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333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7B73-4497-3D41-323B-FAC69EC3C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1C759-BB86-BCA9-62CA-CF0CF1485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7EE77-462F-446F-73F8-854FF3260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>
                <a:solidFill>
                  <a:srgbClr val="FF0000"/>
                </a:solidFill>
              </a:rPr>
              <a:t>One of the things that really sets The Boiler Room apart is </a:t>
            </a:r>
            <a:r>
              <a:rPr lang="en-ZA" b="1">
                <a:solidFill>
                  <a:srgbClr val="FF0000"/>
                </a:solidFill>
              </a:rPr>
              <a:t>our team</a:t>
            </a:r>
            <a:r>
              <a:rPr lang="en-ZA">
                <a:solidFill>
                  <a:srgbClr val="FF0000"/>
                </a:solidFill>
              </a:rPr>
              <a:t>. </a:t>
            </a:r>
            <a:endParaRPr lang="en-US">
              <a:solidFill>
                <a:srgbClr val="000000"/>
              </a:solidFill>
            </a:endParaRPr>
          </a:p>
          <a:p>
            <a:r>
              <a:rPr lang="en-ZA">
                <a:solidFill>
                  <a:srgbClr val="FF0000"/>
                </a:solidFill>
              </a:rPr>
              <a:t>We’re not just a group of designers or developers ... we’re a full-on learning </a:t>
            </a:r>
            <a:r>
              <a:rPr lang="en-ZA" b="1">
                <a:solidFill>
                  <a:srgbClr val="FF0000"/>
                </a:solidFill>
              </a:rPr>
              <a:t>ecosystem</a:t>
            </a:r>
            <a:r>
              <a:rPr lang="en-ZA">
                <a:solidFill>
                  <a:srgbClr val="FF0000"/>
                </a:solidFill>
              </a:rPr>
              <a:t>.</a:t>
            </a:r>
            <a:endParaRPr lang="en-US"/>
          </a:p>
          <a:p>
            <a:endParaRPr lang="en-ZA">
              <a:solidFill>
                <a:srgbClr val="FF0000"/>
              </a:solidFill>
            </a:endParaRPr>
          </a:p>
          <a:p>
            <a:r>
              <a:rPr lang="en-ZA">
                <a:solidFill>
                  <a:srgbClr val="FF0000"/>
                </a:solidFill>
              </a:rPr>
              <a:t>CLICK ... </a:t>
            </a:r>
          </a:p>
          <a:p>
            <a:r>
              <a:rPr lang="en-ZA">
                <a:solidFill>
                  <a:srgbClr val="FF0000"/>
                </a:solidFill>
              </a:rPr>
              <a:t> </a:t>
            </a:r>
            <a:endParaRPr lang="en-ZA"/>
          </a:p>
          <a:p>
            <a:r>
              <a:rPr lang="en-ZA">
                <a:solidFill>
                  <a:srgbClr val="FF0000"/>
                </a:solidFill>
              </a:rPr>
              <a:t>When you work with us, you're not hiring a single person juggling multiple roles. </a:t>
            </a:r>
            <a:endParaRPr lang="en-ZA">
              <a:solidFill>
                <a:srgbClr val="000000"/>
              </a:solidFill>
            </a:endParaRPr>
          </a:p>
          <a:p>
            <a:r>
              <a:rPr lang="en-ZA">
                <a:solidFill>
                  <a:srgbClr val="FF0000"/>
                </a:solidFill>
              </a:rPr>
              <a:t>You're getting access to a whole team of experts ... from</a:t>
            </a:r>
            <a:r>
              <a:rPr lang="en-ZA" b="1">
                <a:solidFill>
                  <a:srgbClr val="FF0000"/>
                </a:solidFill>
              </a:rPr>
              <a:t> instructional designers</a:t>
            </a:r>
            <a:r>
              <a:rPr lang="en-ZA">
                <a:solidFill>
                  <a:srgbClr val="FF0000"/>
                </a:solidFill>
              </a:rPr>
              <a:t> and </a:t>
            </a:r>
            <a:r>
              <a:rPr lang="en-ZA" b="1">
                <a:solidFill>
                  <a:srgbClr val="FF0000"/>
                </a:solidFill>
              </a:rPr>
              <a:t>LMS specialists</a:t>
            </a:r>
            <a:r>
              <a:rPr lang="en-ZA">
                <a:solidFill>
                  <a:srgbClr val="FF0000"/>
                </a:solidFill>
              </a:rPr>
              <a:t> to </a:t>
            </a:r>
            <a:r>
              <a:rPr lang="en-ZA" b="1">
                <a:solidFill>
                  <a:srgbClr val="FF0000"/>
                </a:solidFill>
              </a:rPr>
              <a:t>2D and 3D animators</a:t>
            </a:r>
            <a:r>
              <a:rPr lang="en-ZA">
                <a:solidFill>
                  <a:srgbClr val="FF0000"/>
                </a:solidFill>
              </a:rPr>
              <a:t>, web developers, and yes ... EVEN </a:t>
            </a:r>
            <a:r>
              <a:rPr lang="en-ZA" b="1">
                <a:solidFill>
                  <a:srgbClr val="FF0000"/>
                </a:solidFill>
              </a:rPr>
              <a:t>psychologists </a:t>
            </a:r>
            <a:r>
              <a:rPr lang="en-ZA">
                <a:solidFill>
                  <a:srgbClr val="FF0000"/>
                </a:solidFill>
              </a:rPr>
              <a:t>and </a:t>
            </a:r>
            <a:r>
              <a:rPr lang="en-ZA" b="1">
                <a:solidFill>
                  <a:srgbClr val="FF0000"/>
                </a:solidFill>
              </a:rPr>
              <a:t>educational </a:t>
            </a:r>
            <a:r>
              <a:rPr lang="en-ZA">
                <a:solidFill>
                  <a:srgbClr val="FF0000"/>
                </a:solidFill>
              </a:rPr>
              <a:t>specialists.</a:t>
            </a:r>
            <a:endParaRPr lang="en-ZA"/>
          </a:p>
          <a:p>
            <a:r>
              <a:rPr lang="en-ZA">
                <a:solidFill>
                  <a:srgbClr val="FF0000"/>
                </a:solidFill>
              </a:rPr>
              <a:t> </a:t>
            </a:r>
            <a:endParaRPr lang="en-ZA"/>
          </a:p>
          <a:p>
            <a:r>
              <a:rPr lang="en-ZA" u="sng">
                <a:solidFill>
                  <a:srgbClr val="FF0000"/>
                </a:solidFill>
              </a:rPr>
              <a:t>Why psychologists? </a:t>
            </a:r>
            <a:endParaRPr lang="en-ZA" u="sng">
              <a:solidFill>
                <a:srgbClr val="000000"/>
              </a:solidFill>
            </a:endParaRPr>
          </a:p>
          <a:p>
            <a:r>
              <a:rPr lang="en-ZA">
                <a:solidFill>
                  <a:srgbClr val="FF0000"/>
                </a:solidFill>
              </a:rPr>
              <a:t>Because great learning is more than just good design ... it’s about </a:t>
            </a:r>
            <a:r>
              <a:rPr lang="en-ZA" b="1">
                <a:solidFill>
                  <a:srgbClr val="FF0000"/>
                </a:solidFill>
              </a:rPr>
              <a:t>how</a:t>
            </a:r>
            <a:r>
              <a:rPr lang="en-ZA">
                <a:solidFill>
                  <a:srgbClr val="FF0000"/>
                </a:solidFill>
              </a:rPr>
              <a:t> people </a:t>
            </a:r>
            <a:r>
              <a:rPr lang="en-ZA" b="1">
                <a:solidFill>
                  <a:srgbClr val="FF0000"/>
                </a:solidFill>
              </a:rPr>
              <a:t>think</a:t>
            </a:r>
            <a:r>
              <a:rPr lang="en-ZA">
                <a:solidFill>
                  <a:srgbClr val="FF0000"/>
                </a:solidFill>
              </a:rPr>
              <a:t>, </a:t>
            </a:r>
            <a:r>
              <a:rPr lang="en-ZA" b="1">
                <a:solidFill>
                  <a:srgbClr val="FF0000"/>
                </a:solidFill>
              </a:rPr>
              <a:t>how </a:t>
            </a:r>
            <a:r>
              <a:rPr lang="en-ZA">
                <a:solidFill>
                  <a:srgbClr val="FF0000"/>
                </a:solidFill>
              </a:rPr>
              <a:t>they </a:t>
            </a:r>
            <a:r>
              <a:rPr lang="en-ZA" b="1">
                <a:solidFill>
                  <a:srgbClr val="FF0000"/>
                </a:solidFill>
              </a:rPr>
              <a:t>retain information</a:t>
            </a:r>
            <a:r>
              <a:rPr lang="en-ZA">
                <a:solidFill>
                  <a:srgbClr val="FF0000"/>
                </a:solidFill>
              </a:rPr>
              <a:t>, and </a:t>
            </a:r>
            <a:r>
              <a:rPr lang="en-ZA" b="1">
                <a:solidFill>
                  <a:srgbClr val="FF0000"/>
                </a:solidFill>
              </a:rPr>
              <a:t>what </a:t>
            </a:r>
            <a:r>
              <a:rPr lang="en-ZA">
                <a:solidFill>
                  <a:srgbClr val="FF0000"/>
                </a:solidFill>
              </a:rPr>
              <a:t>actually </a:t>
            </a:r>
            <a:r>
              <a:rPr lang="en-ZA" b="1">
                <a:solidFill>
                  <a:srgbClr val="FF0000"/>
                </a:solidFill>
              </a:rPr>
              <a:t>drives behaviour change</a:t>
            </a:r>
            <a:r>
              <a:rPr lang="en-ZA">
                <a:solidFill>
                  <a:srgbClr val="FF0000"/>
                </a:solidFill>
              </a:rPr>
              <a:t>. </a:t>
            </a:r>
            <a:endParaRPr lang="en-ZA">
              <a:solidFill>
                <a:srgbClr val="000000"/>
              </a:solidFill>
            </a:endParaRPr>
          </a:p>
          <a:p>
            <a:r>
              <a:rPr lang="en-ZA">
                <a:solidFill>
                  <a:srgbClr val="FF0000"/>
                </a:solidFill>
              </a:rPr>
              <a:t>Our team brings that </a:t>
            </a:r>
            <a:r>
              <a:rPr lang="en-ZA" b="1">
                <a:solidFill>
                  <a:srgbClr val="FF0000"/>
                </a:solidFill>
              </a:rPr>
              <a:t>science </a:t>
            </a:r>
            <a:r>
              <a:rPr lang="en-ZA">
                <a:solidFill>
                  <a:srgbClr val="FF0000"/>
                </a:solidFill>
              </a:rPr>
              <a:t>into the </a:t>
            </a:r>
            <a:r>
              <a:rPr lang="en-ZA" b="1">
                <a:solidFill>
                  <a:srgbClr val="FF0000"/>
                </a:solidFill>
              </a:rPr>
              <a:t>creative process</a:t>
            </a:r>
            <a:r>
              <a:rPr lang="en-ZA">
                <a:solidFill>
                  <a:srgbClr val="FF0000"/>
                </a:solidFill>
              </a:rPr>
              <a:t>, so every course we build is </a:t>
            </a:r>
            <a:r>
              <a:rPr lang="en-ZA" b="1">
                <a:solidFill>
                  <a:srgbClr val="FF0000"/>
                </a:solidFill>
              </a:rPr>
              <a:t>effective</a:t>
            </a:r>
            <a:r>
              <a:rPr lang="en-ZA">
                <a:solidFill>
                  <a:srgbClr val="FF0000"/>
                </a:solidFill>
              </a:rPr>
              <a:t>, </a:t>
            </a:r>
            <a:r>
              <a:rPr lang="en-ZA" i="1" u="sng">
                <a:solidFill>
                  <a:srgbClr val="FF0000"/>
                </a:solidFill>
              </a:rPr>
              <a:t>not just attractive</a:t>
            </a:r>
            <a:r>
              <a:rPr lang="en-ZA">
                <a:solidFill>
                  <a:srgbClr val="FF0000"/>
                </a:solidFill>
              </a:rPr>
              <a:t>.</a:t>
            </a:r>
            <a:endParaRPr lang="en-ZA"/>
          </a:p>
          <a:p>
            <a:r>
              <a:rPr lang="en-ZA">
                <a:solidFill>
                  <a:srgbClr val="FF0000"/>
                </a:solidFill>
              </a:rPr>
              <a:t> </a:t>
            </a:r>
            <a:endParaRPr lang="en-ZA"/>
          </a:p>
          <a:p>
            <a:r>
              <a:rPr lang="en-ZA">
                <a:solidFill>
                  <a:srgbClr val="FF0000"/>
                </a:solidFill>
              </a:rPr>
              <a:t>We're deeply invested in your learning experience. </a:t>
            </a:r>
            <a:endParaRPr lang="en-ZA">
              <a:solidFill>
                <a:srgbClr val="000000"/>
              </a:solidFill>
            </a:endParaRPr>
          </a:p>
          <a:p>
            <a:r>
              <a:rPr lang="en-ZA">
                <a:solidFill>
                  <a:srgbClr val="FF0000"/>
                </a:solidFill>
              </a:rPr>
              <a:t>With strategists guiding the bigger picture and specialists fine-tuning every detail, we make sure the solution works across the board ... from visuals and interactivity to pedagogy and performance.</a:t>
            </a:r>
            <a:endParaRPr lang="en-ZA"/>
          </a:p>
          <a:p>
            <a:r>
              <a:rPr lang="en-ZA">
                <a:solidFill>
                  <a:srgbClr val="FF0000"/>
                </a:solidFill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i="1"/>
              <a:t>CLICK to continue ….</a:t>
            </a:r>
            <a:endParaRPr lang="en-ZA"/>
          </a:p>
          <a:p>
            <a:endParaRPr lang="en-ZA"/>
          </a:p>
          <a:p>
            <a:r>
              <a:rPr lang="en-ZA">
                <a:solidFill>
                  <a:srgbClr val="FF0000"/>
                </a:solidFill>
              </a:rPr>
              <a:t>At the end of the day, it’s not just design for design’s sake. </a:t>
            </a:r>
            <a:endParaRPr lang="en-US">
              <a:solidFill>
                <a:srgbClr val="000000"/>
              </a:solidFill>
            </a:endParaRPr>
          </a:p>
          <a:p>
            <a:r>
              <a:rPr lang="en-ZA">
                <a:solidFill>
                  <a:srgbClr val="FF0000"/>
                </a:solidFill>
              </a:rPr>
              <a:t>It’s learning with </a:t>
            </a:r>
            <a:r>
              <a:rPr lang="en-ZA" b="1">
                <a:solidFill>
                  <a:srgbClr val="FF0000"/>
                </a:solidFill>
              </a:rPr>
              <a:t>purpose</a:t>
            </a:r>
            <a:r>
              <a:rPr lang="en-ZA">
                <a:solidFill>
                  <a:srgbClr val="FF0000"/>
                </a:solidFill>
              </a:rPr>
              <a:t>, </a:t>
            </a:r>
            <a:r>
              <a:rPr lang="en-ZA" b="1">
                <a:solidFill>
                  <a:srgbClr val="FF0000"/>
                </a:solidFill>
              </a:rPr>
              <a:t>backed by expertise</a:t>
            </a:r>
            <a:r>
              <a:rPr lang="en-ZA">
                <a:solidFill>
                  <a:srgbClr val="FF0000"/>
                </a:solidFill>
              </a:rPr>
              <a:t>.</a:t>
            </a:r>
          </a:p>
          <a:p>
            <a:endParaRPr lang="en-ZA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i="1"/>
              <a:t>CLICK to continue ….</a:t>
            </a:r>
            <a:endParaRPr lang="en-ZA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D5D98-B3FF-1EB6-ADF9-3C0AD9945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256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D8698-5B69-1A97-4753-AF32060A8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57B7B3B-DF4B-ED79-93A9-9379D24A10DF}"/>
              </a:ext>
            </a:extLst>
          </p:cNvPr>
          <p:cNvGrpSpPr/>
          <p:nvPr/>
        </p:nvGrpSpPr>
        <p:grpSpPr>
          <a:xfrm>
            <a:off x="5097389" y="1311060"/>
            <a:ext cx="5126962" cy="4559086"/>
            <a:chOff x="5097389" y="1311060"/>
            <a:chExt cx="5126962" cy="45590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BFD1D8-4C59-ABC1-3EDC-C5398B2F6023}"/>
                </a:ext>
              </a:extLst>
            </p:cNvPr>
            <p:cNvGrpSpPr/>
            <p:nvPr/>
          </p:nvGrpSpPr>
          <p:grpSpPr>
            <a:xfrm>
              <a:off x="6706527" y="2625541"/>
              <a:ext cx="1874666" cy="1877180"/>
              <a:chOff x="5274119" y="3270182"/>
              <a:chExt cx="1629564" cy="163174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5E61279-DD69-7459-100F-4795CA6C15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4119" y="3270182"/>
                <a:ext cx="1629564" cy="1631749"/>
              </a:xfrm>
              <a:prstGeom prst="ellipse">
                <a:avLst/>
              </a:prstGeom>
              <a:solidFill>
                <a:srgbClr val="090909">
                  <a:alpha val="70000"/>
                </a:srgbClr>
              </a:solidFill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b="1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84E05CF-3A86-178D-BC5A-350593967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232" y="3368480"/>
                <a:ext cx="1438430" cy="14351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F720771C-6EF2-D84D-E778-E809981A1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835" y="2480507"/>
              <a:ext cx="763590" cy="1110092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ACCA6A91-CA91-B071-3FCA-A9265BC1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416" y="4270775"/>
              <a:ext cx="121918" cy="216565"/>
            </a:xfrm>
            <a:custGeom>
              <a:avLst/>
              <a:gdLst>
                <a:gd name="T0" fmla="*/ 76 w 76"/>
                <a:gd name="T1" fmla="*/ 0 h 135"/>
                <a:gd name="T2" fmla="*/ 0 w 76"/>
                <a:gd name="T3" fmla="*/ 135 h 135"/>
                <a:gd name="T4" fmla="*/ 76 w 76"/>
                <a:gd name="T5" fmla="*/ 0 h 135"/>
                <a:gd name="T6" fmla="*/ 76 w 7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5">
                  <a:moveTo>
                    <a:pt x="76" y="0"/>
                  </a:moveTo>
                  <a:lnTo>
                    <a:pt x="0" y="13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9EFA0B03-225B-BC6B-2A4B-377AE2E0C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416" y="4270775"/>
              <a:ext cx="121918" cy="216565"/>
            </a:xfrm>
            <a:custGeom>
              <a:avLst/>
              <a:gdLst>
                <a:gd name="T0" fmla="*/ 76 w 76"/>
                <a:gd name="T1" fmla="*/ 0 h 135"/>
                <a:gd name="T2" fmla="*/ 0 w 76"/>
                <a:gd name="T3" fmla="*/ 135 h 135"/>
                <a:gd name="T4" fmla="*/ 76 w 76"/>
                <a:gd name="T5" fmla="*/ 0 h 135"/>
                <a:gd name="T6" fmla="*/ 76 w 7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35">
                  <a:moveTo>
                    <a:pt x="76" y="0"/>
                  </a:moveTo>
                  <a:lnTo>
                    <a:pt x="0" y="135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455EF99-6952-4F76-AF82-20BDB876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416" y="4270775"/>
              <a:ext cx="1280136" cy="216565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A0D39B8E-A240-FA27-5E0A-711CB7CAF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324" y="4487337"/>
              <a:ext cx="247044" cy="0"/>
            </a:xfrm>
            <a:custGeom>
              <a:avLst/>
              <a:gdLst>
                <a:gd name="T0" fmla="*/ 154 w 154"/>
                <a:gd name="T1" fmla="*/ 0 w 154"/>
                <a:gd name="T2" fmla="*/ 154 w 154"/>
                <a:gd name="T3" fmla="*/ 154 w 1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54">
                  <a:moveTo>
                    <a:pt x="154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EE4884EA-1DB4-2E66-93EE-9040D8644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324" y="4487337"/>
              <a:ext cx="247044" cy="0"/>
            </a:xfrm>
            <a:custGeom>
              <a:avLst/>
              <a:gdLst>
                <a:gd name="T0" fmla="*/ 154 w 154"/>
                <a:gd name="T1" fmla="*/ 0 w 154"/>
                <a:gd name="T2" fmla="*/ 154 w 154"/>
                <a:gd name="T3" fmla="*/ 154 w 1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54">
                  <a:moveTo>
                    <a:pt x="154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F012AA7-24DD-E7CB-F541-CDDE88839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324" y="4487337"/>
              <a:ext cx="638464" cy="1108490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D8D267F3-4A5D-3420-3B9F-58E2D5AB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106" y="3590600"/>
              <a:ext cx="763590" cy="1108490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00 w 476"/>
                <a:gd name="T5" fmla="*/ 0 h 691"/>
                <a:gd name="T6" fmla="*/ 476 w 476"/>
                <a:gd name="T7" fmla="*/ 132 h 691"/>
                <a:gd name="T8" fmla="*/ 476 w 476"/>
                <a:gd name="T9" fmla="*/ 132 h 691"/>
                <a:gd name="T10" fmla="*/ 400 w 476"/>
                <a:gd name="T1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00" y="0"/>
                  </a:lnTo>
                  <a:lnTo>
                    <a:pt x="476" y="132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848AEA83-7E72-A359-A29E-57BE395BD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106" y="3590600"/>
              <a:ext cx="763590" cy="1108490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00 w 476"/>
                <a:gd name="T5" fmla="*/ 0 h 691"/>
                <a:gd name="T6" fmla="*/ 476 w 476"/>
                <a:gd name="T7" fmla="*/ 132 h 691"/>
                <a:gd name="T8" fmla="*/ 476 w 476"/>
                <a:gd name="T9" fmla="*/ 132 h 691"/>
                <a:gd name="T10" fmla="*/ 400 w 476"/>
                <a:gd name="T1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00" y="0"/>
                  </a:lnTo>
                  <a:lnTo>
                    <a:pt x="476" y="132"/>
                  </a:lnTo>
                  <a:lnTo>
                    <a:pt x="476" y="132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7C3AFE2-9CC3-AB9F-3023-55C363A8C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106" y="3590600"/>
              <a:ext cx="763590" cy="1108490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129FFAE-A733-4FFB-31CA-44C95159F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198" y="2697072"/>
              <a:ext cx="125126" cy="213356"/>
            </a:xfrm>
            <a:custGeom>
              <a:avLst/>
              <a:gdLst>
                <a:gd name="T0" fmla="*/ 78 w 78"/>
                <a:gd name="T1" fmla="*/ 0 h 133"/>
                <a:gd name="T2" fmla="*/ 0 w 78"/>
                <a:gd name="T3" fmla="*/ 133 h 133"/>
                <a:gd name="T4" fmla="*/ 0 w 78"/>
                <a:gd name="T5" fmla="*/ 133 h 133"/>
                <a:gd name="T6" fmla="*/ 78 w 7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33">
                  <a:moveTo>
                    <a:pt x="78" y="0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51A6000-4979-C634-A10B-4DB25035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198" y="2697072"/>
              <a:ext cx="125126" cy="213356"/>
            </a:xfrm>
            <a:custGeom>
              <a:avLst/>
              <a:gdLst>
                <a:gd name="T0" fmla="*/ 78 w 78"/>
                <a:gd name="T1" fmla="*/ 0 h 133"/>
                <a:gd name="T2" fmla="*/ 0 w 78"/>
                <a:gd name="T3" fmla="*/ 133 h 133"/>
                <a:gd name="T4" fmla="*/ 0 w 78"/>
                <a:gd name="T5" fmla="*/ 133 h 133"/>
                <a:gd name="T6" fmla="*/ 78 w 7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33">
                  <a:moveTo>
                    <a:pt x="78" y="0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E04F7F30-35AA-88B0-812B-F0FAD8F5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79" y="2697072"/>
              <a:ext cx="1283345" cy="213356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3650DCD-C302-CF7C-980E-256087A7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372" y="2697072"/>
              <a:ext cx="247044" cy="0"/>
            </a:xfrm>
            <a:custGeom>
              <a:avLst/>
              <a:gdLst>
                <a:gd name="T0" fmla="*/ 0 w 154"/>
                <a:gd name="T1" fmla="*/ 0 w 154"/>
                <a:gd name="T2" fmla="*/ 154 w 154"/>
                <a:gd name="T3" fmla="*/ 0 w 1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54">
                  <a:moveTo>
                    <a:pt x="0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75977E4-030B-21FB-1BCD-45AE1B0EF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372" y="2697072"/>
              <a:ext cx="247044" cy="0"/>
            </a:xfrm>
            <a:custGeom>
              <a:avLst/>
              <a:gdLst>
                <a:gd name="T0" fmla="*/ 0 w 154"/>
                <a:gd name="T1" fmla="*/ 0 w 154"/>
                <a:gd name="T2" fmla="*/ 154 w 154"/>
                <a:gd name="T3" fmla="*/ 0 w 1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54">
                  <a:moveTo>
                    <a:pt x="0" y="0"/>
                  </a:moveTo>
                  <a:lnTo>
                    <a:pt x="0" y="0"/>
                  </a:lnTo>
                  <a:lnTo>
                    <a:pt x="1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4AABCCF-2C50-FFB5-CC53-AC2E0AF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743" y="1588584"/>
              <a:ext cx="641673" cy="1108490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8E0E1F18-BE7A-441A-4FF0-3733ABDB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912" y="1311060"/>
              <a:ext cx="2802504" cy="1677973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EC40F90D-C15C-F2F2-F699-792795DBD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743" y="1588584"/>
              <a:ext cx="641673" cy="1108490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3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FED2A983-3920-A643-EA9B-BD320466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448" y="1311060"/>
              <a:ext cx="2388626" cy="2279543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157AB63A-2537-D891-DBF7-2A85A77D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835" y="2480507"/>
              <a:ext cx="763590" cy="1110092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82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692ED344-A23F-4C2B-4C9D-11BDC104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416" y="1911023"/>
              <a:ext cx="2046935" cy="2576315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solidFill>
              <a:srgbClr val="7ABC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5409AE59-F9B4-D3B2-CBCB-28E6162EA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416" y="4270775"/>
              <a:ext cx="1280136" cy="216565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194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F02687D7-F22F-1C36-E5AC-25DF89924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324" y="4190566"/>
              <a:ext cx="2802504" cy="1679577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7997EF46-20BF-40F6-6704-865CA6008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324" y="4487337"/>
              <a:ext cx="638464" cy="1108490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207FDA78-A91D-9A89-A992-26F49054B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935" y="3590603"/>
              <a:ext cx="2391834" cy="2279543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solidFill>
              <a:srgbClr val="FF9900"/>
            </a:solidFill>
            <a:ln>
              <a:solidFill>
                <a:srgbClr val="FF99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F494CBCC-89B7-9DC8-B0AC-6F53BCB8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389" y="2697072"/>
              <a:ext cx="2046935" cy="2571502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9" descr="A white line drawing of a strategy board&#10;&#10;AI-generated content may be incorrect.">
              <a:extLst>
                <a:ext uri="{FF2B5EF4-FFF2-40B4-BE49-F238E27FC236}">
                  <a16:creationId xmlns:a16="http://schemas.microsoft.com/office/drawing/2014/main" id="{2972C098-78F6-C08D-27DE-CA86A683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918" y="1646263"/>
              <a:ext cx="755186" cy="844032"/>
            </a:xfrm>
            <a:prstGeom prst="rect">
              <a:avLst/>
            </a:prstGeom>
          </p:spPr>
        </p:pic>
        <p:pic>
          <p:nvPicPr>
            <p:cNvPr id="13" name="Picture 12" descr="A computer with a graduation cap on it&#10;&#10;AI-generated content may be incorrect.">
              <a:extLst>
                <a:ext uri="{FF2B5EF4-FFF2-40B4-BE49-F238E27FC236}">
                  <a16:creationId xmlns:a16="http://schemas.microsoft.com/office/drawing/2014/main" id="{FBDF6F27-75AA-CF27-2917-66C8F790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931" y="3127792"/>
              <a:ext cx="741176" cy="741176"/>
            </a:xfrm>
            <a:prstGeom prst="rect">
              <a:avLst/>
            </a:prstGeom>
          </p:spPr>
        </p:pic>
        <p:pic>
          <p:nvPicPr>
            <p:cNvPr id="15" name="Picture 14" descr="A black and white profile of a person with a gear in the head&#10;&#10;AI-generated content may be incorrect.">
              <a:extLst>
                <a:ext uri="{FF2B5EF4-FFF2-40B4-BE49-F238E27FC236}">
                  <a16:creationId xmlns:a16="http://schemas.microsoft.com/office/drawing/2014/main" id="{8D156168-C0E3-72BA-614C-353C6A10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751" y="4622606"/>
              <a:ext cx="714751" cy="859935"/>
            </a:xfrm>
            <a:prstGeom prst="rect">
              <a:avLst/>
            </a:prstGeom>
          </p:spPr>
        </p:pic>
        <p:pic>
          <p:nvPicPr>
            <p:cNvPr id="18" name="Picture 17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C674DFD0-04E7-1E73-2DD3-6521585F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60" y="4698730"/>
              <a:ext cx="940129" cy="77157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EC8E01-2A23-1B48-2EE5-750B2C128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77616" y="1555907"/>
              <a:ext cx="993273" cy="964201"/>
            </a:xfrm>
            <a:prstGeom prst="rect">
              <a:avLst/>
            </a:prstGeom>
          </p:spPr>
        </p:pic>
        <p:pic>
          <p:nvPicPr>
            <p:cNvPr id="27" name="Picture 26" descr="A computer with a graduation cap and a cap on it&#10;&#10;AI-generated content may be incorrect.">
              <a:extLst>
                <a:ext uri="{FF2B5EF4-FFF2-40B4-BE49-F238E27FC236}">
                  <a16:creationId xmlns:a16="http://schemas.microsoft.com/office/drawing/2014/main" id="{B644F244-FF35-7878-2CCE-16224800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063" y="3263001"/>
              <a:ext cx="1112775" cy="765688"/>
            </a:xfrm>
            <a:prstGeom prst="rect">
              <a:avLst/>
            </a:prstGeom>
          </p:spPr>
        </p:pic>
      </p:grpSp>
      <p:pic>
        <p:nvPicPr>
          <p:cNvPr id="3" name="Picture 2" descr="A red object with holes&#10;&#10;AI-generated content may be incorrect.">
            <a:extLst>
              <a:ext uri="{FF2B5EF4-FFF2-40B4-BE49-F238E27FC236}">
                <a16:creationId xmlns:a16="http://schemas.microsoft.com/office/drawing/2014/main" id="{8096FC9A-5752-7FFC-F717-940C6DA880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11" y="1807619"/>
            <a:ext cx="6327189" cy="3559044"/>
          </a:xfrm>
          <a:prstGeom prst="rect">
            <a:avLst/>
          </a:prstGeom>
        </p:spPr>
      </p:pic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04CF7918-37A1-E4E8-AF53-D8CD110A41A3}"/>
              </a:ext>
            </a:extLst>
          </p:cNvPr>
          <p:cNvSpPr/>
          <p:nvPr/>
        </p:nvSpPr>
        <p:spPr>
          <a:xfrm rot="5400000">
            <a:off x="-944697" y="2113302"/>
            <a:ext cx="5228902" cy="3417345"/>
          </a:xfrm>
          <a:prstGeom prst="round2SameRect">
            <a:avLst/>
          </a:prstGeom>
          <a:solidFill>
            <a:schemeClr val="tx1">
              <a:alpha val="50000"/>
            </a:schemeClr>
          </a:solidFill>
          <a:ln>
            <a:gradFill>
              <a:gsLst>
                <a:gs pos="0">
                  <a:schemeClr val="tx1"/>
                </a:gs>
                <a:gs pos="61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EE8C9-204C-AFD5-4915-F564181A801E}"/>
              </a:ext>
            </a:extLst>
          </p:cNvPr>
          <p:cNvSpPr txBox="1"/>
          <p:nvPr/>
        </p:nvSpPr>
        <p:spPr>
          <a:xfrm>
            <a:off x="3840218" y="1856041"/>
            <a:ext cx="251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4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Strategists</a:t>
            </a:r>
            <a:endParaRPr lang="en-ZA" sz="1400" dirty="0"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382A0-8465-20E0-6716-8DFA978A6EA8}"/>
              </a:ext>
            </a:extLst>
          </p:cNvPr>
          <p:cNvSpPr txBox="1"/>
          <p:nvPr/>
        </p:nvSpPr>
        <p:spPr>
          <a:xfrm>
            <a:off x="3853559" y="5127025"/>
            <a:ext cx="251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400" kern="10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Psychologists</a:t>
            </a:r>
            <a:endParaRPr lang="en-ZA" sz="1400"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F4CFF-333A-A737-3263-94180E2CADDC}"/>
              </a:ext>
            </a:extLst>
          </p:cNvPr>
          <p:cNvSpPr txBox="1"/>
          <p:nvPr/>
        </p:nvSpPr>
        <p:spPr>
          <a:xfrm>
            <a:off x="9427074" y="1665313"/>
            <a:ext cx="14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400" kern="10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Instructional Designers</a:t>
            </a:r>
            <a:endParaRPr lang="en-ZA" sz="1400">
              <a:latin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788A1-E66C-1288-DE1E-615B2DF56A1A}"/>
              </a:ext>
            </a:extLst>
          </p:cNvPr>
          <p:cNvSpPr txBox="1"/>
          <p:nvPr/>
        </p:nvSpPr>
        <p:spPr>
          <a:xfrm>
            <a:off x="9148288" y="5084516"/>
            <a:ext cx="251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400" kern="10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2D/3D Animators</a:t>
            </a:r>
            <a:endParaRPr lang="en-ZA" sz="1400">
              <a:latin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B2684-0C4E-4914-1033-70915F210264}"/>
              </a:ext>
            </a:extLst>
          </p:cNvPr>
          <p:cNvSpPr txBox="1"/>
          <p:nvPr/>
        </p:nvSpPr>
        <p:spPr>
          <a:xfrm>
            <a:off x="10213122" y="3150530"/>
            <a:ext cx="1684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4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Design, LMS Setup, Hosting </a:t>
            </a:r>
            <a:r>
              <a:rPr lang="en-ZA" sz="1400" kern="100" dirty="0"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&amp; Management</a:t>
            </a:r>
            <a:endParaRPr lang="en-ZA" sz="1400" dirty="0">
              <a:latin typeface="Lato" panose="020F05020202040302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C8463B-B305-9C4D-84E0-E3169DDC7E17}"/>
              </a:ext>
            </a:extLst>
          </p:cNvPr>
          <p:cNvGrpSpPr/>
          <p:nvPr/>
        </p:nvGrpSpPr>
        <p:grpSpPr>
          <a:xfrm>
            <a:off x="520656" y="1365621"/>
            <a:ext cx="1005925" cy="1141890"/>
            <a:chOff x="298543" y="1401246"/>
            <a:chExt cx="1005925" cy="1141890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917A77A-396E-B97E-5F02-C499BED6D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43" y="1401246"/>
              <a:ext cx="1005925" cy="1141890"/>
            </a:xfrm>
            <a:custGeom>
              <a:avLst/>
              <a:gdLst>
                <a:gd name="T0" fmla="*/ 2555 w 2555"/>
                <a:gd name="T1" fmla="*/ 2045 h 2897"/>
                <a:gd name="T2" fmla="*/ 2555 w 2555"/>
                <a:gd name="T3" fmla="*/ 851 h 2897"/>
                <a:gd name="T4" fmla="*/ 2433 w 2555"/>
                <a:gd name="T5" fmla="*/ 641 h 2897"/>
                <a:gd name="T6" fmla="*/ 1399 w 2555"/>
                <a:gd name="T7" fmla="*/ 44 h 2897"/>
                <a:gd name="T8" fmla="*/ 1156 w 2555"/>
                <a:gd name="T9" fmla="*/ 44 h 2897"/>
                <a:gd name="T10" fmla="*/ 122 w 2555"/>
                <a:gd name="T11" fmla="*/ 641 h 2897"/>
                <a:gd name="T12" fmla="*/ 0 w 2555"/>
                <a:gd name="T13" fmla="*/ 851 h 2897"/>
                <a:gd name="T14" fmla="*/ 0 w 2555"/>
                <a:gd name="T15" fmla="*/ 2045 h 2897"/>
                <a:gd name="T16" fmla="*/ 122 w 2555"/>
                <a:gd name="T17" fmla="*/ 2256 h 2897"/>
                <a:gd name="T18" fmla="*/ 1156 w 2555"/>
                <a:gd name="T19" fmla="*/ 2853 h 2897"/>
                <a:gd name="T20" fmla="*/ 1399 w 2555"/>
                <a:gd name="T21" fmla="*/ 2853 h 2897"/>
                <a:gd name="T22" fmla="*/ 2433 w 2555"/>
                <a:gd name="T23" fmla="*/ 2256 h 2897"/>
                <a:gd name="T24" fmla="*/ 2555 w 2555"/>
                <a:gd name="T25" fmla="*/ 2045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5" h="2897">
                  <a:moveTo>
                    <a:pt x="2555" y="2045"/>
                  </a:moveTo>
                  <a:cubicBezTo>
                    <a:pt x="2555" y="851"/>
                    <a:pt x="2555" y="851"/>
                    <a:pt x="2555" y="851"/>
                  </a:cubicBezTo>
                  <a:cubicBezTo>
                    <a:pt x="2555" y="764"/>
                    <a:pt x="2509" y="684"/>
                    <a:pt x="2433" y="641"/>
                  </a:cubicBezTo>
                  <a:cubicBezTo>
                    <a:pt x="1399" y="44"/>
                    <a:pt x="1399" y="44"/>
                    <a:pt x="1399" y="44"/>
                  </a:cubicBezTo>
                  <a:cubicBezTo>
                    <a:pt x="1324" y="0"/>
                    <a:pt x="1231" y="0"/>
                    <a:pt x="1156" y="44"/>
                  </a:cubicBezTo>
                  <a:cubicBezTo>
                    <a:pt x="122" y="641"/>
                    <a:pt x="122" y="641"/>
                    <a:pt x="122" y="641"/>
                  </a:cubicBezTo>
                  <a:cubicBezTo>
                    <a:pt x="47" y="684"/>
                    <a:pt x="0" y="764"/>
                    <a:pt x="0" y="851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132"/>
                    <a:pt x="47" y="2213"/>
                    <a:pt x="122" y="2256"/>
                  </a:cubicBezTo>
                  <a:cubicBezTo>
                    <a:pt x="1156" y="2853"/>
                    <a:pt x="1156" y="2853"/>
                    <a:pt x="1156" y="2853"/>
                  </a:cubicBezTo>
                  <a:cubicBezTo>
                    <a:pt x="1231" y="2897"/>
                    <a:pt x="1324" y="2897"/>
                    <a:pt x="1399" y="2853"/>
                  </a:cubicBezTo>
                  <a:cubicBezTo>
                    <a:pt x="2433" y="2256"/>
                    <a:pt x="2433" y="2256"/>
                    <a:pt x="2433" y="2256"/>
                  </a:cubicBezTo>
                  <a:cubicBezTo>
                    <a:pt x="2509" y="2213"/>
                    <a:pt x="2555" y="2132"/>
                    <a:pt x="2555" y="204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8" descr="A person holding a cell phone&#10;&#10;AI-generated content may be incorrect.">
              <a:extLst>
                <a:ext uri="{FF2B5EF4-FFF2-40B4-BE49-F238E27FC236}">
                  <a16:creationId xmlns:a16="http://schemas.microsoft.com/office/drawing/2014/main" id="{D79BCA16-E105-6414-E86A-386CFF68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26" y="1705688"/>
              <a:ext cx="526651" cy="526651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CA6309-898B-67B2-56B7-392ED4F29402}"/>
              </a:ext>
            </a:extLst>
          </p:cNvPr>
          <p:cNvGrpSpPr/>
          <p:nvPr/>
        </p:nvGrpSpPr>
        <p:grpSpPr>
          <a:xfrm>
            <a:off x="520656" y="2627744"/>
            <a:ext cx="1005925" cy="1141890"/>
            <a:chOff x="273154" y="2731379"/>
            <a:chExt cx="1005925" cy="114189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4BF4B1F-004B-19D3-E81A-771B4D83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54" y="2731379"/>
              <a:ext cx="1005925" cy="1141890"/>
            </a:xfrm>
            <a:custGeom>
              <a:avLst/>
              <a:gdLst>
                <a:gd name="T0" fmla="*/ 2555 w 2555"/>
                <a:gd name="T1" fmla="*/ 2045 h 2897"/>
                <a:gd name="T2" fmla="*/ 2555 w 2555"/>
                <a:gd name="T3" fmla="*/ 851 h 2897"/>
                <a:gd name="T4" fmla="*/ 2434 w 2555"/>
                <a:gd name="T5" fmla="*/ 641 h 2897"/>
                <a:gd name="T6" fmla="*/ 1399 w 2555"/>
                <a:gd name="T7" fmla="*/ 44 h 2897"/>
                <a:gd name="T8" fmla="*/ 1156 w 2555"/>
                <a:gd name="T9" fmla="*/ 44 h 2897"/>
                <a:gd name="T10" fmla="*/ 122 w 2555"/>
                <a:gd name="T11" fmla="*/ 641 h 2897"/>
                <a:gd name="T12" fmla="*/ 0 w 2555"/>
                <a:gd name="T13" fmla="*/ 851 h 2897"/>
                <a:gd name="T14" fmla="*/ 0 w 2555"/>
                <a:gd name="T15" fmla="*/ 2045 h 2897"/>
                <a:gd name="T16" fmla="*/ 122 w 2555"/>
                <a:gd name="T17" fmla="*/ 2256 h 2897"/>
                <a:gd name="T18" fmla="*/ 1156 w 2555"/>
                <a:gd name="T19" fmla="*/ 2853 h 2897"/>
                <a:gd name="T20" fmla="*/ 1399 w 2555"/>
                <a:gd name="T21" fmla="*/ 2853 h 2897"/>
                <a:gd name="T22" fmla="*/ 2434 w 2555"/>
                <a:gd name="T23" fmla="*/ 2256 h 2897"/>
                <a:gd name="T24" fmla="*/ 2555 w 2555"/>
                <a:gd name="T25" fmla="*/ 2045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5" h="2897">
                  <a:moveTo>
                    <a:pt x="2555" y="2045"/>
                  </a:moveTo>
                  <a:cubicBezTo>
                    <a:pt x="2555" y="851"/>
                    <a:pt x="2555" y="851"/>
                    <a:pt x="2555" y="851"/>
                  </a:cubicBezTo>
                  <a:cubicBezTo>
                    <a:pt x="2555" y="764"/>
                    <a:pt x="2509" y="684"/>
                    <a:pt x="2434" y="641"/>
                  </a:cubicBezTo>
                  <a:cubicBezTo>
                    <a:pt x="1399" y="44"/>
                    <a:pt x="1399" y="44"/>
                    <a:pt x="1399" y="44"/>
                  </a:cubicBezTo>
                  <a:cubicBezTo>
                    <a:pt x="1324" y="0"/>
                    <a:pt x="1231" y="0"/>
                    <a:pt x="1156" y="44"/>
                  </a:cubicBezTo>
                  <a:cubicBezTo>
                    <a:pt x="122" y="641"/>
                    <a:pt x="122" y="641"/>
                    <a:pt x="122" y="641"/>
                  </a:cubicBezTo>
                  <a:cubicBezTo>
                    <a:pt x="47" y="684"/>
                    <a:pt x="0" y="764"/>
                    <a:pt x="0" y="851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132"/>
                    <a:pt x="47" y="2213"/>
                    <a:pt x="122" y="2256"/>
                  </a:cubicBezTo>
                  <a:cubicBezTo>
                    <a:pt x="1156" y="2853"/>
                    <a:pt x="1156" y="2853"/>
                    <a:pt x="1156" y="2853"/>
                  </a:cubicBezTo>
                  <a:cubicBezTo>
                    <a:pt x="1231" y="2897"/>
                    <a:pt x="1324" y="2897"/>
                    <a:pt x="1399" y="2853"/>
                  </a:cubicBezTo>
                  <a:cubicBezTo>
                    <a:pt x="2434" y="2256"/>
                    <a:pt x="2434" y="2256"/>
                    <a:pt x="2434" y="2256"/>
                  </a:cubicBezTo>
                  <a:cubicBezTo>
                    <a:pt x="2509" y="2213"/>
                    <a:pt x="2555" y="2132"/>
                    <a:pt x="2555" y="2045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" name="Picture 13" descr="A white line drawing of a person in a cube with arrows&#10;&#10;AI-generated content may be incorrect.">
              <a:extLst>
                <a:ext uri="{FF2B5EF4-FFF2-40B4-BE49-F238E27FC236}">
                  <a16:creationId xmlns:a16="http://schemas.microsoft.com/office/drawing/2014/main" id="{46AB0F2E-724D-78CD-3D1B-C6DD2B30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25" y="2937432"/>
              <a:ext cx="689774" cy="633467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EDA1C24-0DBF-D73F-1B29-C76C58D871FF}"/>
              </a:ext>
            </a:extLst>
          </p:cNvPr>
          <p:cNvGrpSpPr/>
          <p:nvPr/>
        </p:nvGrpSpPr>
        <p:grpSpPr>
          <a:xfrm>
            <a:off x="520927" y="3889867"/>
            <a:ext cx="1005382" cy="1141890"/>
            <a:chOff x="265667" y="4010099"/>
            <a:chExt cx="1005382" cy="1141890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9D7B2DF-5110-7CC0-26AA-7D5070919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67" y="4010099"/>
              <a:ext cx="1005382" cy="1141890"/>
            </a:xfrm>
            <a:custGeom>
              <a:avLst/>
              <a:gdLst>
                <a:gd name="T0" fmla="*/ 2554 w 2554"/>
                <a:gd name="T1" fmla="*/ 2045 h 2897"/>
                <a:gd name="T2" fmla="*/ 2554 w 2554"/>
                <a:gd name="T3" fmla="*/ 851 h 2897"/>
                <a:gd name="T4" fmla="*/ 2433 w 2554"/>
                <a:gd name="T5" fmla="*/ 641 h 2897"/>
                <a:gd name="T6" fmla="*/ 1399 w 2554"/>
                <a:gd name="T7" fmla="*/ 44 h 2897"/>
                <a:gd name="T8" fmla="*/ 1155 w 2554"/>
                <a:gd name="T9" fmla="*/ 44 h 2897"/>
                <a:gd name="T10" fmla="*/ 121 w 2554"/>
                <a:gd name="T11" fmla="*/ 641 h 2897"/>
                <a:gd name="T12" fmla="*/ 0 w 2554"/>
                <a:gd name="T13" fmla="*/ 851 h 2897"/>
                <a:gd name="T14" fmla="*/ 0 w 2554"/>
                <a:gd name="T15" fmla="*/ 2045 h 2897"/>
                <a:gd name="T16" fmla="*/ 121 w 2554"/>
                <a:gd name="T17" fmla="*/ 2256 h 2897"/>
                <a:gd name="T18" fmla="*/ 1155 w 2554"/>
                <a:gd name="T19" fmla="*/ 2853 h 2897"/>
                <a:gd name="T20" fmla="*/ 1399 w 2554"/>
                <a:gd name="T21" fmla="*/ 2853 h 2897"/>
                <a:gd name="T22" fmla="*/ 2433 w 2554"/>
                <a:gd name="T23" fmla="*/ 2256 h 2897"/>
                <a:gd name="T24" fmla="*/ 2554 w 2554"/>
                <a:gd name="T25" fmla="*/ 2045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4" h="2897">
                  <a:moveTo>
                    <a:pt x="2554" y="2045"/>
                  </a:moveTo>
                  <a:cubicBezTo>
                    <a:pt x="2554" y="851"/>
                    <a:pt x="2554" y="851"/>
                    <a:pt x="2554" y="851"/>
                  </a:cubicBezTo>
                  <a:cubicBezTo>
                    <a:pt x="2554" y="764"/>
                    <a:pt x="2508" y="684"/>
                    <a:pt x="2433" y="641"/>
                  </a:cubicBezTo>
                  <a:cubicBezTo>
                    <a:pt x="1399" y="44"/>
                    <a:pt x="1399" y="44"/>
                    <a:pt x="1399" y="44"/>
                  </a:cubicBezTo>
                  <a:cubicBezTo>
                    <a:pt x="1323" y="0"/>
                    <a:pt x="1231" y="0"/>
                    <a:pt x="1155" y="44"/>
                  </a:cubicBezTo>
                  <a:cubicBezTo>
                    <a:pt x="121" y="641"/>
                    <a:pt x="121" y="641"/>
                    <a:pt x="121" y="641"/>
                  </a:cubicBezTo>
                  <a:cubicBezTo>
                    <a:pt x="46" y="684"/>
                    <a:pt x="0" y="764"/>
                    <a:pt x="0" y="851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132"/>
                    <a:pt x="46" y="2213"/>
                    <a:pt x="121" y="2256"/>
                  </a:cubicBezTo>
                  <a:cubicBezTo>
                    <a:pt x="1155" y="2853"/>
                    <a:pt x="1155" y="2853"/>
                    <a:pt x="1155" y="2853"/>
                  </a:cubicBezTo>
                  <a:cubicBezTo>
                    <a:pt x="1231" y="2897"/>
                    <a:pt x="1323" y="2897"/>
                    <a:pt x="1399" y="2853"/>
                  </a:cubicBezTo>
                  <a:cubicBezTo>
                    <a:pt x="2433" y="2256"/>
                    <a:pt x="2433" y="2256"/>
                    <a:pt x="2433" y="2256"/>
                  </a:cubicBezTo>
                  <a:cubicBezTo>
                    <a:pt x="2508" y="2213"/>
                    <a:pt x="2554" y="2132"/>
                    <a:pt x="2554" y="204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9" name="Picture 18" descr="A group of people with stars above them&#10;&#10;AI-generated content may be incorrect.">
              <a:extLst>
                <a:ext uri="{FF2B5EF4-FFF2-40B4-BE49-F238E27FC236}">
                  <a16:creationId xmlns:a16="http://schemas.microsoft.com/office/drawing/2014/main" id="{F118C62A-6FA5-C892-7308-4506A082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96" y="4214042"/>
              <a:ext cx="610127" cy="61161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C893AC-001A-B2E3-E6C2-5773F621C38E}"/>
              </a:ext>
            </a:extLst>
          </p:cNvPr>
          <p:cNvGrpSpPr/>
          <p:nvPr/>
        </p:nvGrpSpPr>
        <p:grpSpPr>
          <a:xfrm>
            <a:off x="520656" y="5151989"/>
            <a:ext cx="1005925" cy="1141890"/>
            <a:chOff x="244014" y="5151989"/>
            <a:chExt cx="1005925" cy="1141890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625555E8-4CF8-3B13-4DED-6DF3953C4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14" y="5151989"/>
              <a:ext cx="1005925" cy="1141890"/>
            </a:xfrm>
            <a:custGeom>
              <a:avLst/>
              <a:gdLst>
                <a:gd name="T0" fmla="*/ 2555 w 2555"/>
                <a:gd name="T1" fmla="*/ 2045 h 2897"/>
                <a:gd name="T2" fmla="*/ 2555 w 2555"/>
                <a:gd name="T3" fmla="*/ 851 h 2897"/>
                <a:gd name="T4" fmla="*/ 2433 w 2555"/>
                <a:gd name="T5" fmla="*/ 641 h 2897"/>
                <a:gd name="T6" fmla="*/ 1399 w 2555"/>
                <a:gd name="T7" fmla="*/ 44 h 2897"/>
                <a:gd name="T8" fmla="*/ 1156 w 2555"/>
                <a:gd name="T9" fmla="*/ 44 h 2897"/>
                <a:gd name="T10" fmla="*/ 121 w 2555"/>
                <a:gd name="T11" fmla="*/ 641 h 2897"/>
                <a:gd name="T12" fmla="*/ 0 w 2555"/>
                <a:gd name="T13" fmla="*/ 851 h 2897"/>
                <a:gd name="T14" fmla="*/ 0 w 2555"/>
                <a:gd name="T15" fmla="*/ 2045 h 2897"/>
                <a:gd name="T16" fmla="*/ 121 w 2555"/>
                <a:gd name="T17" fmla="*/ 2256 h 2897"/>
                <a:gd name="T18" fmla="*/ 1156 w 2555"/>
                <a:gd name="T19" fmla="*/ 2853 h 2897"/>
                <a:gd name="T20" fmla="*/ 1399 w 2555"/>
                <a:gd name="T21" fmla="*/ 2853 h 2897"/>
                <a:gd name="T22" fmla="*/ 2433 w 2555"/>
                <a:gd name="T23" fmla="*/ 2256 h 2897"/>
                <a:gd name="T24" fmla="*/ 2555 w 2555"/>
                <a:gd name="T25" fmla="*/ 2045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5" h="2897">
                  <a:moveTo>
                    <a:pt x="2555" y="2045"/>
                  </a:moveTo>
                  <a:cubicBezTo>
                    <a:pt x="2555" y="851"/>
                    <a:pt x="2555" y="851"/>
                    <a:pt x="2555" y="851"/>
                  </a:cubicBezTo>
                  <a:cubicBezTo>
                    <a:pt x="2555" y="764"/>
                    <a:pt x="2508" y="684"/>
                    <a:pt x="2433" y="641"/>
                  </a:cubicBezTo>
                  <a:cubicBezTo>
                    <a:pt x="1399" y="44"/>
                    <a:pt x="1399" y="44"/>
                    <a:pt x="1399" y="44"/>
                  </a:cubicBezTo>
                  <a:cubicBezTo>
                    <a:pt x="1324" y="0"/>
                    <a:pt x="1231" y="0"/>
                    <a:pt x="1156" y="44"/>
                  </a:cubicBezTo>
                  <a:cubicBezTo>
                    <a:pt x="121" y="641"/>
                    <a:pt x="121" y="641"/>
                    <a:pt x="121" y="641"/>
                  </a:cubicBezTo>
                  <a:cubicBezTo>
                    <a:pt x="46" y="684"/>
                    <a:pt x="0" y="764"/>
                    <a:pt x="0" y="851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132"/>
                    <a:pt x="46" y="2213"/>
                    <a:pt x="121" y="2256"/>
                  </a:cubicBezTo>
                  <a:cubicBezTo>
                    <a:pt x="1156" y="2853"/>
                    <a:pt x="1156" y="2853"/>
                    <a:pt x="1156" y="2853"/>
                  </a:cubicBezTo>
                  <a:cubicBezTo>
                    <a:pt x="1231" y="2897"/>
                    <a:pt x="1324" y="2897"/>
                    <a:pt x="1399" y="2853"/>
                  </a:cubicBezTo>
                  <a:cubicBezTo>
                    <a:pt x="2433" y="2256"/>
                    <a:pt x="2433" y="2256"/>
                    <a:pt x="2433" y="2256"/>
                  </a:cubicBezTo>
                  <a:cubicBezTo>
                    <a:pt x="2508" y="2213"/>
                    <a:pt x="2555" y="2132"/>
                    <a:pt x="2555" y="204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6ECAE9D1-DFD9-1BB9-531E-D8E9E0912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617" y="5434802"/>
              <a:ext cx="706719" cy="554597"/>
            </a:xfrm>
            <a:custGeom>
              <a:avLst/>
              <a:gdLst>
                <a:gd name="T0" fmla="*/ 1033 w 1488"/>
                <a:gd name="T1" fmla="*/ 885 h 1166"/>
                <a:gd name="T2" fmla="*/ 775 w 1488"/>
                <a:gd name="T3" fmla="*/ 799 h 1166"/>
                <a:gd name="T4" fmla="*/ 1102 w 1488"/>
                <a:gd name="T5" fmla="*/ 907 h 1166"/>
                <a:gd name="T6" fmla="*/ 959 w 1488"/>
                <a:gd name="T7" fmla="*/ 1123 h 1166"/>
                <a:gd name="T8" fmla="*/ 744 w 1488"/>
                <a:gd name="T9" fmla="*/ 1112 h 1166"/>
                <a:gd name="T10" fmla="*/ 529 w 1488"/>
                <a:gd name="T11" fmla="*/ 1123 h 1166"/>
                <a:gd name="T12" fmla="*/ 388 w 1488"/>
                <a:gd name="T13" fmla="*/ 1014 h 1166"/>
                <a:gd name="T14" fmla="*/ 345 w 1488"/>
                <a:gd name="T15" fmla="*/ 775 h 1166"/>
                <a:gd name="T16" fmla="*/ 432 w 1488"/>
                <a:gd name="T17" fmla="*/ 0 h 1166"/>
                <a:gd name="T18" fmla="*/ 902 w 1488"/>
                <a:gd name="T19" fmla="*/ 153 h 1166"/>
                <a:gd name="T20" fmla="*/ 153 w 1488"/>
                <a:gd name="T21" fmla="*/ 537 h 1166"/>
                <a:gd name="T22" fmla="*/ 959 w 1488"/>
                <a:gd name="T23" fmla="*/ 161 h 1166"/>
                <a:gd name="T24" fmla="*/ 1440 w 1488"/>
                <a:gd name="T25" fmla="*/ 432 h 1166"/>
                <a:gd name="T26" fmla="*/ 431 w 1488"/>
                <a:gd name="T27" fmla="*/ 861 h 1166"/>
                <a:gd name="T28" fmla="*/ 517 w 1488"/>
                <a:gd name="T29" fmla="*/ 713 h 1166"/>
                <a:gd name="T30" fmla="*/ 356 w 1488"/>
                <a:gd name="T31" fmla="*/ 830 h 1166"/>
                <a:gd name="T32" fmla="*/ 658 w 1488"/>
                <a:gd name="T33" fmla="*/ 787 h 1166"/>
                <a:gd name="T34" fmla="*/ 632 w 1488"/>
                <a:gd name="T35" fmla="*/ 747 h 1166"/>
                <a:gd name="T36" fmla="*/ 598 w 1488"/>
                <a:gd name="T37" fmla="*/ 747 h 1166"/>
                <a:gd name="T38" fmla="*/ 541 w 1488"/>
                <a:gd name="T39" fmla="*/ 799 h 1166"/>
                <a:gd name="T40" fmla="*/ 399 w 1488"/>
                <a:gd name="T41" fmla="*/ 959 h 1166"/>
                <a:gd name="T42" fmla="*/ 732 w 1488"/>
                <a:gd name="T43" fmla="*/ 904 h 1166"/>
                <a:gd name="T44" fmla="*/ 714 w 1488"/>
                <a:gd name="T45" fmla="*/ 832 h 1166"/>
                <a:gd name="T46" fmla="*/ 670 w 1488"/>
                <a:gd name="T47" fmla="*/ 842 h 1166"/>
                <a:gd name="T48" fmla="*/ 720 w 1488"/>
                <a:gd name="T49" fmla="*/ 1088 h 1166"/>
                <a:gd name="T50" fmla="*/ 784 w 1488"/>
                <a:gd name="T51" fmla="*/ 985 h 1166"/>
                <a:gd name="T52" fmla="*/ 713 w 1488"/>
                <a:gd name="T53" fmla="*/ 971 h 1166"/>
                <a:gd name="T54" fmla="*/ 689 w 1488"/>
                <a:gd name="T55" fmla="*/ 1119 h 1166"/>
                <a:gd name="T56" fmla="*/ 820 w 1488"/>
                <a:gd name="T57" fmla="*/ 1017 h 1166"/>
                <a:gd name="T58" fmla="*/ 808 w 1488"/>
                <a:gd name="T59" fmla="*/ 1046 h 1166"/>
                <a:gd name="T60" fmla="*/ 861 w 1488"/>
                <a:gd name="T61" fmla="*/ 1119 h 1166"/>
                <a:gd name="T62" fmla="*/ 701 w 1488"/>
                <a:gd name="T63" fmla="*/ 637 h 1166"/>
                <a:gd name="T64" fmla="*/ 628 w 1488"/>
                <a:gd name="T65" fmla="*/ 644 h 1166"/>
                <a:gd name="T66" fmla="*/ 586 w 1488"/>
                <a:gd name="T67" fmla="*/ 543 h 1166"/>
                <a:gd name="T68" fmla="*/ 400 w 1488"/>
                <a:gd name="T69" fmla="*/ 720 h 1166"/>
                <a:gd name="T70" fmla="*/ 552 w 1488"/>
                <a:gd name="T71" fmla="*/ 703 h 1166"/>
                <a:gd name="T72" fmla="*/ 563 w 1488"/>
                <a:gd name="T73" fmla="*/ 729 h 1166"/>
                <a:gd name="T74" fmla="*/ 596 w 1488"/>
                <a:gd name="T75" fmla="*/ 712 h 1166"/>
                <a:gd name="T76" fmla="*/ 617 w 1488"/>
                <a:gd name="T77" fmla="*/ 709 h 1166"/>
                <a:gd name="T78" fmla="*/ 658 w 1488"/>
                <a:gd name="T79" fmla="*/ 722 h 1166"/>
                <a:gd name="T80" fmla="*/ 693 w 1488"/>
                <a:gd name="T81" fmla="*/ 787 h 1166"/>
                <a:gd name="T82" fmla="*/ 710 w 1488"/>
                <a:gd name="T83" fmla="*/ 796 h 1166"/>
                <a:gd name="T84" fmla="*/ 756 w 1488"/>
                <a:gd name="T85" fmla="*/ 818 h 1166"/>
                <a:gd name="T86" fmla="*/ 770 w 1488"/>
                <a:gd name="T87" fmla="*/ 907 h 1166"/>
                <a:gd name="T88" fmla="*/ 760 w 1488"/>
                <a:gd name="T89" fmla="*/ 926 h 1166"/>
                <a:gd name="T90" fmla="*/ 799 w 1488"/>
                <a:gd name="T91" fmla="*/ 947 h 1166"/>
                <a:gd name="T92" fmla="*/ 990 w 1488"/>
                <a:gd name="T93" fmla="*/ 1076 h 1166"/>
                <a:gd name="T94" fmla="*/ 1076 w 1488"/>
                <a:gd name="T95" fmla="*/ 928 h 1166"/>
                <a:gd name="T96" fmla="*/ 1119 w 1488"/>
                <a:gd name="T97" fmla="*/ 861 h 1166"/>
                <a:gd name="T98" fmla="*/ 768 w 1488"/>
                <a:gd name="T99" fmla="*/ 400 h 1166"/>
                <a:gd name="T100" fmla="*/ 627 w 1488"/>
                <a:gd name="T101" fmla="*/ 603 h 1166"/>
                <a:gd name="T102" fmla="*/ 830 w 1488"/>
                <a:gd name="T103" fmla="*/ 462 h 1166"/>
                <a:gd name="T104" fmla="*/ 212 w 1488"/>
                <a:gd name="T105" fmla="*/ 416 h 1166"/>
                <a:gd name="T106" fmla="*/ 1276 w 1488"/>
                <a:gd name="T107" fmla="*/ 41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88" h="1166">
                  <a:moveTo>
                    <a:pt x="1033" y="885"/>
                  </a:moveTo>
                  <a:cubicBezTo>
                    <a:pt x="861" y="713"/>
                    <a:pt x="861" y="713"/>
                    <a:pt x="861" y="713"/>
                  </a:cubicBezTo>
                  <a:cubicBezTo>
                    <a:pt x="885" y="689"/>
                    <a:pt x="885" y="689"/>
                    <a:pt x="885" y="689"/>
                  </a:cubicBezTo>
                  <a:cubicBezTo>
                    <a:pt x="1057" y="861"/>
                    <a:pt x="1057" y="861"/>
                    <a:pt x="1057" y="861"/>
                  </a:cubicBezTo>
                  <a:lnTo>
                    <a:pt x="1033" y="885"/>
                  </a:lnTo>
                  <a:close/>
                  <a:moveTo>
                    <a:pt x="775" y="799"/>
                  </a:moveTo>
                  <a:cubicBezTo>
                    <a:pt x="990" y="1014"/>
                    <a:pt x="990" y="1014"/>
                    <a:pt x="990" y="1014"/>
                  </a:cubicBezTo>
                  <a:cubicBezTo>
                    <a:pt x="1014" y="990"/>
                    <a:pt x="1014" y="990"/>
                    <a:pt x="1014" y="990"/>
                  </a:cubicBezTo>
                  <a:cubicBezTo>
                    <a:pt x="799" y="775"/>
                    <a:pt x="799" y="775"/>
                    <a:pt x="799" y="775"/>
                  </a:cubicBezTo>
                  <a:lnTo>
                    <a:pt x="775" y="799"/>
                  </a:lnTo>
                  <a:close/>
                  <a:moveTo>
                    <a:pt x="1303" y="553"/>
                  </a:moveTo>
                  <a:cubicBezTo>
                    <a:pt x="1112" y="744"/>
                    <a:pt x="1112" y="744"/>
                    <a:pt x="1112" y="744"/>
                  </a:cubicBezTo>
                  <a:cubicBezTo>
                    <a:pt x="1143" y="775"/>
                    <a:pt x="1143" y="775"/>
                    <a:pt x="1143" y="775"/>
                  </a:cubicBezTo>
                  <a:cubicBezTo>
                    <a:pt x="1173" y="805"/>
                    <a:pt x="1173" y="855"/>
                    <a:pt x="1143" y="885"/>
                  </a:cubicBezTo>
                  <a:cubicBezTo>
                    <a:pt x="1131" y="897"/>
                    <a:pt x="1117" y="904"/>
                    <a:pt x="1102" y="907"/>
                  </a:cubicBezTo>
                  <a:cubicBezTo>
                    <a:pt x="1115" y="921"/>
                    <a:pt x="1123" y="939"/>
                    <a:pt x="1123" y="959"/>
                  </a:cubicBezTo>
                  <a:cubicBezTo>
                    <a:pt x="1123" y="980"/>
                    <a:pt x="1115" y="999"/>
                    <a:pt x="1100" y="1014"/>
                  </a:cubicBezTo>
                  <a:cubicBezTo>
                    <a:pt x="1083" y="1031"/>
                    <a:pt x="1059" y="1039"/>
                    <a:pt x="1036" y="1036"/>
                  </a:cubicBezTo>
                  <a:cubicBezTo>
                    <a:pt x="1039" y="1059"/>
                    <a:pt x="1031" y="1083"/>
                    <a:pt x="1014" y="1100"/>
                  </a:cubicBezTo>
                  <a:cubicBezTo>
                    <a:pt x="999" y="1115"/>
                    <a:pt x="980" y="1123"/>
                    <a:pt x="959" y="1123"/>
                  </a:cubicBezTo>
                  <a:cubicBezTo>
                    <a:pt x="939" y="1123"/>
                    <a:pt x="921" y="1115"/>
                    <a:pt x="906" y="1102"/>
                  </a:cubicBezTo>
                  <a:cubicBezTo>
                    <a:pt x="904" y="1118"/>
                    <a:pt x="896" y="1132"/>
                    <a:pt x="885" y="1143"/>
                  </a:cubicBezTo>
                  <a:cubicBezTo>
                    <a:pt x="870" y="1158"/>
                    <a:pt x="850" y="1166"/>
                    <a:pt x="830" y="1166"/>
                  </a:cubicBezTo>
                  <a:cubicBezTo>
                    <a:pt x="810" y="1166"/>
                    <a:pt x="790" y="1158"/>
                    <a:pt x="775" y="1143"/>
                  </a:cubicBezTo>
                  <a:cubicBezTo>
                    <a:pt x="744" y="1112"/>
                    <a:pt x="744" y="1112"/>
                    <a:pt x="744" y="1112"/>
                  </a:cubicBezTo>
                  <a:cubicBezTo>
                    <a:pt x="713" y="1143"/>
                    <a:pt x="713" y="1143"/>
                    <a:pt x="713" y="1143"/>
                  </a:cubicBezTo>
                  <a:cubicBezTo>
                    <a:pt x="698" y="1158"/>
                    <a:pt x="678" y="1166"/>
                    <a:pt x="658" y="1166"/>
                  </a:cubicBezTo>
                  <a:cubicBezTo>
                    <a:pt x="638" y="1166"/>
                    <a:pt x="618" y="1158"/>
                    <a:pt x="603" y="1143"/>
                  </a:cubicBezTo>
                  <a:cubicBezTo>
                    <a:pt x="592" y="1132"/>
                    <a:pt x="584" y="1118"/>
                    <a:pt x="581" y="1102"/>
                  </a:cubicBezTo>
                  <a:cubicBezTo>
                    <a:pt x="567" y="1116"/>
                    <a:pt x="548" y="1123"/>
                    <a:pt x="529" y="1123"/>
                  </a:cubicBezTo>
                  <a:cubicBezTo>
                    <a:pt x="509" y="1123"/>
                    <a:pt x="489" y="1115"/>
                    <a:pt x="474" y="1100"/>
                  </a:cubicBezTo>
                  <a:cubicBezTo>
                    <a:pt x="459" y="1085"/>
                    <a:pt x="451" y="1066"/>
                    <a:pt x="451" y="1045"/>
                  </a:cubicBezTo>
                  <a:cubicBezTo>
                    <a:pt x="451" y="1042"/>
                    <a:pt x="452" y="1039"/>
                    <a:pt x="452" y="1036"/>
                  </a:cubicBezTo>
                  <a:cubicBezTo>
                    <a:pt x="449" y="1036"/>
                    <a:pt x="446" y="1037"/>
                    <a:pt x="443" y="1037"/>
                  </a:cubicBezTo>
                  <a:cubicBezTo>
                    <a:pt x="422" y="1037"/>
                    <a:pt x="403" y="1029"/>
                    <a:pt x="388" y="1014"/>
                  </a:cubicBezTo>
                  <a:cubicBezTo>
                    <a:pt x="373" y="999"/>
                    <a:pt x="365" y="980"/>
                    <a:pt x="365" y="959"/>
                  </a:cubicBezTo>
                  <a:cubicBezTo>
                    <a:pt x="365" y="939"/>
                    <a:pt x="373" y="921"/>
                    <a:pt x="386" y="907"/>
                  </a:cubicBezTo>
                  <a:cubicBezTo>
                    <a:pt x="371" y="904"/>
                    <a:pt x="356" y="897"/>
                    <a:pt x="345" y="885"/>
                  </a:cubicBezTo>
                  <a:cubicBezTo>
                    <a:pt x="330" y="870"/>
                    <a:pt x="322" y="851"/>
                    <a:pt x="322" y="830"/>
                  </a:cubicBezTo>
                  <a:cubicBezTo>
                    <a:pt x="322" y="809"/>
                    <a:pt x="330" y="790"/>
                    <a:pt x="345" y="775"/>
                  </a:cubicBezTo>
                  <a:cubicBezTo>
                    <a:pt x="376" y="744"/>
                    <a:pt x="376" y="744"/>
                    <a:pt x="376" y="744"/>
                  </a:cubicBezTo>
                  <a:cubicBezTo>
                    <a:pt x="185" y="553"/>
                    <a:pt x="185" y="553"/>
                    <a:pt x="185" y="553"/>
                  </a:cubicBezTo>
                  <a:cubicBezTo>
                    <a:pt x="153" y="586"/>
                    <a:pt x="153" y="586"/>
                    <a:pt x="153" y="586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586" y="153"/>
                    <a:pt x="586" y="153"/>
                    <a:pt x="586" y="153"/>
                  </a:cubicBezTo>
                  <a:cubicBezTo>
                    <a:pt x="553" y="185"/>
                    <a:pt x="553" y="185"/>
                    <a:pt x="553" y="185"/>
                  </a:cubicBezTo>
                  <a:cubicBezTo>
                    <a:pt x="744" y="376"/>
                    <a:pt x="744" y="376"/>
                    <a:pt x="744" y="376"/>
                  </a:cubicBezTo>
                  <a:cubicBezTo>
                    <a:pt x="935" y="185"/>
                    <a:pt x="935" y="185"/>
                    <a:pt x="935" y="185"/>
                  </a:cubicBezTo>
                  <a:cubicBezTo>
                    <a:pt x="902" y="153"/>
                    <a:pt x="902" y="153"/>
                    <a:pt x="902" y="153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1488" y="432"/>
                    <a:pt x="1488" y="432"/>
                    <a:pt x="1488" y="432"/>
                  </a:cubicBezTo>
                  <a:cubicBezTo>
                    <a:pt x="1335" y="586"/>
                    <a:pt x="1335" y="586"/>
                    <a:pt x="1335" y="586"/>
                  </a:cubicBezTo>
                  <a:lnTo>
                    <a:pt x="1303" y="553"/>
                  </a:lnTo>
                  <a:close/>
                  <a:moveTo>
                    <a:pt x="153" y="537"/>
                  </a:moveTo>
                  <a:cubicBezTo>
                    <a:pt x="537" y="153"/>
                    <a:pt x="537" y="153"/>
                    <a:pt x="537" y="153"/>
                  </a:cubicBezTo>
                  <a:cubicBezTo>
                    <a:pt x="432" y="48"/>
                    <a:pt x="432" y="48"/>
                    <a:pt x="432" y="48"/>
                  </a:cubicBezTo>
                  <a:cubicBezTo>
                    <a:pt x="48" y="432"/>
                    <a:pt x="48" y="432"/>
                    <a:pt x="48" y="432"/>
                  </a:cubicBezTo>
                  <a:lnTo>
                    <a:pt x="153" y="537"/>
                  </a:lnTo>
                  <a:close/>
                  <a:moveTo>
                    <a:pt x="959" y="161"/>
                  </a:moveTo>
                  <a:cubicBezTo>
                    <a:pt x="959" y="161"/>
                    <a:pt x="959" y="161"/>
                    <a:pt x="959" y="161"/>
                  </a:cubicBezTo>
                  <a:cubicBezTo>
                    <a:pt x="1327" y="529"/>
                    <a:pt x="1327" y="529"/>
                    <a:pt x="1327" y="529"/>
                  </a:cubicBezTo>
                  <a:cubicBezTo>
                    <a:pt x="1327" y="529"/>
                    <a:pt x="1327" y="529"/>
                    <a:pt x="1327" y="529"/>
                  </a:cubicBezTo>
                  <a:cubicBezTo>
                    <a:pt x="1335" y="537"/>
                    <a:pt x="1335" y="537"/>
                    <a:pt x="1335" y="537"/>
                  </a:cubicBezTo>
                  <a:cubicBezTo>
                    <a:pt x="1440" y="432"/>
                    <a:pt x="1440" y="432"/>
                    <a:pt x="1440" y="432"/>
                  </a:cubicBezTo>
                  <a:cubicBezTo>
                    <a:pt x="1055" y="48"/>
                    <a:pt x="1055" y="48"/>
                    <a:pt x="1055" y="48"/>
                  </a:cubicBezTo>
                  <a:cubicBezTo>
                    <a:pt x="951" y="153"/>
                    <a:pt x="951" y="153"/>
                    <a:pt x="951" y="153"/>
                  </a:cubicBezTo>
                  <a:lnTo>
                    <a:pt x="959" y="161"/>
                  </a:lnTo>
                  <a:close/>
                  <a:moveTo>
                    <a:pt x="369" y="861"/>
                  </a:moveTo>
                  <a:cubicBezTo>
                    <a:pt x="386" y="878"/>
                    <a:pt x="414" y="878"/>
                    <a:pt x="431" y="861"/>
                  </a:cubicBezTo>
                  <a:cubicBezTo>
                    <a:pt x="517" y="775"/>
                    <a:pt x="517" y="775"/>
                    <a:pt x="517" y="775"/>
                  </a:cubicBezTo>
                  <a:cubicBezTo>
                    <a:pt x="518" y="774"/>
                    <a:pt x="518" y="773"/>
                    <a:pt x="519" y="773"/>
                  </a:cubicBezTo>
                  <a:cubicBezTo>
                    <a:pt x="526" y="765"/>
                    <a:pt x="530" y="755"/>
                    <a:pt x="530" y="744"/>
                  </a:cubicBezTo>
                  <a:cubicBezTo>
                    <a:pt x="530" y="738"/>
                    <a:pt x="528" y="733"/>
                    <a:pt x="526" y="727"/>
                  </a:cubicBezTo>
                  <a:cubicBezTo>
                    <a:pt x="524" y="722"/>
                    <a:pt x="521" y="717"/>
                    <a:pt x="517" y="713"/>
                  </a:cubicBezTo>
                  <a:cubicBezTo>
                    <a:pt x="500" y="697"/>
                    <a:pt x="472" y="697"/>
                    <a:pt x="455" y="713"/>
                  </a:cubicBezTo>
                  <a:cubicBezTo>
                    <a:pt x="400" y="768"/>
                    <a:pt x="400" y="768"/>
                    <a:pt x="400" y="768"/>
                  </a:cubicBezTo>
                  <a:cubicBezTo>
                    <a:pt x="400" y="768"/>
                    <a:pt x="400" y="768"/>
                    <a:pt x="400" y="768"/>
                  </a:cubicBezTo>
                  <a:cubicBezTo>
                    <a:pt x="369" y="799"/>
                    <a:pt x="369" y="799"/>
                    <a:pt x="369" y="799"/>
                  </a:cubicBezTo>
                  <a:cubicBezTo>
                    <a:pt x="361" y="807"/>
                    <a:pt x="356" y="818"/>
                    <a:pt x="356" y="830"/>
                  </a:cubicBezTo>
                  <a:cubicBezTo>
                    <a:pt x="356" y="842"/>
                    <a:pt x="361" y="853"/>
                    <a:pt x="369" y="861"/>
                  </a:cubicBezTo>
                  <a:close/>
                  <a:moveTo>
                    <a:pt x="474" y="990"/>
                  </a:moveTo>
                  <a:cubicBezTo>
                    <a:pt x="646" y="818"/>
                    <a:pt x="646" y="818"/>
                    <a:pt x="646" y="818"/>
                  </a:cubicBezTo>
                  <a:cubicBezTo>
                    <a:pt x="648" y="815"/>
                    <a:pt x="651" y="812"/>
                    <a:pt x="652" y="809"/>
                  </a:cubicBezTo>
                  <a:cubicBezTo>
                    <a:pt x="656" y="803"/>
                    <a:pt x="658" y="795"/>
                    <a:pt x="658" y="787"/>
                  </a:cubicBezTo>
                  <a:cubicBezTo>
                    <a:pt x="658" y="781"/>
                    <a:pt x="657" y="775"/>
                    <a:pt x="655" y="770"/>
                  </a:cubicBezTo>
                  <a:cubicBezTo>
                    <a:pt x="654" y="767"/>
                    <a:pt x="652" y="765"/>
                    <a:pt x="651" y="762"/>
                  </a:cubicBezTo>
                  <a:cubicBezTo>
                    <a:pt x="649" y="760"/>
                    <a:pt x="648" y="758"/>
                    <a:pt x="646" y="756"/>
                  </a:cubicBezTo>
                  <a:cubicBezTo>
                    <a:pt x="642" y="753"/>
                    <a:pt x="638" y="750"/>
                    <a:pt x="634" y="748"/>
                  </a:cubicBezTo>
                  <a:cubicBezTo>
                    <a:pt x="633" y="748"/>
                    <a:pt x="632" y="747"/>
                    <a:pt x="632" y="747"/>
                  </a:cubicBezTo>
                  <a:cubicBezTo>
                    <a:pt x="630" y="746"/>
                    <a:pt x="628" y="745"/>
                    <a:pt x="626" y="745"/>
                  </a:cubicBezTo>
                  <a:cubicBezTo>
                    <a:pt x="625" y="745"/>
                    <a:pt x="624" y="744"/>
                    <a:pt x="624" y="744"/>
                  </a:cubicBezTo>
                  <a:cubicBezTo>
                    <a:pt x="621" y="744"/>
                    <a:pt x="618" y="744"/>
                    <a:pt x="615" y="744"/>
                  </a:cubicBezTo>
                  <a:cubicBezTo>
                    <a:pt x="615" y="744"/>
                    <a:pt x="615" y="744"/>
                    <a:pt x="615" y="744"/>
                  </a:cubicBezTo>
                  <a:cubicBezTo>
                    <a:pt x="609" y="744"/>
                    <a:pt x="603" y="745"/>
                    <a:pt x="598" y="747"/>
                  </a:cubicBezTo>
                  <a:cubicBezTo>
                    <a:pt x="598" y="747"/>
                    <a:pt x="597" y="747"/>
                    <a:pt x="597" y="747"/>
                  </a:cubicBezTo>
                  <a:cubicBezTo>
                    <a:pt x="595" y="748"/>
                    <a:pt x="593" y="749"/>
                    <a:pt x="591" y="751"/>
                  </a:cubicBezTo>
                  <a:cubicBezTo>
                    <a:pt x="590" y="751"/>
                    <a:pt x="589" y="752"/>
                    <a:pt x="589" y="752"/>
                  </a:cubicBezTo>
                  <a:cubicBezTo>
                    <a:pt x="587" y="754"/>
                    <a:pt x="586" y="755"/>
                    <a:pt x="584" y="756"/>
                  </a:cubicBezTo>
                  <a:cubicBezTo>
                    <a:pt x="541" y="799"/>
                    <a:pt x="541" y="799"/>
                    <a:pt x="541" y="799"/>
                  </a:cubicBezTo>
                  <a:cubicBezTo>
                    <a:pt x="541" y="799"/>
                    <a:pt x="541" y="799"/>
                    <a:pt x="541" y="799"/>
                  </a:cubicBezTo>
                  <a:cubicBezTo>
                    <a:pt x="455" y="885"/>
                    <a:pt x="455" y="885"/>
                    <a:pt x="455" y="885"/>
                  </a:cubicBezTo>
                  <a:cubicBezTo>
                    <a:pt x="455" y="885"/>
                    <a:pt x="455" y="885"/>
                    <a:pt x="455" y="885"/>
                  </a:cubicBezTo>
                  <a:cubicBezTo>
                    <a:pt x="412" y="928"/>
                    <a:pt x="412" y="928"/>
                    <a:pt x="412" y="928"/>
                  </a:cubicBezTo>
                  <a:cubicBezTo>
                    <a:pt x="404" y="936"/>
                    <a:pt x="399" y="947"/>
                    <a:pt x="399" y="959"/>
                  </a:cubicBezTo>
                  <a:cubicBezTo>
                    <a:pt x="399" y="971"/>
                    <a:pt x="404" y="982"/>
                    <a:pt x="412" y="990"/>
                  </a:cubicBezTo>
                  <a:cubicBezTo>
                    <a:pt x="429" y="1007"/>
                    <a:pt x="457" y="1007"/>
                    <a:pt x="474" y="990"/>
                  </a:cubicBezTo>
                  <a:close/>
                  <a:moveTo>
                    <a:pt x="560" y="1076"/>
                  </a:moveTo>
                  <a:cubicBezTo>
                    <a:pt x="689" y="947"/>
                    <a:pt x="689" y="947"/>
                    <a:pt x="689" y="947"/>
                  </a:cubicBezTo>
                  <a:cubicBezTo>
                    <a:pt x="732" y="904"/>
                    <a:pt x="732" y="904"/>
                    <a:pt x="732" y="904"/>
                  </a:cubicBezTo>
                  <a:cubicBezTo>
                    <a:pt x="740" y="896"/>
                    <a:pt x="744" y="885"/>
                    <a:pt x="744" y="873"/>
                  </a:cubicBezTo>
                  <a:cubicBezTo>
                    <a:pt x="744" y="861"/>
                    <a:pt x="740" y="850"/>
                    <a:pt x="732" y="842"/>
                  </a:cubicBezTo>
                  <a:cubicBezTo>
                    <a:pt x="729" y="840"/>
                    <a:pt x="726" y="838"/>
                    <a:pt x="723" y="836"/>
                  </a:cubicBezTo>
                  <a:cubicBezTo>
                    <a:pt x="723" y="835"/>
                    <a:pt x="722" y="835"/>
                    <a:pt x="721" y="834"/>
                  </a:cubicBezTo>
                  <a:cubicBezTo>
                    <a:pt x="719" y="833"/>
                    <a:pt x="716" y="832"/>
                    <a:pt x="714" y="832"/>
                  </a:cubicBezTo>
                  <a:cubicBezTo>
                    <a:pt x="713" y="831"/>
                    <a:pt x="712" y="831"/>
                    <a:pt x="711" y="831"/>
                  </a:cubicBezTo>
                  <a:cubicBezTo>
                    <a:pt x="708" y="830"/>
                    <a:pt x="705" y="830"/>
                    <a:pt x="702" y="830"/>
                  </a:cubicBezTo>
                  <a:cubicBezTo>
                    <a:pt x="701" y="830"/>
                    <a:pt x="701" y="829"/>
                    <a:pt x="701" y="829"/>
                  </a:cubicBezTo>
                  <a:cubicBezTo>
                    <a:pt x="697" y="829"/>
                    <a:pt x="693" y="830"/>
                    <a:pt x="689" y="831"/>
                  </a:cubicBezTo>
                  <a:cubicBezTo>
                    <a:pt x="682" y="833"/>
                    <a:pt x="676" y="837"/>
                    <a:pt x="670" y="842"/>
                  </a:cubicBezTo>
                  <a:cubicBezTo>
                    <a:pt x="498" y="1014"/>
                    <a:pt x="498" y="1014"/>
                    <a:pt x="498" y="1014"/>
                  </a:cubicBezTo>
                  <a:cubicBezTo>
                    <a:pt x="490" y="1022"/>
                    <a:pt x="485" y="1033"/>
                    <a:pt x="485" y="1045"/>
                  </a:cubicBezTo>
                  <a:cubicBezTo>
                    <a:pt x="485" y="1056"/>
                    <a:pt x="490" y="1068"/>
                    <a:pt x="498" y="1076"/>
                  </a:cubicBezTo>
                  <a:cubicBezTo>
                    <a:pt x="515" y="1093"/>
                    <a:pt x="543" y="1093"/>
                    <a:pt x="560" y="1076"/>
                  </a:cubicBezTo>
                  <a:close/>
                  <a:moveTo>
                    <a:pt x="720" y="1088"/>
                  </a:moveTo>
                  <a:cubicBezTo>
                    <a:pt x="775" y="1033"/>
                    <a:pt x="775" y="1033"/>
                    <a:pt x="775" y="1033"/>
                  </a:cubicBezTo>
                  <a:cubicBezTo>
                    <a:pt x="783" y="1025"/>
                    <a:pt x="788" y="1014"/>
                    <a:pt x="788" y="1002"/>
                  </a:cubicBezTo>
                  <a:cubicBezTo>
                    <a:pt x="788" y="999"/>
                    <a:pt x="787" y="996"/>
                    <a:pt x="787" y="993"/>
                  </a:cubicBezTo>
                  <a:cubicBezTo>
                    <a:pt x="787" y="993"/>
                    <a:pt x="786" y="993"/>
                    <a:pt x="786" y="992"/>
                  </a:cubicBezTo>
                  <a:cubicBezTo>
                    <a:pt x="786" y="990"/>
                    <a:pt x="785" y="988"/>
                    <a:pt x="784" y="985"/>
                  </a:cubicBezTo>
                  <a:cubicBezTo>
                    <a:pt x="784" y="985"/>
                    <a:pt x="784" y="985"/>
                    <a:pt x="784" y="985"/>
                  </a:cubicBezTo>
                  <a:cubicBezTo>
                    <a:pt x="782" y="980"/>
                    <a:pt x="779" y="975"/>
                    <a:pt x="775" y="971"/>
                  </a:cubicBezTo>
                  <a:cubicBezTo>
                    <a:pt x="766" y="963"/>
                    <a:pt x="755" y="958"/>
                    <a:pt x="744" y="958"/>
                  </a:cubicBezTo>
                  <a:cubicBezTo>
                    <a:pt x="740" y="958"/>
                    <a:pt x="736" y="959"/>
                    <a:pt x="733" y="960"/>
                  </a:cubicBezTo>
                  <a:cubicBezTo>
                    <a:pt x="726" y="962"/>
                    <a:pt x="719" y="965"/>
                    <a:pt x="713" y="971"/>
                  </a:cubicBezTo>
                  <a:cubicBezTo>
                    <a:pt x="708" y="976"/>
                    <a:pt x="708" y="976"/>
                    <a:pt x="708" y="976"/>
                  </a:cubicBezTo>
                  <a:cubicBezTo>
                    <a:pt x="627" y="1057"/>
                    <a:pt x="627" y="1057"/>
                    <a:pt x="627" y="1057"/>
                  </a:cubicBezTo>
                  <a:cubicBezTo>
                    <a:pt x="619" y="1065"/>
                    <a:pt x="614" y="1076"/>
                    <a:pt x="614" y="1088"/>
                  </a:cubicBezTo>
                  <a:cubicBezTo>
                    <a:pt x="614" y="1100"/>
                    <a:pt x="619" y="1111"/>
                    <a:pt x="627" y="1119"/>
                  </a:cubicBezTo>
                  <a:cubicBezTo>
                    <a:pt x="644" y="1136"/>
                    <a:pt x="672" y="1136"/>
                    <a:pt x="689" y="1119"/>
                  </a:cubicBezTo>
                  <a:lnTo>
                    <a:pt x="720" y="1088"/>
                  </a:lnTo>
                  <a:close/>
                  <a:moveTo>
                    <a:pt x="873" y="1088"/>
                  </a:moveTo>
                  <a:cubicBezTo>
                    <a:pt x="873" y="1076"/>
                    <a:pt x="869" y="1065"/>
                    <a:pt x="861" y="1057"/>
                  </a:cubicBezTo>
                  <a:cubicBezTo>
                    <a:pt x="820" y="1017"/>
                    <a:pt x="820" y="1017"/>
                    <a:pt x="820" y="1017"/>
                  </a:cubicBezTo>
                  <a:cubicBezTo>
                    <a:pt x="820" y="1017"/>
                    <a:pt x="820" y="1017"/>
                    <a:pt x="820" y="1017"/>
                  </a:cubicBezTo>
                  <a:cubicBezTo>
                    <a:pt x="820" y="1018"/>
                    <a:pt x="820" y="1018"/>
                    <a:pt x="820" y="1018"/>
                  </a:cubicBezTo>
                  <a:cubicBezTo>
                    <a:pt x="819" y="1022"/>
                    <a:pt x="818" y="1026"/>
                    <a:pt x="816" y="1030"/>
                  </a:cubicBezTo>
                  <a:cubicBezTo>
                    <a:pt x="816" y="1031"/>
                    <a:pt x="815" y="1033"/>
                    <a:pt x="815" y="1034"/>
                  </a:cubicBezTo>
                  <a:cubicBezTo>
                    <a:pt x="813" y="1037"/>
                    <a:pt x="812" y="1040"/>
                    <a:pt x="810" y="1043"/>
                  </a:cubicBezTo>
                  <a:cubicBezTo>
                    <a:pt x="809" y="1044"/>
                    <a:pt x="809" y="1045"/>
                    <a:pt x="808" y="1046"/>
                  </a:cubicBezTo>
                  <a:cubicBezTo>
                    <a:pt x="805" y="1050"/>
                    <a:pt x="802" y="1054"/>
                    <a:pt x="799" y="1057"/>
                  </a:cubicBezTo>
                  <a:cubicBezTo>
                    <a:pt x="768" y="1088"/>
                    <a:pt x="768" y="1088"/>
                    <a:pt x="768" y="1088"/>
                  </a:cubicBezTo>
                  <a:cubicBezTo>
                    <a:pt x="799" y="1119"/>
                    <a:pt x="799" y="1119"/>
                    <a:pt x="799" y="1119"/>
                  </a:cubicBezTo>
                  <a:cubicBezTo>
                    <a:pt x="815" y="1135"/>
                    <a:pt x="844" y="1135"/>
                    <a:pt x="861" y="1119"/>
                  </a:cubicBezTo>
                  <a:cubicBezTo>
                    <a:pt x="861" y="1119"/>
                    <a:pt x="861" y="1119"/>
                    <a:pt x="861" y="1119"/>
                  </a:cubicBezTo>
                  <a:cubicBezTo>
                    <a:pt x="869" y="1111"/>
                    <a:pt x="873" y="1100"/>
                    <a:pt x="873" y="1088"/>
                  </a:cubicBezTo>
                  <a:close/>
                  <a:moveTo>
                    <a:pt x="1119" y="799"/>
                  </a:moveTo>
                  <a:cubicBezTo>
                    <a:pt x="830" y="510"/>
                    <a:pt x="830" y="510"/>
                    <a:pt x="830" y="510"/>
                  </a:cubicBezTo>
                  <a:cubicBezTo>
                    <a:pt x="713" y="627"/>
                    <a:pt x="713" y="627"/>
                    <a:pt x="713" y="627"/>
                  </a:cubicBezTo>
                  <a:cubicBezTo>
                    <a:pt x="709" y="631"/>
                    <a:pt x="705" y="634"/>
                    <a:pt x="701" y="637"/>
                  </a:cubicBezTo>
                  <a:cubicBezTo>
                    <a:pt x="699" y="638"/>
                    <a:pt x="697" y="639"/>
                    <a:pt x="695" y="640"/>
                  </a:cubicBezTo>
                  <a:cubicBezTo>
                    <a:pt x="692" y="642"/>
                    <a:pt x="690" y="643"/>
                    <a:pt x="688" y="644"/>
                  </a:cubicBezTo>
                  <a:cubicBezTo>
                    <a:pt x="684" y="646"/>
                    <a:pt x="679" y="647"/>
                    <a:pt x="675" y="648"/>
                  </a:cubicBezTo>
                  <a:cubicBezTo>
                    <a:pt x="674" y="648"/>
                    <a:pt x="674" y="648"/>
                    <a:pt x="673" y="648"/>
                  </a:cubicBezTo>
                  <a:cubicBezTo>
                    <a:pt x="658" y="651"/>
                    <a:pt x="643" y="650"/>
                    <a:pt x="628" y="644"/>
                  </a:cubicBezTo>
                  <a:cubicBezTo>
                    <a:pt x="627" y="644"/>
                    <a:pt x="627" y="643"/>
                    <a:pt x="626" y="643"/>
                  </a:cubicBezTo>
                  <a:cubicBezTo>
                    <a:pt x="618" y="639"/>
                    <a:pt x="610" y="634"/>
                    <a:pt x="603" y="627"/>
                  </a:cubicBezTo>
                  <a:cubicBezTo>
                    <a:pt x="598" y="623"/>
                    <a:pt x="595" y="618"/>
                    <a:pt x="592" y="613"/>
                  </a:cubicBezTo>
                  <a:cubicBezTo>
                    <a:pt x="584" y="601"/>
                    <a:pt x="580" y="587"/>
                    <a:pt x="580" y="572"/>
                  </a:cubicBezTo>
                  <a:cubicBezTo>
                    <a:pt x="580" y="562"/>
                    <a:pt x="582" y="552"/>
                    <a:pt x="586" y="543"/>
                  </a:cubicBezTo>
                  <a:cubicBezTo>
                    <a:pt x="589" y="534"/>
                    <a:pt x="595" y="525"/>
                    <a:pt x="603" y="517"/>
                  </a:cubicBezTo>
                  <a:cubicBezTo>
                    <a:pt x="720" y="400"/>
                    <a:pt x="720" y="400"/>
                    <a:pt x="720" y="400"/>
                  </a:cubicBezTo>
                  <a:cubicBezTo>
                    <a:pt x="529" y="210"/>
                    <a:pt x="529" y="210"/>
                    <a:pt x="529" y="210"/>
                  </a:cubicBezTo>
                  <a:cubicBezTo>
                    <a:pt x="209" y="529"/>
                    <a:pt x="209" y="529"/>
                    <a:pt x="209" y="529"/>
                  </a:cubicBezTo>
                  <a:cubicBezTo>
                    <a:pt x="400" y="720"/>
                    <a:pt x="400" y="720"/>
                    <a:pt x="400" y="720"/>
                  </a:cubicBezTo>
                  <a:cubicBezTo>
                    <a:pt x="431" y="689"/>
                    <a:pt x="431" y="689"/>
                    <a:pt x="431" y="689"/>
                  </a:cubicBezTo>
                  <a:cubicBezTo>
                    <a:pt x="461" y="659"/>
                    <a:pt x="511" y="659"/>
                    <a:pt x="541" y="689"/>
                  </a:cubicBezTo>
                  <a:cubicBezTo>
                    <a:pt x="542" y="690"/>
                    <a:pt x="543" y="691"/>
                    <a:pt x="544" y="692"/>
                  </a:cubicBezTo>
                  <a:cubicBezTo>
                    <a:pt x="546" y="694"/>
                    <a:pt x="548" y="697"/>
                    <a:pt x="550" y="699"/>
                  </a:cubicBezTo>
                  <a:cubicBezTo>
                    <a:pt x="551" y="701"/>
                    <a:pt x="551" y="702"/>
                    <a:pt x="552" y="703"/>
                  </a:cubicBezTo>
                  <a:cubicBezTo>
                    <a:pt x="554" y="706"/>
                    <a:pt x="555" y="709"/>
                    <a:pt x="557" y="712"/>
                  </a:cubicBezTo>
                  <a:cubicBezTo>
                    <a:pt x="557" y="713"/>
                    <a:pt x="558" y="714"/>
                    <a:pt x="558" y="716"/>
                  </a:cubicBezTo>
                  <a:cubicBezTo>
                    <a:pt x="560" y="719"/>
                    <a:pt x="561" y="723"/>
                    <a:pt x="562" y="727"/>
                  </a:cubicBezTo>
                  <a:cubicBezTo>
                    <a:pt x="562" y="728"/>
                    <a:pt x="562" y="728"/>
                    <a:pt x="562" y="729"/>
                  </a:cubicBezTo>
                  <a:cubicBezTo>
                    <a:pt x="562" y="729"/>
                    <a:pt x="562" y="729"/>
                    <a:pt x="563" y="729"/>
                  </a:cubicBezTo>
                  <a:cubicBezTo>
                    <a:pt x="564" y="728"/>
                    <a:pt x="566" y="727"/>
                    <a:pt x="568" y="725"/>
                  </a:cubicBezTo>
                  <a:cubicBezTo>
                    <a:pt x="570" y="724"/>
                    <a:pt x="571" y="723"/>
                    <a:pt x="573" y="721"/>
                  </a:cubicBezTo>
                  <a:cubicBezTo>
                    <a:pt x="576" y="720"/>
                    <a:pt x="579" y="718"/>
                    <a:pt x="581" y="717"/>
                  </a:cubicBezTo>
                  <a:cubicBezTo>
                    <a:pt x="583" y="716"/>
                    <a:pt x="585" y="715"/>
                    <a:pt x="586" y="715"/>
                  </a:cubicBezTo>
                  <a:cubicBezTo>
                    <a:pt x="589" y="713"/>
                    <a:pt x="593" y="713"/>
                    <a:pt x="596" y="712"/>
                  </a:cubicBezTo>
                  <a:cubicBezTo>
                    <a:pt x="598" y="711"/>
                    <a:pt x="599" y="711"/>
                    <a:pt x="600" y="711"/>
                  </a:cubicBezTo>
                  <a:cubicBezTo>
                    <a:pt x="604" y="710"/>
                    <a:pt x="608" y="710"/>
                    <a:pt x="611" y="710"/>
                  </a:cubicBezTo>
                  <a:cubicBezTo>
                    <a:pt x="612" y="710"/>
                    <a:pt x="614" y="709"/>
                    <a:pt x="615" y="709"/>
                  </a:cubicBezTo>
                  <a:cubicBezTo>
                    <a:pt x="615" y="709"/>
                    <a:pt x="615" y="709"/>
                    <a:pt x="615" y="709"/>
                  </a:cubicBezTo>
                  <a:cubicBezTo>
                    <a:pt x="616" y="709"/>
                    <a:pt x="617" y="709"/>
                    <a:pt x="617" y="709"/>
                  </a:cubicBezTo>
                  <a:cubicBezTo>
                    <a:pt x="622" y="710"/>
                    <a:pt x="626" y="710"/>
                    <a:pt x="630" y="711"/>
                  </a:cubicBezTo>
                  <a:cubicBezTo>
                    <a:pt x="633" y="711"/>
                    <a:pt x="636" y="712"/>
                    <a:pt x="639" y="713"/>
                  </a:cubicBezTo>
                  <a:cubicBezTo>
                    <a:pt x="641" y="714"/>
                    <a:pt x="643" y="714"/>
                    <a:pt x="644" y="715"/>
                  </a:cubicBezTo>
                  <a:cubicBezTo>
                    <a:pt x="647" y="716"/>
                    <a:pt x="650" y="718"/>
                    <a:pt x="653" y="719"/>
                  </a:cubicBezTo>
                  <a:cubicBezTo>
                    <a:pt x="654" y="720"/>
                    <a:pt x="656" y="721"/>
                    <a:pt x="658" y="722"/>
                  </a:cubicBezTo>
                  <a:cubicBezTo>
                    <a:pt x="660" y="723"/>
                    <a:pt x="662" y="725"/>
                    <a:pt x="663" y="727"/>
                  </a:cubicBezTo>
                  <a:cubicBezTo>
                    <a:pt x="666" y="728"/>
                    <a:pt x="668" y="730"/>
                    <a:pt x="670" y="732"/>
                  </a:cubicBezTo>
                  <a:cubicBezTo>
                    <a:pt x="672" y="734"/>
                    <a:pt x="673" y="736"/>
                    <a:pt x="675" y="738"/>
                  </a:cubicBezTo>
                  <a:cubicBezTo>
                    <a:pt x="680" y="744"/>
                    <a:pt x="684" y="750"/>
                    <a:pt x="687" y="757"/>
                  </a:cubicBezTo>
                  <a:cubicBezTo>
                    <a:pt x="691" y="767"/>
                    <a:pt x="693" y="777"/>
                    <a:pt x="693" y="787"/>
                  </a:cubicBezTo>
                  <a:cubicBezTo>
                    <a:pt x="693" y="788"/>
                    <a:pt x="693" y="788"/>
                    <a:pt x="693" y="789"/>
                  </a:cubicBezTo>
                  <a:cubicBezTo>
                    <a:pt x="693" y="791"/>
                    <a:pt x="692" y="793"/>
                    <a:pt x="692" y="796"/>
                  </a:cubicBezTo>
                  <a:cubicBezTo>
                    <a:pt x="693" y="796"/>
                    <a:pt x="693" y="796"/>
                    <a:pt x="693" y="796"/>
                  </a:cubicBezTo>
                  <a:cubicBezTo>
                    <a:pt x="698" y="795"/>
                    <a:pt x="704" y="795"/>
                    <a:pt x="709" y="796"/>
                  </a:cubicBezTo>
                  <a:cubicBezTo>
                    <a:pt x="709" y="796"/>
                    <a:pt x="710" y="796"/>
                    <a:pt x="710" y="796"/>
                  </a:cubicBezTo>
                  <a:cubicBezTo>
                    <a:pt x="715" y="796"/>
                    <a:pt x="720" y="798"/>
                    <a:pt x="725" y="799"/>
                  </a:cubicBezTo>
                  <a:cubicBezTo>
                    <a:pt x="726" y="800"/>
                    <a:pt x="727" y="800"/>
                    <a:pt x="728" y="800"/>
                  </a:cubicBezTo>
                  <a:cubicBezTo>
                    <a:pt x="732" y="802"/>
                    <a:pt x="737" y="804"/>
                    <a:pt x="741" y="807"/>
                  </a:cubicBezTo>
                  <a:cubicBezTo>
                    <a:pt x="742" y="807"/>
                    <a:pt x="743" y="808"/>
                    <a:pt x="743" y="808"/>
                  </a:cubicBezTo>
                  <a:cubicBezTo>
                    <a:pt x="748" y="811"/>
                    <a:pt x="752" y="814"/>
                    <a:pt x="756" y="818"/>
                  </a:cubicBezTo>
                  <a:cubicBezTo>
                    <a:pt x="771" y="833"/>
                    <a:pt x="779" y="852"/>
                    <a:pt x="779" y="873"/>
                  </a:cubicBezTo>
                  <a:cubicBezTo>
                    <a:pt x="779" y="878"/>
                    <a:pt x="778" y="883"/>
                    <a:pt x="777" y="888"/>
                  </a:cubicBezTo>
                  <a:cubicBezTo>
                    <a:pt x="777" y="890"/>
                    <a:pt x="776" y="891"/>
                    <a:pt x="776" y="893"/>
                  </a:cubicBezTo>
                  <a:cubicBezTo>
                    <a:pt x="775" y="896"/>
                    <a:pt x="774" y="899"/>
                    <a:pt x="773" y="902"/>
                  </a:cubicBezTo>
                  <a:cubicBezTo>
                    <a:pt x="772" y="904"/>
                    <a:pt x="771" y="906"/>
                    <a:pt x="770" y="907"/>
                  </a:cubicBezTo>
                  <a:cubicBezTo>
                    <a:pt x="769" y="910"/>
                    <a:pt x="768" y="913"/>
                    <a:pt x="766" y="915"/>
                  </a:cubicBezTo>
                  <a:cubicBezTo>
                    <a:pt x="765" y="917"/>
                    <a:pt x="764" y="919"/>
                    <a:pt x="762" y="920"/>
                  </a:cubicBezTo>
                  <a:cubicBezTo>
                    <a:pt x="761" y="922"/>
                    <a:pt x="760" y="924"/>
                    <a:pt x="759" y="925"/>
                  </a:cubicBezTo>
                  <a:cubicBezTo>
                    <a:pt x="759" y="925"/>
                    <a:pt x="759" y="925"/>
                    <a:pt x="759" y="925"/>
                  </a:cubicBezTo>
                  <a:cubicBezTo>
                    <a:pt x="759" y="926"/>
                    <a:pt x="759" y="926"/>
                    <a:pt x="760" y="926"/>
                  </a:cubicBezTo>
                  <a:cubicBezTo>
                    <a:pt x="764" y="927"/>
                    <a:pt x="768" y="928"/>
                    <a:pt x="772" y="929"/>
                  </a:cubicBezTo>
                  <a:cubicBezTo>
                    <a:pt x="773" y="930"/>
                    <a:pt x="774" y="930"/>
                    <a:pt x="775" y="931"/>
                  </a:cubicBezTo>
                  <a:cubicBezTo>
                    <a:pt x="779" y="932"/>
                    <a:pt x="781" y="934"/>
                    <a:pt x="784" y="936"/>
                  </a:cubicBezTo>
                  <a:cubicBezTo>
                    <a:pt x="786" y="936"/>
                    <a:pt x="787" y="937"/>
                    <a:pt x="788" y="938"/>
                  </a:cubicBezTo>
                  <a:cubicBezTo>
                    <a:pt x="792" y="940"/>
                    <a:pt x="795" y="943"/>
                    <a:pt x="799" y="947"/>
                  </a:cubicBezTo>
                  <a:cubicBezTo>
                    <a:pt x="799" y="947"/>
                    <a:pt x="799" y="947"/>
                    <a:pt x="799" y="947"/>
                  </a:cubicBezTo>
                  <a:cubicBezTo>
                    <a:pt x="799" y="947"/>
                    <a:pt x="799" y="947"/>
                    <a:pt x="799" y="947"/>
                  </a:cubicBezTo>
                  <a:cubicBezTo>
                    <a:pt x="799" y="947"/>
                    <a:pt x="799" y="947"/>
                    <a:pt x="799" y="947"/>
                  </a:cubicBezTo>
                  <a:cubicBezTo>
                    <a:pt x="928" y="1076"/>
                    <a:pt x="928" y="1076"/>
                    <a:pt x="928" y="1076"/>
                  </a:cubicBezTo>
                  <a:cubicBezTo>
                    <a:pt x="944" y="1092"/>
                    <a:pt x="973" y="1092"/>
                    <a:pt x="990" y="1076"/>
                  </a:cubicBezTo>
                  <a:cubicBezTo>
                    <a:pt x="1007" y="1059"/>
                    <a:pt x="1007" y="1031"/>
                    <a:pt x="990" y="1014"/>
                  </a:cubicBezTo>
                  <a:cubicBezTo>
                    <a:pt x="1014" y="990"/>
                    <a:pt x="1014" y="990"/>
                    <a:pt x="1014" y="990"/>
                  </a:cubicBezTo>
                  <a:cubicBezTo>
                    <a:pt x="1030" y="1006"/>
                    <a:pt x="1059" y="1006"/>
                    <a:pt x="1076" y="990"/>
                  </a:cubicBezTo>
                  <a:cubicBezTo>
                    <a:pt x="1084" y="982"/>
                    <a:pt x="1088" y="971"/>
                    <a:pt x="1088" y="959"/>
                  </a:cubicBezTo>
                  <a:cubicBezTo>
                    <a:pt x="1088" y="947"/>
                    <a:pt x="1084" y="936"/>
                    <a:pt x="1076" y="928"/>
                  </a:cubicBezTo>
                  <a:cubicBezTo>
                    <a:pt x="1033" y="885"/>
                    <a:pt x="1033" y="885"/>
                    <a:pt x="1033" y="885"/>
                  </a:cubicBezTo>
                  <a:cubicBezTo>
                    <a:pt x="1057" y="861"/>
                    <a:pt x="1057" y="861"/>
                    <a:pt x="1057" y="861"/>
                  </a:cubicBezTo>
                  <a:cubicBezTo>
                    <a:pt x="1065" y="869"/>
                    <a:pt x="1076" y="874"/>
                    <a:pt x="1088" y="874"/>
                  </a:cubicBezTo>
                  <a:cubicBezTo>
                    <a:pt x="1088" y="874"/>
                    <a:pt x="1088" y="874"/>
                    <a:pt x="1088" y="874"/>
                  </a:cubicBezTo>
                  <a:cubicBezTo>
                    <a:pt x="1100" y="874"/>
                    <a:pt x="1110" y="869"/>
                    <a:pt x="1119" y="861"/>
                  </a:cubicBezTo>
                  <a:cubicBezTo>
                    <a:pt x="1136" y="844"/>
                    <a:pt x="1136" y="816"/>
                    <a:pt x="1119" y="799"/>
                  </a:cubicBezTo>
                  <a:close/>
                  <a:moveTo>
                    <a:pt x="1278" y="529"/>
                  </a:moveTo>
                  <a:cubicBezTo>
                    <a:pt x="959" y="209"/>
                    <a:pt x="959" y="209"/>
                    <a:pt x="959" y="209"/>
                  </a:cubicBezTo>
                  <a:cubicBezTo>
                    <a:pt x="768" y="400"/>
                    <a:pt x="768" y="400"/>
                    <a:pt x="768" y="400"/>
                  </a:cubicBezTo>
                  <a:cubicBezTo>
                    <a:pt x="768" y="400"/>
                    <a:pt x="768" y="400"/>
                    <a:pt x="768" y="400"/>
                  </a:cubicBezTo>
                  <a:cubicBezTo>
                    <a:pt x="627" y="541"/>
                    <a:pt x="627" y="541"/>
                    <a:pt x="627" y="541"/>
                  </a:cubicBezTo>
                  <a:cubicBezTo>
                    <a:pt x="623" y="546"/>
                    <a:pt x="620" y="551"/>
                    <a:pt x="617" y="556"/>
                  </a:cubicBezTo>
                  <a:cubicBezTo>
                    <a:pt x="615" y="561"/>
                    <a:pt x="614" y="567"/>
                    <a:pt x="614" y="572"/>
                  </a:cubicBezTo>
                  <a:cubicBezTo>
                    <a:pt x="614" y="579"/>
                    <a:pt x="616" y="585"/>
                    <a:pt x="619" y="591"/>
                  </a:cubicBezTo>
                  <a:cubicBezTo>
                    <a:pt x="621" y="595"/>
                    <a:pt x="624" y="599"/>
                    <a:pt x="627" y="603"/>
                  </a:cubicBezTo>
                  <a:cubicBezTo>
                    <a:pt x="635" y="611"/>
                    <a:pt x="646" y="616"/>
                    <a:pt x="658" y="616"/>
                  </a:cubicBezTo>
                  <a:cubicBezTo>
                    <a:pt x="658" y="616"/>
                    <a:pt x="658" y="616"/>
                    <a:pt x="658" y="616"/>
                  </a:cubicBezTo>
                  <a:cubicBezTo>
                    <a:pt x="667" y="616"/>
                    <a:pt x="675" y="613"/>
                    <a:pt x="682" y="608"/>
                  </a:cubicBezTo>
                  <a:cubicBezTo>
                    <a:pt x="685" y="607"/>
                    <a:pt x="687" y="605"/>
                    <a:pt x="689" y="603"/>
                  </a:cubicBezTo>
                  <a:cubicBezTo>
                    <a:pt x="830" y="462"/>
                    <a:pt x="830" y="462"/>
                    <a:pt x="830" y="462"/>
                  </a:cubicBezTo>
                  <a:cubicBezTo>
                    <a:pt x="1088" y="720"/>
                    <a:pt x="1088" y="720"/>
                    <a:pt x="1088" y="720"/>
                  </a:cubicBezTo>
                  <a:lnTo>
                    <a:pt x="1278" y="529"/>
                  </a:lnTo>
                  <a:close/>
                  <a:moveTo>
                    <a:pt x="126" y="416"/>
                  </a:moveTo>
                  <a:cubicBezTo>
                    <a:pt x="169" y="459"/>
                    <a:pt x="169" y="459"/>
                    <a:pt x="169" y="459"/>
                  </a:cubicBezTo>
                  <a:cubicBezTo>
                    <a:pt x="212" y="416"/>
                    <a:pt x="212" y="416"/>
                    <a:pt x="212" y="416"/>
                  </a:cubicBezTo>
                  <a:cubicBezTo>
                    <a:pt x="169" y="373"/>
                    <a:pt x="169" y="373"/>
                    <a:pt x="169" y="373"/>
                  </a:cubicBezTo>
                  <a:lnTo>
                    <a:pt x="126" y="416"/>
                  </a:lnTo>
                  <a:close/>
                  <a:moveTo>
                    <a:pt x="1362" y="416"/>
                  </a:moveTo>
                  <a:cubicBezTo>
                    <a:pt x="1319" y="373"/>
                    <a:pt x="1319" y="373"/>
                    <a:pt x="1319" y="373"/>
                  </a:cubicBezTo>
                  <a:cubicBezTo>
                    <a:pt x="1276" y="416"/>
                    <a:pt x="1276" y="416"/>
                    <a:pt x="1276" y="416"/>
                  </a:cubicBezTo>
                  <a:cubicBezTo>
                    <a:pt x="1319" y="459"/>
                    <a:pt x="1319" y="459"/>
                    <a:pt x="1319" y="459"/>
                  </a:cubicBezTo>
                  <a:lnTo>
                    <a:pt x="1362" y="4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F03B831-6D44-A13A-7347-2C784825BB10}"/>
              </a:ext>
            </a:extLst>
          </p:cNvPr>
          <p:cNvSpPr txBox="1"/>
          <p:nvPr/>
        </p:nvSpPr>
        <p:spPr>
          <a:xfrm>
            <a:off x="1600702" y="1700819"/>
            <a:ext cx="138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Industry Leader</a:t>
            </a:r>
            <a:endParaRPr lang="en-ZA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25A2E-57E0-219E-87EF-4D982467A377}"/>
              </a:ext>
            </a:extLst>
          </p:cNvPr>
          <p:cNvSpPr txBox="1"/>
          <p:nvPr/>
        </p:nvSpPr>
        <p:spPr>
          <a:xfrm>
            <a:off x="1624452" y="4203143"/>
            <a:ext cx="10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Expert Team</a:t>
            </a:r>
            <a:endParaRPr lang="en-ZA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30A5-3675-417C-7219-017DB46326F6}"/>
              </a:ext>
            </a:extLst>
          </p:cNvPr>
          <p:cNvSpPr txBox="1"/>
          <p:nvPr/>
        </p:nvSpPr>
        <p:spPr>
          <a:xfrm>
            <a:off x="1624452" y="2951981"/>
            <a:ext cx="125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Tech Innovators</a:t>
            </a:r>
            <a:endParaRPr lang="en-ZA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B7DE4-2FCF-5375-EE16-F6007B3E8A9D}"/>
              </a:ext>
            </a:extLst>
          </p:cNvPr>
          <p:cNvSpPr txBox="1"/>
          <p:nvPr/>
        </p:nvSpPr>
        <p:spPr>
          <a:xfrm>
            <a:off x="1600702" y="5454304"/>
            <a:ext cx="13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Strategic Affiliations</a:t>
            </a:r>
            <a:endParaRPr lang="en-ZA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5ABED7-A495-AA77-E77D-E1F67EB8E8DF}"/>
              </a:ext>
            </a:extLst>
          </p:cNvPr>
          <p:cNvSpPr txBox="1"/>
          <p:nvPr/>
        </p:nvSpPr>
        <p:spPr>
          <a:xfrm>
            <a:off x="3616104" y="3325531"/>
            <a:ext cx="157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4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Educational Specialists</a:t>
            </a:r>
            <a:endParaRPr lang="en-ZA" sz="1400" dirty="0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D9CE4-062D-7B84-5F93-0A7E48A26102}"/>
              </a:ext>
            </a:extLst>
          </p:cNvPr>
          <p:cNvSpPr txBox="1"/>
          <p:nvPr/>
        </p:nvSpPr>
        <p:spPr>
          <a:xfrm>
            <a:off x="692986" y="225434"/>
            <a:ext cx="1008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>
                <a:solidFill>
                  <a:schemeClr val="tx2"/>
                </a:solidFill>
                <a:latin typeface="+mj-lt"/>
              </a:rPr>
              <a:t>THE BOILER ROOM</a:t>
            </a:r>
            <a:endParaRPr lang="en-GB" sz="28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3" name="Picture 22" descr="A red object with holes&#10;&#10;AI-generated content may be incorrect.">
            <a:extLst>
              <a:ext uri="{FF2B5EF4-FFF2-40B4-BE49-F238E27FC236}">
                <a16:creationId xmlns:a16="http://schemas.microsoft.com/office/drawing/2014/main" id="{33E90947-0F9C-0958-A07D-37660C776F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27699" r="38353" b="28714"/>
          <a:stretch/>
        </p:blipFill>
        <p:spPr>
          <a:xfrm>
            <a:off x="170153" y="192864"/>
            <a:ext cx="536092" cy="5557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6D666A-D1FE-E509-E74A-3C3DA51ABE30}"/>
              </a:ext>
            </a:extLst>
          </p:cNvPr>
          <p:cNvSpPr txBox="1"/>
          <p:nvPr/>
        </p:nvSpPr>
        <p:spPr>
          <a:xfrm>
            <a:off x="692986" y="609705"/>
            <a:ext cx="75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Our Turnkey Solutions</a:t>
            </a:r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98DD7F-EA83-7796-55F7-BC21E2CEFBFC}"/>
              </a:ext>
            </a:extLst>
          </p:cNvPr>
          <p:cNvSpPr txBox="1"/>
          <p:nvPr/>
        </p:nvSpPr>
        <p:spPr>
          <a:xfrm>
            <a:off x="4166111" y="6080256"/>
            <a:ext cx="7505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2400">
                <a:solidFill>
                  <a:srgbClr val="FF0000"/>
                </a:solidFill>
                <a:latin typeface="+mj-lt"/>
              </a:rPr>
              <a:t>LEARNING WITH </a:t>
            </a:r>
            <a:r>
              <a:rPr lang="en-ZA" sz="2400" b="1">
                <a:solidFill>
                  <a:srgbClr val="FF0000"/>
                </a:solidFill>
                <a:latin typeface="+mj-lt"/>
              </a:rPr>
              <a:t>PURPOSE</a:t>
            </a:r>
            <a:r>
              <a:rPr lang="en-ZA" sz="2400">
                <a:solidFill>
                  <a:srgbClr val="FF0000"/>
                </a:solidFill>
                <a:latin typeface="+mj-lt"/>
              </a:rPr>
              <a:t>, </a:t>
            </a:r>
            <a:r>
              <a:rPr lang="en-ZA" sz="2400" b="1">
                <a:solidFill>
                  <a:srgbClr val="FF0000"/>
                </a:solidFill>
                <a:latin typeface="+mj-lt"/>
              </a:rPr>
              <a:t>BACKED BY EXPERTISE</a:t>
            </a:r>
            <a:endParaRPr lang="en-GB" sz="240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4" grpId="1"/>
      <p:bldP spid="5" grpId="0"/>
      <p:bldP spid="6" grpId="0"/>
      <p:bldP spid="7" grpId="0"/>
      <p:bldP spid="66" grpId="0"/>
      <p:bldP spid="6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252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Lato</vt:lpstr>
      <vt:lpstr>Lato Light</vt:lpstr>
      <vt:lpstr>Lato Medium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12</cp:revision>
  <dcterms:created xsi:type="dcterms:W3CDTF">2024-10-28T11:29:22Z</dcterms:created>
  <dcterms:modified xsi:type="dcterms:W3CDTF">2025-05-13T07:56:29Z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ACC97E12-F70F-4CD3-8102-A089E6D700E0</vt:lpwstr>
  </property>
  <property fmtid="{D5CDD505-2E9C-101B-9397-08002B2CF9AE}" pid="8" name="ArticulateProjectFull">
    <vt:lpwstr>C:\Users\2022PC-2\Desktop\TBR_Marketing_Presentation_Office\5.ppta</vt:lpwstr>
  </property>
</Properties>
</file>