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8" r:id="rId2"/>
    <p:sldId id="267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80" r:id="rId18"/>
    <p:sldId id="281" r:id="rId19"/>
    <p:sldId id="263" r:id="rId20"/>
    <p:sldId id="264" r:id="rId21"/>
    <p:sldId id="279" r:id="rId22"/>
    <p:sldId id="265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3B1B1-8111-49CF-BE62-62643EBC7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CA979-5720-473E-958D-DBA941609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EE93C-C36C-4FEC-974E-E363C264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11E-12B8-483C-9D2E-EF7AF2512EB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5F43D-E71F-45A3-A453-10CAE36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954C3-7E8B-43C5-AD5B-6A19F30C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2AA-8601-49DD-8C9C-57F65D551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477F-D27A-491E-A856-BB36AFE6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519C0-1238-4237-8B0F-C1E2F90F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AAB77-966D-447A-81CB-31C283BA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11E-12B8-483C-9D2E-EF7AF2512EB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4B6D-D1AD-4197-BD61-6EDC2A6A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CDC5C-2623-4A29-87B8-F113F375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B2AA-8601-49DD-8C9C-57F65D551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1C9AE-E0E7-4634-AE63-8A612DBDC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620925-557F-49BC-B42A-4E1D9749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CCCAE-828C-4360-80DE-0C72348E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77D-677E-42CF-A318-679645AE547A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EFD2-FE10-4FBF-AF8E-62C8FD57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6185C-1DC0-4647-88E2-27F09987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0C51-7A68-4866-AD49-1E82FE38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70000"/>
            <a:lum/>
          </a:blip>
          <a:srcRect/>
          <a:stretch>
            <a:fillRect l="64000" t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DAA41C-5ED5-46D5-8A44-E1E28CE6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5713C-D016-48A9-B9CF-275D9E03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F0C9F-A90D-4E25-8647-BAF06FAFC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A11E-12B8-483C-9D2E-EF7AF2512EB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52964-EEDE-4A55-85D7-A5964C6BD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43618-4C65-469C-AFFF-B514D063A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B2AA-8601-49DD-8C9C-57F65D551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nblogs.com/luckyblock/p/1352550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4000" t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6F0BA1-E47D-4E68-B464-1EFAC3E2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D603A2-DBB4-402F-8A11-DE53B319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By:Luckyblock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88061-9090-495F-8333-3846B51A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哈希表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ED86B7-6A84-4053-A33D-7AB309E55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考虑单哈希。</a:t>
                </a:r>
                <a:endParaRPr lang="en-US" altLang="zh-CN"/>
              </a:p>
              <a:p>
                <a:r>
                  <a:rPr lang="zh-CN" altLang="en-US"/>
                  <a:t>不把余数相等的一些数直接看做相等，开个链表把它们链起来。</a:t>
                </a:r>
                <a:endParaRPr lang="en-US" altLang="zh-CN"/>
              </a:p>
              <a:p>
                <a:r>
                  <a:rPr lang="zh-CN" altLang="en-US"/>
                  <a:t>判重时找到查询的数的余数对应的链表，遍历所有元素判重。</a:t>
                </a:r>
                <a:endParaRPr lang="en-US" altLang="zh-CN"/>
              </a:p>
              <a:p>
                <a:r>
                  <a:rPr lang="zh-CN" altLang="en-US"/>
                  <a:t>可以用邻接表或 </a:t>
                </a:r>
                <a:r>
                  <a:rPr lang="en-US" altLang="zh-CN"/>
                  <a:t>vector </a:t>
                </a:r>
                <a:r>
                  <a:rPr lang="zh-CN" altLang="en-US"/>
                  <a:t>实现。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随机数据下链表最大长度（每次判重的复杂度）期望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。</a:t>
                </a:r>
                <a:endParaRPr lang="en-US" altLang="zh-CN"/>
              </a:p>
              <a:p>
                <a:r>
                  <a:rPr lang="zh-CN" altLang="en-US"/>
                  <a:t>牺牲了时间复杂度，保证了正确性。</a:t>
                </a:r>
                <a:endParaRPr lang="en-US" altLang="zh-CN"/>
              </a:p>
              <a:p>
                <a:r>
                  <a:rPr lang="zh-CN" altLang="en-US"/>
                  <a:t>写下代码。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ED86B7-6A84-4053-A33D-7AB309E55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3D49-1339-4CDD-BBB1-F72AEC54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多哈希哈希表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6D912-D38C-4A4D-BEC6-11EDEAC6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可以用多哈希使数的分布更加均匀。</a:t>
            </a:r>
            <a:endParaRPr lang="en-US" altLang="zh-CN"/>
          </a:p>
          <a:p>
            <a:r>
              <a:rPr lang="zh-CN" altLang="en-US"/>
              <a:t>一般做法是对哈希得到的多个余数再进行哈希。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0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D9-F877-4F67-968F-6DED3411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41793-93F0-48C5-8A45-68AF8132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对应哈希函数相等是两元素相等的必要条件。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其实可以随便构造。</a:t>
            </a:r>
            <a:endParaRPr lang="en-US" altLang="zh-CN"/>
          </a:p>
          <a:p>
            <a:r>
              <a:rPr lang="zh-CN" altLang="en-US"/>
              <a:t>因为出题人并不知道你用的什么神仙映射方法。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直接取模是一种最简单的哈希。</a:t>
            </a:r>
            <a:endParaRPr lang="en-US" altLang="zh-CN"/>
          </a:p>
          <a:p>
            <a:r>
              <a:rPr lang="zh-CN" altLang="en-US"/>
              <a:t>你甚至可以乘随机数</a:t>
            </a:r>
            <a:r>
              <a:rPr lang="en-US" altLang="zh-CN"/>
              <a:t>/</a:t>
            </a:r>
            <a:r>
              <a:rPr lang="zh-CN" altLang="en-US"/>
              <a:t>加随机数</a:t>
            </a:r>
            <a:r>
              <a:rPr lang="en-US" altLang="zh-CN"/>
              <a:t>/</a:t>
            </a:r>
            <a:r>
              <a:rPr lang="zh-CN" altLang="en-US"/>
              <a:t>对随机数取模</a:t>
            </a:r>
            <a:r>
              <a:rPr lang="en-US" altLang="zh-CN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423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40E72-4715-48F2-94E4-0E539C54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5D0781-3A47-4C4E-A4B6-48D702AE5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用于判重字符串。</a:t>
                </a:r>
                <a:endParaRPr lang="en-US" altLang="zh-CN"/>
              </a:p>
              <a:p>
                <a:r>
                  <a:rPr lang="zh-CN" altLang="en-US"/>
                  <a:t>将字符串映射到一个整数上，再用哈希表判断。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由于字符串是具有前后关系的，一般按下述方法构造：</a:t>
                </a:r>
                <a:endParaRPr lang="en-US" altLang="zh-CN"/>
              </a:p>
              <a:p>
                <a:r>
                  <a:rPr lang="zh-CN" altLang="en-US"/>
                  <a:t>取一个权值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，模数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。对于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，有：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Hash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给不同的位置赋上了不同的权值。</a:t>
                </a:r>
                <a:endParaRPr lang="en-US" altLang="zh-CN"/>
              </a:p>
              <a:p>
                <a:r>
                  <a:rPr lang="zh-CN" altLang="en-US" b="0"/>
                  <a:t>构造时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递推得到所有前缀的哈希值。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5D0781-3A47-4C4E-A4B6-48D702AE5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51AC-F652-4417-BFC5-2738654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子串的哈希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CAD2-6ACA-4488-AEE8-F7DA368FE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有：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Hash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/>
              </a:p>
              <a:p>
                <a:r>
                  <a:rPr lang="zh-CN" altLang="en-US" b="0"/>
                  <a:t>根据上一步中得到的前缀哈希值，有：</a:t>
                </a:r>
                <a:endParaRPr lang="en-US" altLang="zh-CN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Hash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Hash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Hash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  <a:p>
                <a:r>
                  <a:rPr lang="zh-CN" altLang="en-US" b="0"/>
                  <a:t>预处理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后，单次查询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 b="0"/>
              </a:p>
              <a:p>
                <a:pPr marL="0" indent="0">
                  <a:buNone/>
                </a:pPr>
                <a:endParaRPr lang="en-US" altLang="zh-CN" b="0"/>
              </a:p>
              <a:p>
                <a:pPr marL="0" indent="0">
                  <a:buNone/>
                </a:pPr>
                <a:endParaRPr lang="en-US" altLang="zh-CN" b="0"/>
              </a:p>
              <a:p>
                <a:pPr marL="0" indent="0">
                  <a:buNone/>
                </a:pP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zh-CN" altLang="en-US" b="1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CAD2-6ACA-4488-AEE8-F7DA368FE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30F7E-9ABE-414A-9CDB-8DAF4B0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5A2E8-3986-4759-B1FA-661D55528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/>
                  <a:t>，求其最长回文子串。</a:t>
                </a:r>
                <a:endParaRPr lang="en-US" altLang="zh-CN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5A2E8-3986-4759-B1FA-661D55528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27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BFA3-0E5C-4492-8E37-1FA933BD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C1AA00-338C-4AE9-ABD5-FC9081E7E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先在所有相邻字符中间都插入一个相同的字符，将长度为偶数的回文串转化为长度为奇数的。</a:t>
                </a:r>
                <a:endParaRPr lang="en-US" altLang="zh-CN"/>
              </a:p>
              <a:p>
                <a:r>
                  <a:rPr lang="zh-CN" altLang="en-US"/>
                  <a:t>二分答案，检查时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枚举回文串中心，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/>
                  <a:t> 判断两侧对应长度的子串是否相等即可。</a:t>
                </a:r>
                <a:endParaRPr lang="en-US" altLang="zh-CN"/>
              </a:p>
              <a:p>
                <a:r>
                  <a:rPr lang="zh-CN" altLang="en-US"/>
                  <a:t>预处理正序和倒序的前缀哈希值。</a:t>
                </a:r>
                <a:endParaRPr lang="en-US" altLang="zh-CN"/>
              </a:p>
              <a:p>
                <a:r>
                  <a:rPr lang="zh-CN" altLang="en-US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C1AA00-338C-4AE9-ABD5-FC9081E7E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F2BF-52CB-4705-A473-85ADAD5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简单应用 </a:t>
            </a:r>
            <a:r>
              <a:rPr lang="en-US" altLang="zh-CN"/>
              <a:t>2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70FE2-78E8-44DF-B9E9-9A48AD1FD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给定两只由小写字母构成的字符串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，求它们的最长公共子串的长度。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70FE2-78E8-44DF-B9E9-9A48AD1FD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2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2305-7E34-413A-BD66-B006B55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SP1811 LCS - Longest Common Substring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23C4AD-56C2-45EF-90F1-2A0EF9FB3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/>
                  <a:t>二分答案枚举最长公共子串长度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/>
                  <a:t>。  </a:t>
                </a:r>
              </a:p>
              <a:p>
                <a:r>
                  <a:rPr lang="en-US" altLang="zh-CN"/>
                  <a:t>Check </a:t>
                </a:r>
                <a:r>
                  <a:rPr lang="zh-CN" altLang="en-US"/>
                  <a:t>时将一个串所有长度为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的子串的哈希值扔到哈希表里。  </a:t>
                </a:r>
              </a:p>
              <a:p>
                <a:r>
                  <a:rPr lang="zh-CN" altLang="en-US"/>
                  <a:t>枚举另一串所有长度为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的子串，检查在表中是否存在即可。  </a:t>
                </a:r>
              </a:p>
              <a:p>
                <a:r>
                  <a:rPr lang="zh-CN" altLang="en-US"/>
                  <a:t>理论复杂度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，但取模运算过多，所以常数巨大。</a:t>
                </a:r>
              </a:p>
              <a:p>
                <a:endParaRPr lang="en-US" altLang="zh-CN"/>
              </a:p>
              <a:p>
                <a:r>
                  <a:rPr lang="zh-CN" altLang="en-US"/>
                  <a:t>注意写单哈希会被卡正确性， </a:t>
                </a:r>
                <a:r>
                  <a:rPr lang="en-US" altLang="zh-CN"/>
                  <a:t>set </a:t>
                </a:r>
                <a:r>
                  <a:rPr lang="zh-CN" altLang="en-US"/>
                  <a:t>会被时限。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扯一句，这题我用四种方法过了，详见博客</a:t>
                </a:r>
                <a:r>
                  <a:rPr lang="zh-CN" altLang="en-US" b="1" i="0" u="none" strike="noStrike">
                    <a:solidFill>
                      <a:srgbClr val="0F3647"/>
                    </a:solidFill>
                    <a:effectLst/>
                    <a:latin typeface="Noto Sans SC"/>
                    <a:hlinkClick r:id="rId2"/>
                  </a:rPr>
                  <a:t>「双串最长公共子串」</a:t>
                </a:r>
                <a:r>
                  <a:rPr lang="zh-CN" altLang="en-US" b="1" i="0" u="none" strike="noStrike">
                    <a:solidFill>
                      <a:srgbClr val="0F3647"/>
                    </a:solidFill>
                    <a:effectLst/>
                    <a:latin typeface="Noto Sans SC"/>
                  </a:rPr>
                  <a:t>。</a:t>
                </a:r>
                <a:endParaRPr lang="en-US" altLang="zh-CN"/>
              </a:p>
              <a:p>
                <a:r>
                  <a:rPr lang="zh-CN" altLang="en-US"/>
                  <a:t>最优算法是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的 </a:t>
                </a:r>
                <a:r>
                  <a:rPr lang="en-US" altLang="zh-CN"/>
                  <a:t>SAM</a:t>
                </a:r>
                <a:r>
                  <a:rPr lang="zh-CN" altLang="en-US"/>
                  <a:t>，效率是哈希的 </a:t>
                </a:r>
                <a:r>
                  <a:rPr lang="en-US" altLang="zh-CN"/>
                  <a:t>20 </a:t>
                </a:r>
                <a:r>
                  <a:rPr lang="zh-CN" altLang="en-US"/>
                  <a:t>倍。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23C4AD-56C2-45EF-90F1-2A0EF9FB3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4000" t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9FBEB0-C518-4255-A3CE-A05CA1BA3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总结篇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D8B0B4B-145D-4B78-BA96-87860EBA6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想吃火锅</a:t>
            </a:r>
          </a:p>
        </p:txBody>
      </p:sp>
    </p:spTree>
    <p:extLst>
      <p:ext uri="{BB962C8B-B14F-4D97-AF65-F5344CB8AC3E}">
        <p14:creationId xmlns:p14="http://schemas.microsoft.com/office/powerpoint/2010/main" val="6519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4000" t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6F0BA1-E47D-4E68-B464-1EFAC3E28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写在前面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D603A2-DBB4-402F-8A11-DE53B319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哈哈没背景用了</a:t>
            </a:r>
          </a:p>
        </p:txBody>
      </p:sp>
    </p:spTree>
    <p:extLst>
      <p:ext uri="{BB962C8B-B14F-4D97-AF65-F5344CB8AC3E}">
        <p14:creationId xmlns:p14="http://schemas.microsoft.com/office/powerpoint/2010/main" val="264610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0F089-A7A1-47AD-BB9B-36228D14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学到了什么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3320-B618-4028-8645-660BDE71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哈希</a:t>
            </a:r>
            <a:endParaRPr lang="en-US" altLang="zh-CN"/>
          </a:p>
          <a:p>
            <a:r>
              <a:rPr lang="zh-CN" altLang="en-US"/>
              <a:t>字符串哈希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49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7EA5-3F46-4C3C-8676-DFA704C0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7074-58F7-4295-ABB5-7D054AC4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P4305 [JLOI2011]</a:t>
            </a:r>
            <a:r>
              <a:rPr lang="zh-CN" altLang="en-US"/>
              <a:t>不重复数字</a:t>
            </a:r>
            <a:endParaRPr lang="en-US" altLang="zh-CN"/>
          </a:p>
          <a:p>
            <a:r>
              <a:rPr lang="en-US" altLang="zh-CN"/>
              <a:t>P3333 [ZJOI2013]</a:t>
            </a:r>
            <a:r>
              <a:rPr lang="zh-CN" altLang="en-US"/>
              <a:t>丽洁体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00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00E3D-1C24-4BC5-B350-47CCC369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鸣谢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07497-8713-4C01-B378-FB8B5504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算法竞赛进阶指南</a:t>
            </a:r>
            <a:r>
              <a:rPr lang="en-US" altLang="zh-CN"/>
              <a:t>》</a:t>
            </a:r>
          </a:p>
          <a:p>
            <a:r>
              <a:rPr lang="en-US" altLang="zh-CN"/>
              <a:t>Luogu</a:t>
            </a:r>
          </a:p>
          <a:p>
            <a:r>
              <a:rPr lang="en-US" altLang="zh-CN"/>
              <a:t>SPOJ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66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736DCA-4782-4268-96A5-D645D588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 for listening </a:t>
            </a:r>
            <a:r>
              <a:rPr lang="zh-CN" altLang="en-US"/>
              <a:t>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DA81E36-C0A1-420C-820A-D3EAD90DF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Next Dream...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FD0F-257C-4F33-A703-3EC9B7D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9CB76-39DE-46CC-B9BC-93C7A3D0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Luogu</a:t>
            </a:r>
            <a:r>
              <a:rPr lang="en-US" altLang="zh-CN"/>
              <a:t> @</a:t>
            </a:r>
            <a:r>
              <a:rPr lang="zh-CN" altLang="en-US"/>
              <a:t>灵乌路空</a:t>
            </a:r>
            <a:endParaRPr lang="en-US" altLang="zh-CN"/>
          </a:p>
          <a:p>
            <a:r>
              <a:rPr lang="zh-CN" altLang="en-US"/>
              <a:t>常用 </a:t>
            </a:r>
            <a:r>
              <a:rPr lang="en-US" altLang="zh-CN"/>
              <a:t>Id @Luckyblock</a:t>
            </a:r>
          </a:p>
          <a:p>
            <a:r>
              <a:rPr lang="zh-CN" altLang="en-US"/>
              <a:t>车车人，百合厨，</a:t>
            </a:r>
            <a:r>
              <a:rPr lang="en-US" altLang="zh-CN"/>
              <a:t>PC</a:t>
            </a:r>
            <a:r>
              <a:rPr lang="zh-CN" altLang="en-US"/>
              <a:t> </a:t>
            </a:r>
            <a:r>
              <a:rPr lang="en-US" altLang="zh-CN"/>
              <a:t>gamer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3ADF6-4B22-4DD1-BF6A-45D01FAC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37403-C2DF-4059-A955-FE13AFE0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Q</a:t>
            </a:r>
            <a:r>
              <a:rPr lang="zh-CN" altLang="en-US"/>
              <a:t>：主要讲什么啊？是不是要讲一堆很难的题啊？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zh-CN" altLang="en-US"/>
              <a:t>：讲点简单的小玩意。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Q</a:t>
            </a:r>
            <a:r>
              <a:rPr lang="zh-CN" altLang="en-US"/>
              <a:t>：有没有提问环节啊？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zh-CN" altLang="en-US"/>
              <a:t>：如你所愿。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Zzzz......</a:t>
            </a:r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zh-CN" altLang="en-US"/>
              <a:t>：呼呼呼呼</a:t>
            </a:r>
            <a:r>
              <a:rPr lang="en-US" altLang="zh-CN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461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4000" t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A3D7-8795-405F-A1F2-BC8C7A445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基础知识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FFD52-3220-45C6-8E67-D5601CE4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So Easy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278CAFA-5042-4792-ADE5-D818967A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BAD0F03-A16A-4B6B-80AA-ED142253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一种用于统计复杂信息的的</a:t>
            </a:r>
            <a:r>
              <a:rPr lang="zh-CN" altLang="en-US" b="1"/>
              <a:t>不完美</a:t>
            </a:r>
            <a:r>
              <a:rPr lang="zh-CN" altLang="en-US"/>
              <a:t>算法。</a:t>
            </a:r>
            <a:endParaRPr lang="en-US" altLang="zh-CN"/>
          </a:p>
          <a:p>
            <a:r>
              <a:rPr lang="zh-CN" altLang="en-US"/>
              <a:t>构造一个哈希函数，将复杂信息映射到便于统计的信息上。</a:t>
            </a:r>
            <a:endParaRPr lang="en-US" altLang="zh-CN"/>
          </a:p>
          <a:p>
            <a:r>
              <a:rPr lang="zh-CN" altLang="en-US"/>
              <a:t>丢失了部分信息。</a:t>
            </a:r>
            <a:endParaRPr lang="en-US" altLang="zh-CN"/>
          </a:p>
          <a:p>
            <a:r>
              <a:rPr lang="zh-CN" altLang="en-US"/>
              <a:t>思想类似离散化，离散化丢失了原数，仅保留了大小关系。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9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63FA-CFA1-4C07-B601-6F7DBC00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4C3186-37C7-4D86-9920-2F1DE252A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维护一个数据结构，支持插入一个数，查询不同的数的个数。</a:t>
                </a:r>
                <a:endParaRPr lang="en-US" altLang="zh-CN"/>
              </a:p>
              <a:p>
                <a:r>
                  <a:rPr lang="zh-CN" altLang="en-US"/>
                  <a:t>数的大小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4C3186-37C7-4D86-9920-2F1DE252A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D0AB2-A7C8-45BC-80B0-8B48847B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967F4B-8C20-41AC-A2BA-A258AE4C8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单哈希。</a:t>
                </a:r>
                <a:endParaRPr lang="en-US" altLang="zh-CN"/>
              </a:p>
              <a:p>
                <a:r>
                  <a:rPr lang="zh-CN" altLang="en-US"/>
                  <a:t>把插入的数对</a:t>
                </a:r>
                <a:r>
                  <a:rPr lang="zh-CN" altLang="en-US" b="1"/>
                  <a:t>一个</a:t>
                </a:r>
                <a:r>
                  <a:rPr lang="zh-CN" altLang="en-US"/>
                  <a:t>不是很大的数取模，令新数代替原数。</a:t>
                </a:r>
                <a:endParaRPr lang="en-US" altLang="zh-CN"/>
              </a:p>
              <a:p>
                <a:r>
                  <a:rPr lang="zh-CN" altLang="en-US"/>
                  <a:t>如果两个数余数相等，就看做相等。</a:t>
                </a:r>
                <a:endParaRPr lang="en-US" altLang="zh-CN"/>
              </a:p>
              <a:p>
                <a:r>
                  <a:rPr lang="zh-CN" altLang="en-US"/>
                  <a:t>开一个大小为模数的 </a:t>
                </a:r>
                <a:r>
                  <a:rPr lang="en-US" altLang="zh-CN"/>
                  <a:t>bool </a:t>
                </a:r>
                <a:r>
                  <a:rPr lang="zh-CN" altLang="en-US"/>
                  <a:t>数组判重，单次判断复杂度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可能发生冲突？概率正确性？</a:t>
                </a:r>
                <a:endParaRPr lang="en-US" altLang="zh-CN"/>
              </a:p>
              <a:p>
                <a:r>
                  <a:rPr lang="zh-CN" altLang="en-US"/>
                  <a:t>完全正确还叫啥不完美算法</a:t>
                </a:r>
                <a:r>
                  <a:rPr lang="en-US" altLang="zh-CN"/>
                  <a:t>/cy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967F4B-8C20-41AC-A2BA-A258AE4C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2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74AF0-3422-4DB6-9761-3AEE7C3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E2875-3127-4444-AFE3-BE28D784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多哈希。</a:t>
            </a:r>
            <a:endParaRPr lang="en-US" altLang="zh-CN"/>
          </a:p>
          <a:p>
            <a:r>
              <a:rPr lang="zh-CN" altLang="en-US"/>
              <a:t>同时对多个模数取模，判重时判取模后的所有数是否全部相等，</a:t>
            </a:r>
            <a:endParaRPr lang="en-US" altLang="zh-CN"/>
          </a:p>
          <a:p>
            <a:r>
              <a:rPr lang="zh-CN" altLang="en-US"/>
              <a:t>实现时可以定义一个结构体，用 </a:t>
            </a:r>
            <a:r>
              <a:rPr lang="en-US" altLang="zh-CN"/>
              <a:t>set/map </a:t>
            </a:r>
            <a:r>
              <a:rPr lang="zh-CN" altLang="en-US"/>
              <a:t>维护，或写哈希表。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正确性大幅增加，但仍不是完全正确。</a:t>
            </a:r>
            <a:endParaRPr lang="en-US" altLang="zh-CN"/>
          </a:p>
          <a:p>
            <a:r>
              <a:rPr lang="zh-CN" altLang="en-US"/>
              <a:t>一般写双哈希就够了，卡不掉。</a:t>
            </a:r>
          </a:p>
        </p:txBody>
      </p:sp>
    </p:spTree>
    <p:extLst>
      <p:ext uri="{BB962C8B-B14F-4D97-AF65-F5344CB8AC3E}">
        <p14:creationId xmlns:p14="http://schemas.microsoft.com/office/powerpoint/2010/main" val="8263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949</Words>
  <Application>Microsoft Office PowerPoint</Application>
  <PresentationFormat>宽屏</PresentationFormat>
  <Paragraphs>117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Noto Sans SC</vt:lpstr>
      <vt:lpstr>等线</vt:lpstr>
      <vt:lpstr>等线 Light</vt:lpstr>
      <vt:lpstr>Arial</vt:lpstr>
      <vt:lpstr>Cambria Math</vt:lpstr>
      <vt:lpstr>Office 主题​​</vt:lpstr>
      <vt:lpstr>Hash</vt:lpstr>
      <vt:lpstr>写在前面</vt:lpstr>
      <vt:lpstr>自我介绍</vt:lpstr>
      <vt:lpstr>Q&amp;A</vt:lpstr>
      <vt:lpstr>基础知识</vt:lpstr>
      <vt:lpstr>Hash</vt:lpstr>
      <vt:lpstr>简单例子</vt:lpstr>
      <vt:lpstr>简单哈希</vt:lpstr>
      <vt:lpstr>简单优化</vt:lpstr>
      <vt:lpstr>哈希表</vt:lpstr>
      <vt:lpstr>多哈希哈希表</vt:lpstr>
      <vt:lpstr>关于哈希函数</vt:lpstr>
      <vt:lpstr>字符串哈希</vt:lpstr>
      <vt:lpstr>子串的哈希</vt:lpstr>
      <vt:lpstr>简单应用</vt:lpstr>
      <vt:lpstr>简单应用</vt:lpstr>
      <vt:lpstr>简单应用 2</vt:lpstr>
      <vt:lpstr>SP1811 LCS - Longest Common Substring</vt:lpstr>
      <vt:lpstr>总结篇</vt:lpstr>
      <vt:lpstr>学到了什么</vt:lpstr>
      <vt:lpstr>习题</vt:lpstr>
      <vt:lpstr>鸣谢</vt:lpstr>
      <vt:lpstr>Thanks for listening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哈希</dc:title>
  <dc:creator>1998</dc:creator>
  <cp:lastModifiedBy>1998</cp:lastModifiedBy>
  <cp:revision>178</cp:revision>
  <dcterms:created xsi:type="dcterms:W3CDTF">2020-11-18T00:23:00Z</dcterms:created>
  <dcterms:modified xsi:type="dcterms:W3CDTF">2020-11-18T11:53:46Z</dcterms:modified>
</cp:coreProperties>
</file>