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2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55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9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5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3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28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32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7F25-1FE6-44D9-88DB-8C21A61E65D3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7E27-E487-499E-82DD-1704204EA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86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9652"/>
              </p:ext>
            </p:extLst>
          </p:nvPr>
        </p:nvGraphicFramePr>
        <p:xfrm>
          <a:off x="258616" y="211665"/>
          <a:ext cx="4627420" cy="35475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75884">
                  <a:extLst>
                    <a:ext uri="{9D8B030D-6E8A-4147-A177-3AD203B41FA5}">
                      <a16:colId xmlns:a16="http://schemas.microsoft.com/office/drawing/2014/main" val="4188062317"/>
                    </a:ext>
                  </a:extLst>
                </a:gridCol>
                <a:gridCol w="1651536">
                  <a:extLst>
                    <a:ext uri="{9D8B030D-6E8A-4147-A177-3AD203B41FA5}">
                      <a16:colId xmlns:a16="http://schemas.microsoft.com/office/drawing/2014/main" val="1656794034"/>
                    </a:ext>
                  </a:extLst>
                </a:gridCol>
              </a:tblGrid>
              <a:tr h="444202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 телеметрии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319"/>
                  </a:ext>
                </a:extLst>
              </a:tr>
              <a:tr h="444202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2354393"/>
                  </a:ext>
                </a:extLst>
              </a:tr>
              <a:tr h="444202"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7219655"/>
                  </a:ext>
                </a:extLst>
              </a:tr>
              <a:tr h="438117">
                <a:tc>
                  <a:txBody>
                    <a:bodyPr/>
                    <a:lstStyle/>
                    <a:p>
                      <a:r>
                        <a:rPr lang="ru-RU" dirty="0" smtClean="0"/>
                        <a:t>Заряд батареи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050327"/>
                  </a:ext>
                </a:extLst>
              </a:tr>
              <a:tr h="444202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Запас хода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4253045"/>
                  </a:ext>
                </a:extLst>
              </a:tr>
              <a:tr h="444202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</a:t>
                      </a:r>
                      <a:r>
                        <a:rPr lang="ru-RU" baseline="0" dirty="0" smtClean="0"/>
                        <a:t> системы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4759520"/>
                  </a:ext>
                </a:extLst>
              </a:tr>
              <a:tr h="444202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Уровень сигнала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7986717"/>
                  </a:ext>
                </a:extLst>
              </a:tr>
              <a:tr h="444202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 ударных средств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037319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951" l="4934" r="97249">
                        <a14:foregroundMark x1="5123" y1="37990" x2="22676" y2="29167"/>
                        <a14:foregroundMark x1="40987" y1="81863" x2="53510" y2="85049"/>
                        <a14:foregroundMark x1="93643" y1="75000" x2="93833" y2="40196"/>
                        <a14:foregroundMark x1="97249" y1="65196" x2="97154" y2="39461"/>
                        <a14:foregroundMark x1="55598" y1="88971" x2="69165" y2="879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125420" y="1985818"/>
            <a:ext cx="6905354" cy="2673040"/>
          </a:xfrm>
          <a:prstGeom prst="rect">
            <a:avLst/>
          </a:prstGeom>
        </p:spPr>
      </p:pic>
      <p:cxnSp>
        <p:nvCxnSpPr>
          <p:cNvPr id="10" name="Соединительная линия уступом 9"/>
          <p:cNvCxnSpPr/>
          <p:nvPr/>
        </p:nvCxnSpPr>
        <p:spPr>
          <a:xfrm rot="10800000">
            <a:off x="5929745" y="5357091"/>
            <a:ext cx="2170546" cy="41563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9744" y="4433761"/>
            <a:ext cx="161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Скорость вращения двигателя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5563" y="2623129"/>
            <a:ext cx="988291" cy="70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Уд.ср.2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915563" y="1703721"/>
            <a:ext cx="988291" cy="80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Уд.ср.1</a:t>
            </a:r>
            <a:endParaRPr lang="ru-RU" dirty="0"/>
          </a:p>
        </p:txBody>
      </p:sp>
      <p:cxnSp>
        <p:nvCxnSpPr>
          <p:cNvPr id="15" name="Соединительная линия уступом 14"/>
          <p:cNvCxnSpPr>
            <a:stCxn id="13" idx="3"/>
          </p:cNvCxnSpPr>
          <p:nvPr/>
        </p:nvCxnSpPr>
        <p:spPr>
          <a:xfrm>
            <a:off x="8903854" y="2108006"/>
            <a:ext cx="2272146" cy="51512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2" idx="3"/>
          </p:cNvCxnSpPr>
          <p:nvPr/>
        </p:nvCxnSpPr>
        <p:spPr>
          <a:xfrm flipV="1">
            <a:off x="8903854" y="2623129"/>
            <a:ext cx="1136073" cy="35098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69237" y="1646341"/>
            <a:ext cx="170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Состояние ударных средств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86691" y="4433761"/>
            <a:ext cx="4156364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о полученных командах управления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982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Богданов</dc:creator>
  <cp:lastModifiedBy>Богданов</cp:lastModifiedBy>
  <cp:revision>3</cp:revision>
  <dcterms:created xsi:type="dcterms:W3CDTF">2025-03-10T10:02:19Z</dcterms:created>
  <dcterms:modified xsi:type="dcterms:W3CDTF">2025-03-10T10:22:03Z</dcterms:modified>
</cp:coreProperties>
</file>