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54" d="100"/>
          <a:sy n="154" d="100"/>
        </p:scale>
        <p:origin x="28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34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9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85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3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8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rQ/WM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0D4D14-917D-EFDF-F0CB-0ECFC3B1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612022"/>
            <a:ext cx="5364936" cy="909848"/>
          </a:xfrm>
        </p:spPr>
        <p:txBody>
          <a:bodyPr anchor="t"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Aplikacja do zarządzania stanami magazynowymi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C03E132-F907-313D-B63F-6EA8B6BDE3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19" y="1294405"/>
            <a:ext cx="4277828" cy="269503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7EA57A1-1ABB-9816-36B7-241BBD98E822}"/>
              </a:ext>
            </a:extLst>
          </p:cNvPr>
          <p:cNvSpPr txBox="1"/>
          <p:nvPr/>
        </p:nvSpPr>
        <p:spPr>
          <a:xfrm>
            <a:off x="9804727" y="6488668"/>
            <a:ext cx="244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Marcel Majka w64149</a:t>
            </a:r>
          </a:p>
        </p:txBody>
      </p:sp>
      <p:pic>
        <p:nvPicPr>
          <p:cNvPr id="10" name="Obraz 9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EC2EACD7-C899-CC4D-F3F0-E5241E72E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5" y="2305383"/>
            <a:ext cx="3783222" cy="22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2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86" name="Straight Connector 6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FBABFAB-1274-EEB5-DB94-F7E55897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494" y="93306"/>
            <a:ext cx="4360505" cy="26910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Formularz</a:t>
            </a:r>
            <a:r>
              <a:rPr lang="en-US" sz="3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rejestracji</a:t>
            </a:r>
            <a:b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67B42FD-6F45-D0BA-BAE3-417CF95D77C5}"/>
              </a:ext>
            </a:extLst>
          </p:cNvPr>
          <p:cNvSpPr txBox="1"/>
          <p:nvPr/>
        </p:nvSpPr>
        <p:spPr>
          <a:xfrm>
            <a:off x="7735887" y="2042155"/>
            <a:ext cx="4129474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l-PL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Formularz posiada walidację danych zarówno po stronie klienta jak i serwera. Wszystkie pola w formularzu są wymagane a hasło musi spełniać zasadę minimum 8 znaków oraz hasła w polu „Password” i  „Repeat Password” muszą być identyczne aby użytkownik został prawidłowo zarejestrowany. Aplikacja posiada również walidację danych po stronie serwera tzn. nie można zarejestrować konta z adresem email, który istnieje już w bazie danych.</a:t>
            </a:r>
          </a:p>
        </p:txBody>
      </p:sp>
      <p:pic>
        <p:nvPicPr>
          <p:cNvPr id="23" name="Symbol zastępczy zawartości 22">
            <a:extLst>
              <a:ext uri="{FF2B5EF4-FFF2-40B4-BE49-F238E27FC236}">
                <a16:creationId xmlns:a16="http://schemas.microsoft.com/office/drawing/2014/main" id="{44D1BE25-0CBB-D4B0-15C1-6E9512A35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560" y="1740726"/>
            <a:ext cx="5523238" cy="3569335"/>
          </a:xfrm>
        </p:spPr>
      </p:pic>
    </p:spTree>
    <p:extLst>
      <p:ext uri="{BB962C8B-B14F-4D97-AF65-F5344CB8AC3E}">
        <p14:creationId xmlns:p14="http://schemas.microsoft.com/office/powerpoint/2010/main" val="402808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BC3921-8F42-42DA-8EE8-BC4EB926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057" y="1280160"/>
            <a:ext cx="3922943" cy="6139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Formularz logowania</a:t>
            </a:r>
            <a:endParaRPr lang="en-US" sz="32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139295B-9E72-A973-6F39-1AFF47568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91" y="1700338"/>
            <a:ext cx="5393371" cy="365400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6E079A4-9F3F-266E-8FA8-82D15FF7C5F2}"/>
              </a:ext>
            </a:extLst>
          </p:cNvPr>
          <p:cNvSpPr txBox="1"/>
          <p:nvPr/>
        </p:nvSpPr>
        <p:spPr>
          <a:xfrm>
            <a:off x="7629054" y="1836431"/>
            <a:ext cx="4358951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l-PL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Formularz posiada walidację danych po stronie serwera. Nie można się zalogować jeśli użytkownik nie istnieje w bazie lub jeśli hasło lub email są niepoprawne.</a:t>
            </a:r>
          </a:p>
        </p:txBody>
      </p:sp>
    </p:spTree>
    <p:extLst>
      <p:ext uri="{BB962C8B-B14F-4D97-AF65-F5344CB8AC3E}">
        <p14:creationId xmlns:p14="http://schemas.microsoft.com/office/powerpoint/2010/main" val="274795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3FDDF3-2BB8-4524-FC6A-25C165C4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726" y="1342364"/>
            <a:ext cx="3494273" cy="5385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główny</a:t>
            </a:r>
            <a:endParaRPr lang="en-US" sz="32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 descr="Obraz zawierający tekst, oprogramowanie, Ikona komputerowa, Oprogramowanie multimedialne&#10;&#10;Opis wygenerowany automatycznie">
            <a:extLst>
              <a:ext uri="{FF2B5EF4-FFF2-40B4-BE49-F238E27FC236}">
                <a16:creationId xmlns:a16="http://schemas.microsoft.com/office/drawing/2014/main" id="{FF856FFF-6153-A5C4-9082-876908941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91" y="1471120"/>
            <a:ext cx="5393371" cy="411244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A62952D-E6CC-0A91-CB70-E8C251D9B1AE}"/>
              </a:ext>
            </a:extLst>
          </p:cNvPr>
          <p:cNvSpPr txBox="1"/>
          <p:nvPr/>
        </p:nvSpPr>
        <p:spPr>
          <a:xfrm>
            <a:off x="7820331" y="1818686"/>
            <a:ext cx="4167674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l-P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główny przedstawia widok strony po zalogowaniu. Mamy do dyspozycji kilka wykresów oraz podsumowania. Dodatkowo możemy wygenerować raport w formacie xlsv.</a:t>
            </a:r>
          </a:p>
        </p:txBody>
      </p:sp>
    </p:spTree>
    <p:extLst>
      <p:ext uri="{BB962C8B-B14F-4D97-AF65-F5344CB8AC3E}">
        <p14:creationId xmlns:p14="http://schemas.microsoft.com/office/powerpoint/2010/main" val="23612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3375CD-D56B-0D2D-3B45-D2B648F2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057" y="1374711"/>
            <a:ext cx="2398942" cy="544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Add product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C90E7D6-009E-DF46-6642-15E769361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91" y="1471120"/>
            <a:ext cx="5393371" cy="411244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159C1BC-4085-A872-54E3-79D10F3AF685}"/>
              </a:ext>
            </a:extLst>
          </p:cNvPr>
          <p:cNvSpPr txBox="1"/>
          <p:nvPr/>
        </p:nvSpPr>
        <p:spPr>
          <a:xfrm>
            <a:off x="7890311" y="1904367"/>
            <a:ext cx="4097694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l-P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product to widok, z którego użytkownik może dodać nowy produkt do magazynu wypełniając pola Nazwa produktu, Rodzaj produktu, Dział, Ilość, Cena.</a:t>
            </a:r>
          </a:p>
        </p:txBody>
      </p:sp>
    </p:spTree>
    <p:extLst>
      <p:ext uri="{BB962C8B-B14F-4D97-AF65-F5344CB8AC3E}">
        <p14:creationId xmlns:p14="http://schemas.microsoft.com/office/powerpoint/2010/main" val="123616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2E716D-07F3-1CA9-2A5C-AE529A3D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408" y="1280160"/>
            <a:ext cx="2797048" cy="6193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Delete product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A2C8E1E-7CDA-4B77-C0CD-C95B7DDB2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91" y="1464378"/>
            <a:ext cx="5393371" cy="412592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F06B887-74BC-0AA8-78BC-AC1A7183C8C9}"/>
              </a:ext>
            </a:extLst>
          </p:cNvPr>
          <p:cNvSpPr txBox="1"/>
          <p:nvPr/>
        </p:nvSpPr>
        <p:spPr>
          <a:xfrm>
            <a:off x="7974563" y="1831748"/>
            <a:ext cx="3943739" cy="226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l-P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 to widok, z którego użytkownik może usunąć dowolnie wybrany produkt z magazynu. Po kliknięciu przycisku usuń produkt, zostanie wyświetlone okienko potwierdzające usunięcie. Po wykonanej operacji produkty zostaną usunięte z bazy.</a:t>
            </a:r>
          </a:p>
        </p:txBody>
      </p:sp>
    </p:spTree>
    <p:extLst>
      <p:ext uri="{BB962C8B-B14F-4D97-AF65-F5344CB8AC3E}">
        <p14:creationId xmlns:p14="http://schemas.microsoft.com/office/powerpoint/2010/main" val="29935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5A2A85-B994-58FA-DF43-DC133B87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981" y="1341120"/>
            <a:ext cx="1752018" cy="5509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Show all</a:t>
            </a:r>
            <a:endParaRPr lang="en-US" sz="32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FA30F9-670D-3176-9CC3-11D1035F1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91" y="1471120"/>
            <a:ext cx="5393371" cy="411244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3D858A4-B853-09CA-4133-3FE0BA748C7A}"/>
              </a:ext>
            </a:extLst>
          </p:cNvPr>
          <p:cNvSpPr txBox="1"/>
          <p:nvPr/>
        </p:nvSpPr>
        <p:spPr>
          <a:xfrm>
            <a:off x="7564016" y="1839477"/>
            <a:ext cx="4469363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l-P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all to widok, z którego użytkownik może przeglądać wszystkie produkty z magazynu. Może wyszukiwać produkty po nazwie. Sortować po dowolnie wybranej kolumnie. W przypadku dużej ilości produktów na magazynie, użytkownik może zdefiniować ilość produktów wyświetlanych na jednej stronie.</a:t>
            </a:r>
          </a:p>
        </p:txBody>
      </p:sp>
    </p:spTree>
    <p:extLst>
      <p:ext uri="{BB962C8B-B14F-4D97-AF65-F5344CB8AC3E}">
        <p14:creationId xmlns:p14="http://schemas.microsoft.com/office/powerpoint/2010/main" val="15695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6C694B-089A-E66B-24B9-27A67668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53" y="3716725"/>
            <a:ext cx="4284759" cy="704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36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 do repozytorium</a:t>
            </a:r>
            <a:endParaRPr lang="en-US" sz="36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C98B1CAE-5FEF-DEFC-F6F1-1C579FE3C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1" y="2557742"/>
            <a:ext cx="3491811" cy="1964143"/>
          </a:xfrm>
          <a:prstGeom prst="rect">
            <a:avLst/>
          </a:prstGeom>
        </p:spPr>
      </p:pic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3CC2320-A9DE-E533-6626-8FFC7DE2BD74}"/>
              </a:ext>
            </a:extLst>
          </p:cNvPr>
          <p:cNvSpPr txBox="1"/>
          <p:nvPr/>
        </p:nvSpPr>
        <p:spPr>
          <a:xfrm>
            <a:off x="6561153" y="4688707"/>
            <a:ext cx="413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  <a:hlinkClick r:id="rId3"/>
              </a:rPr>
              <a:t>https://github.com/SterQ/WMS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1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D620F46-9875-2E27-4783-CA945AEA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Dziękuje za uwage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94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268</Words>
  <Application>Microsoft Office PowerPoint</Application>
  <PresentationFormat>Panoramiczny</PresentationFormat>
  <Paragraphs>17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Sitka Banner</vt:lpstr>
      <vt:lpstr>Times New Roman</vt:lpstr>
      <vt:lpstr>HeadlinesVTI</vt:lpstr>
      <vt:lpstr>Prezentacja programu PowerPoint</vt:lpstr>
      <vt:lpstr>Formularz rejestracji </vt:lpstr>
      <vt:lpstr>Formularz logowania</vt:lpstr>
      <vt:lpstr>Dashboard główny</vt:lpstr>
      <vt:lpstr>Add product</vt:lpstr>
      <vt:lpstr>Delete product</vt:lpstr>
      <vt:lpstr>Show all</vt:lpstr>
      <vt:lpstr>Link do repozytorium</vt:lpstr>
      <vt:lpstr>Dziękuje za uwage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Marcel</dc:creator>
  <cp:lastModifiedBy>Marcel</cp:lastModifiedBy>
  <cp:revision>1</cp:revision>
  <dcterms:created xsi:type="dcterms:W3CDTF">2023-07-09T12:51:32Z</dcterms:created>
  <dcterms:modified xsi:type="dcterms:W3CDTF">2023-07-09T13:42:59Z</dcterms:modified>
</cp:coreProperties>
</file>