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4031109" y="934453"/>
            <a:ext cx="4989095" cy="4989094"/>
            <a:chOff x="0" y="0"/>
            <a:chExt cx="4989095" cy="4989094"/>
          </a:xfrm>
        </p:grpSpPr>
        <p:sp>
          <p:nvSpPr>
            <p:cNvPr id="4" name="path"/>
            <p:cNvSpPr/>
            <p:nvPr/>
          </p:nvSpPr>
          <p:spPr>
            <a:xfrm>
              <a:off x="0" y="0"/>
              <a:ext cx="4989095" cy="4989094"/>
            </a:xfrm>
            <a:custGeom>
              <a:avLst/>
              <a:gdLst/>
              <a:ahLst/>
              <a:cxnLst/>
              <a:rect l="0" t="0" r="0" b="0"/>
              <a:pathLst>
                <a:path w="7856" h="7856">
                  <a:moveTo>
                    <a:pt x="0" y="3928"/>
                  </a:moveTo>
                  <a:cubicBezTo>
                    <a:pt x="0" y="1758"/>
                    <a:pt x="1758" y="0"/>
                    <a:pt x="3928" y="0"/>
                  </a:cubicBezTo>
                  <a:cubicBezTo>
                    <a:pt x="6098" y="0"/>
                    <a:pt x="7856" y="1758"/>
                    <a:pt x="7856" y="3928"/>
                  </a:cubicBezTo>
                  <a:cubicBezTo>
                    <a:pt x="7856" y="6098"/>
                    <a:pt x="6098" y="7856"/>
                    <a:pt x="3928" y="7856"/>
                  </a:cubicBezTo>
                  <a:cubicBezTo>
                    <a:pt x="1758" y="7856"/>
                    <a:pt x="0" y="6098"/>
                    <a:pt x="0" y="3928"/>
                  </a:cubicBezTo>
                </a:path>
              </a:pathLst>
            </a:custGeom>
            <a:solidFill>
              <a:srgbClr val="FFFFFF">
                <a:alpha val="87058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" name="textbox 2"/>
            <p:cNvSpPr/>
            <p:nvPr/>
          </p:nvSpPr>
          <p:spPr>
            <a:xfrm>
              <a:off x="244289" y="1031156"/>
              <a:ext cx="3519939" cy="277746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ts val="6469"/>
                </a:lnSpc>
                <a:tabLst/>
              </a:pPr>
              <a:r>
                <a:rPr sz="4600" b="1" spc="0" dirty="0">
                  <a:solidFill>
                    <a:srgbClr val="595959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Data</a:t>
              </a:r>
              <a:r>
                <a:rPr sz="4600" spc="1640" dirty="0">
                  <a:solidFill>
                    <a:srgbClr val="595959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4600" b="1" spc="0" dirty="0">
                  <a:solidFill>
                    <a:srgbClr val="595959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Science</a:t>
              </a:r>
              <a:endParaRPr lang="Calibri" altLang="Calibri" sz="4600" dirty="0"/>
            </a:p>
            <a:p>
              <a:pPr marL="376745" algn="l" rtl="0" eaLnBrk="0">
                <a:lnSpc>
                  <a:spcPts val="6470"/>
                </a:lnSpc>
                <a:tabLst/>
              </a:pPr>
              <a:r>
                <a:rPr sz="4600" b="1" spc="160" dirty="0">
                  <a:solidFill>
                    <a:srgbClr val="595959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Challeng</a:t>
              </a:r>
              <a:r>
                <a:rPr sz="4600" b="1" spc="80" dirty="0">
                  <a:solidFill>
                    <a:srgbClr val="595959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e</a:t>
              </a:r>
              <a:endParaRPr lang="Calibri" altLang="Calibri" sz="4600" dirty="0"/>
            </a:p>
            <a:p>
              <a:pPr algn="l" rtl="0" eaLnBrk="0">
                <a:lnSpc>
                  <a:spcPct val="12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27000"/>
                </a:lnSpc>
                <a:tabLst/>
              </a:pPr>
              <a:endParaRPr lang="Arial" altLang="Arial" sz="1000" dirty="0"/>
            </a:p>
            <a:p>
              <a:pPr marL="1300541" algn="l" rtl="0" eaLnBrk="0">
                <a:lnSpc>
                  <a:spcPts val="3254"/>
                </a:lnSpc>
                <a:spcBef>
                  <a:spcPts val="1"/>
                </a:spcBef>
                <a:tabLst/>
              </a:pPr>
              <a:endParaRPr lang="en-US" sz="1000" dirty="0"/>
            </a:p>
            <a:p>
              <a:pPr marL="1300541" algn="l" rtl="0" eaLnBrk="0">
                <a:lnSpc>
                  <a:spcPts val="3254"/>
                </a:lnSpc>
                <a:spcBef>
                  <a:spcPts val="1"/>
                </a:spcBef>
                <a:tabLst/>
              </a:pPr>
              <a:r>
                <a:rPr sz="3600" b="1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Edwi</a:t>
              </a:r>
              <a:r>
                <a:rPr sz="3600" b="1" spc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n</a:t>
              </a:r>
              <a:endParaRPr lang="SimSun" altLang="SimSu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" name="path"/>
            <p:cNvSpPr/>
            <p:nvPr/>
          </p:nvSpPr>
          <p:spPr>
            <a:xfrm>
              <a:off x="850104" y="1867323"/>
              <a:ext cx="3519940" cy="6351"/>
            </a:xfrm>
            <a:custGeom>
              <a:avLst/>
              <a:gdLst/>
              <a:ahLst/>
              <a:cxnLst/>
              <a:rect l="0" t="0" r="0" b="0"/>
              <a:pathLst>
                <a:path w="5543" h="10">
                  <a:moveTo>
                    <a:pt x="0" y="5"/>
                  </a:moveTo>
                  <a:lnTo>
                    <a:pt x="5543" y="5"/>
                  </a:lnTo>
                </a:path>
              </a:pathLst>
            </a:custGeom>
            <a:noFill/>
            <a:ln w="6349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253887" y="1600193"/>
            <a:ext cx="10220326" cy="42719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28762" y="4767260"/>
            <a:ext cx="9926398" cy="51435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35774" y="4119563"/>
            <a:ext cx="9319386" cy="657225"/>
          </a:xfrm>
          <a:prstGeom prst="rect">
            <a:avLst/>
          </a:prstGeom>
        </p:spPr>
      </p:pic>
      <p:sp>
        <p:nvSpPr>
          <p:cNvPr id="7" name="path"/>
          <p:cNvSpPr/>
          <p:nvPr/>
        </p:nvSpPr>
        <p:spPr>
          <a:xfrm>
            <a:off x="2058074" y="3681410"/>
            <a:ext cx="2056725" cy="460503"/>
          </a:xfrm>
          <a:custGeom>
            <a:avLst/>
            <a:gdLst/>
            <a:ahLst/>
            <a:cxnLst/>
            <a:rect l="0" t="0" r="0" b="0"/>
            <a:pathLst>
              <a:path w="3238" h="725">
                <a:moveTo>
                  <a:pt x="0" y="83"/>
                </a:moveTo>
                <a:cubicBezTo>
                  <a:pt x="0" y="37"/>
                  <a:pt x="37" y="0"/>
                  <a:pt x="83" y="0"/>
                </a:cubicBezTo>
                <a:lnTo>
                  <a:pt x="539" y="0"/>
                </a:lnTo>
                <a:lnTo>
                  <a:pt x="539" y="0"/>
                </a:lnTo>
                <a:lnTo>
                  <a:pt x="1349" y="0"/>
                </a:lnTo>
                <a:lnTo>
                  <a:pt x="3155" y="0"/>
                </a:lnTo>
                <a:cubicBezTo>
                  <a:pt x="3201" y="0"/>
                  <a:pt x="3238" y="37"/>
                  <a:pt x="3238" y="83"/>
                </a:cubicBezTo>
                <a:lnTo>
                  <a:pt x="3238" y="293"/>
                </a:lnTo>
                <a:lnTo>
                  <a:pt x="3238" y="293"/>
                </a:lnTo>
                <a:lnTo>
                  <a:pt x="3238" y="418"/>
                </a:lnTo>
                <a:lnTo>
                  <a:pt x="3238" y="418"/>
                </a:lnTo>
                <a:cubicBezTo>
                  <a:pt x="3238" y="465"/>
                  <a:pt x="3201" y="502"/>
                  <a:pt x="3155" y="502"/>
                </a:cubicBezTo>
                <a:lnTo>
                  <a:pt x="1349" y="502"/>
                </a:lnTo>
                <a:lnTo>
                  <a:pt x="191" y="725"/>
                </a:lnTo>
                <a:lnTo>
                  <a:pt x="539" y="502"/>
                </a:lnTo>
                <a:lnTo>
                  <a:pt x="83" y="502"/>
                </a:lnTo>
                <a:cubicBezTo>
                  <a:pt x="37" y="502"/>
                  <a:pt x="0" y="465"/>
                  <a:pt x="0" y="418"/>
                </a:cubicBezTo>
                <a:lnTo>
                  <a:pt x="0" y="418"/>
                </a:lnTo>
                <a:lnTo>
                  <a:pt x="0" y="293"/>
                </a:lnTo>
                <a:lnTo>
                  <a:pt x="0" y="293"/>
                </a:lnTo>
                <a:lnTo>
                  <a:pt x="0" y="83"/>
                </a:lnTo>
                <a:close/>
              </a:path>
            </a:pathLst>
          </a:cu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4123527" y="4278887"/>
            <a:ext cx="2069222" cy="447645"/>
          </a:xfrm>
          <a:custGeom>
            <a:avLst/>
            <a:gdLst/>
            <a:ahLst/>
            <a:cxnLst/>
            <a:rect l="0" t="0" r="0" b="0"/>
            <a:pathLst>
              <a:path w="3258" h="704">
                <a:moveTo>
                  <a:pt x="0" y="81"/>
                </a:moveTo>
                <a:cubicBezTo>
                  <a:pt x="0" y="36"/>
                  <a:pt x="36" y="0"/>
                  <a:pt x="81" y="0"/>
                </a:cubicBezTo>
                <a:lnTo>
                  <a:pt x="543" y="0"/>
                </a:lnTo>
                <a:lnTo>
                  <a:pt x="543" y="0"/>
                </a:lnTo>
                <a:lnTo>
                  <a:pt x="1357" y="0"/>
                </a:lnTo>
                <a:lnTo>
                  <a:pt x="3177" y="0"/>
                </a:lnTo>
                <a:cubicBezTo>
                  <a:pt x="3222" y="0"/>
                  <a:pt x="3258" y="36"/>
                  <a:pt x="3258" y="81"/>
                </a:cubicBezTo>
                <a:lnTo>
                  <a:pt x="3258" y="284"/>
                </a:lnTo>
                <a:lnTo>
                  <a:pt x="3258" y="284"/>
                </a:lnTo>
                <a:lnTo>
                  <a:pt x="3258" y="407"/>
                </a:lnTo>
                <a:lnTo>
                  <a:pt x="3258" y="407"/>
                </a:lnTo>
                <a:cubicBezTo>
                  <a:pt x="3258" y="452"/>
                  <a:pt x="3222" y="488"/>
                  <a:pt x="3177" y="488"/>
                </a:cubicBezTo>
                <a:lnTo>
                  <a:pt x="1357" y="488"/>
                </a:lnTo>
                <a:lnTo>
                  <a:pt x="192" y="704"/>
                </a:lnTo>
                <a:lnTo>
                  <a:pt x="543" y="488"/>
                </a:lnTo>
                <a:lnTo>
                  <a:pt x="81" y="488"/>
                </a:lnTo>
                <a:cubicBezTo>
                  <a:pt x="36" y="488"/>
                  <a:pt x="0" y="452"/>
                  <a:pt x="0" y="407"/>
                </a:cubicBezTo>
                <a:lnTo>
                  <a:pt x="0" y="407"/>
                </a:lnTo>
                <a:lnTo>
                  <a:pt x="0" y="284"/>
                </a:lnTo>
                <a:lnTo>
                  <a:pt x="0" y="284"/>
                </a:lnTo>
                <a:lnTo>
                  <a:pt x="0" y="81"/>
                </a:lnTo>
                <a:close/>
              </a:path>
            </a:pathLst>
          </a:cu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" name="path"/>
          <p:cNvSpPr/>
          <p:nvPr/>
        </p:nvSpPr>
        <p:spPr>
          <a:xfrm>
            <a:off x="8158253" y="1963966"/>
            <a:ext cx="1814421" cy="565874"/>
          </a:xfrm>
          <a:custGeom>
            <a:avLst/>
            <a:gdLst/>
            <a:ahLst/>
            <a:cxnLst/>
            <a:rect l="0" t="0" r="0" b="0"/>
            <a:pathLst>
              <a:path w="2857" h="891">
                <a:moveTo>
                  <a:pt x="226" y="105"/>
                </a:moveTo>
                <a:cubicBezTo>
                  <a:pt x="226" y="47"/>
                  <a:pt x="273" y="0"/>
                  <a:pt x="331" y="0"/>
                </a:cubicBezTo>
                <a:lnTo>
                  <a:pt x="665" y="0"/>
                </a:lnTo>
                <a:lnTo>
                  <a:pt x="665" y="0"/>
                </a:lnTo>
                <a:lnTo>
                  <a:pt x="1322" y="0"/>
                </a:lnTo>
                <a:lnTo>
                  <a:pt x="2752" y="0"/>
                </a:lnTo>
                <a:cubicBezTo>
                  <a:pt x="2810" y="0"/>
                  <a:pt x="2857" y="47"/>
                  <a:pt x="2857" y="105"/>
                </a:cubicBezTo>
                <a:lnTo>
                  <a:pt x="2857" y="368"/>
                </a:lnTo>
                <a:lnTo>
                  <a:pt x="2857" y="368"/>
                </a:lnTo>
                <a:lnTo>
                  <a:pt x="2857" y="526"/>
                </a:lnTo>
                <a:lnTo>
                  <a:pt x="2857" y="526"/>
                </a:lnTo>
                <a:cubicBezTo>
                  <a:pt x="2857" y="584"/>
                  <a:pt x="2810" y="632"/>
                  <a:pt x="2752" y="632"/>
                </a:cubicBezTo>
                <a:lnTo>
                  <a:pt x="1322" y="632"/>
                </a:lnTo>
                <a:lnTo>
                  <a:pt x="0" y="891"/>
                </a:lnTo>
                <a:lnTo>
                  <a:pt x="665" y="632"/>
                </a:lnTo>
                <a:lnTo>
                  <a:pt x="331" y="632"/>
                </a:lnTo>
                <a:cubicBezTo>
                  <a:pt x="273" y="632"/>
                  <a:pt x="226" y="584"/>
                  <a:pt x="226" y="526"/>
                </a:cubicBezTo>
                <a:lnTo>
                  <a:pt x="226" y="526"/>
                </a:lnTo>
                <a:lnTo>
                  <a:pt x="226" y="368"/>
                </a:lnTo>
                <a:lnTo>
                  <a:pt x="226" y="368"/>
                </a:lnTo>
                <a:lnTo>
                  <a:pt x="226" y="105"/>
                </a:lnTo>
                <a:close/>
              </a:path>
            </a:pathLst>
          </a:custGeom>
          <a:solidFill>
            <a:srgbClr val="F2F2F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03174" y="2350105"/>
            <a:ext cx="10151986" cy="1320558"/>
          </a:xfrm>
          <a:prstGeom prst="rect">
            <a:avLst/>
          </a:prstGeom>
        </p:spPr>
      </p:pic>
      <p:sp>
        <p:nvSpPr>
          <p:cNvPr id="11" name="path"/>
          <p:cNvSpPr/>
          <p:nvPr/>
        </p:nvSpPr>
        <p:spPr>
          <a:xfrm>
            <a:off x="5523132" y="5388777"/>
            <a:ext cx="1499513" cy="453629"/>
          </a:xfrm>
          <a:custGeom>
            <a:avLst/>
            <a:gdLst/>
            <a:ahLst/>
            <a:cxnLst/>
            <a:rect l="0" t="0" r="0" b="0"/>
            <a:pathLst>
              <a:path w="2361" h="714">
                <a:moveTo>
                  <a:pt x="0" y="82"/>
                </a:moveTo>
                <a:cubicBezTo>
                  <a:pt x="0" y="36"/>
                  <a:pt x="36" y="0"/>
                  <a:pt x="82" y="0"/>
                </a:cubicBezTo>
                <a:lnTo>
                  <a:pt x="393" y="0"/>
                </a:lnTo>
                <a:lnTo>
                  <a:pt x="393" y="0"/>
                </a:lnTo>
                <a:lnTo>
                  <a:pt x="983" y="0"/>
                </a:lnTo>
                <a:lnTo>
                  <a:pt x="2278" y="0"/>
                </a:lnTo>
                <a:cubicBezTo>
                  <a:pt x="2324" y="0"/>
                  <a:pt x="2361" y="36"/>
                  <a:pt x="2361" y="82"/>
                </a:cubicBezTo>
                <a:lnTo>
                  <a:pt x="2361" y="288"/>
                </a:lnTo>
                <a:lnTo>
                  <a:pt x="2361" y="288"/>
                </a:lnTo>
                <a:lnTo>
                  <a:pt x="2361" y="412"/>
                </a:lnTo>
                <a:lnTo>
                  <a:pt x="2361" y="412"/>
                </a:lnTo>
                <a:cubicBezTo>
                  <a:pt x="2361" y="458"/>
                  <a:pt x="2324" y="495"/>
                  <a:pt x="2278" y="495"/>
                </a:cubicBezTo>
                <a:lnTo>
                  <a:pt x="983" y="495"/>
                </a:lnTo>
                <a:lnTo>
                  <a:pt x="139" y="714"/>
                </a:lnTo>
                <a:lnTo>
                  <a:pt x="393" y="495"/>
                </a:lnTo>
                <a:lnTo>
                  <a:pt x="82" y="495"/>
                </a:lnTo>
                <a:cubicBezTo>
                  <a:pt x="36" y="495"/>
                  <a:pt x="0" y="458"/>
                  <a:pt x="0" y="412"/>
                </a:cubicBezTo>
                <a:lnTo>
                  <a:pt x="0" y="412"/>
                </a:lnTo>
                <a:lnTo>
                  <a:pt x="0" y="288"/>
                </a:lnTo>
                <a:lnTo>
                  <a:pt x="0" y="288"/>
                </a:lnTo>
                <a:lnTo>
                  <a:pt x="0" y="82"/>
                </a:lnTo>
                <a:close/>
              </a:path>
            </a:pathLst>
          </a:cu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/>
          <p:nvPr/>
        </p:nvSpPr>
        <p:spPr>
          <a:xfrm>
            <a:off x="1828934" y="2043786"/>
            <a:ext cx="7922894" cy="3609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1606"/>
              </a:lnSpc>
              <a:tabLst/>
            </a:pPr>
            <a:r>
              <a:rPr sz="11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Attribution</a:t>
            </a:r>
            <a:r>
              <a:rPr sz="1100" spc="70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window</a:t>
            </a:r>
            <a:endParaRPr lang="Calibri" altLang="Calibri" sz="1100" dirty="0"/>
          </a:p>
          <a:p>
            <a:pPr algn="l" rtl="0" eaLnBrk="0">
              <a:lnSpc>
                <a:spcPct val="164000"/>
              </a:lnSpc>
              <a:tabLst/>
            </a:pPr>
            <a:endParaRPr lang="Arial" altLang="Arial" sz="1000" dirty="0"/>
          </a:p>
          <a:p>
            <a:pPr marL="34996" algn="l" rtl="0" eaLnBrk="0">
              <a:lnSpc>
                <a:spcPts val="1606"/>
              </a:lnSpc>
              <a:spcBef>
                <a:spcPts val="337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mail</a:t>
            </a:r>
            <a:r>
              <a:rPr sz="1100" spc="26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endParaRPr lang="Calibri" altLang="Calibri" sz="11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413146" algn="l" rtl="0" eaLnBrk="0">
              <a:lnSpc>
                <a:spcPts val="1606"/>
              </a:lnSpc>
              <a:spcBef>
                <a:spcPts val="337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activate</a:t>
            </a:r>
            <a:r>
              <a:rPr sz="1100" spc="40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endParaRPr lang="Calibri" altLang="Calibri" sz="11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474834" algn="l" rtl="0" eaLnBrk="0">
              <a:lnSpc>
                <a:spcPts val="1606"/>
              </a:lnSpc>
              <a:spcBef>
                <a:spcPts val="337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initiate</a:t>
            </a:r>
            <a:r>
              <a:rPr sz="1100" spc="46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100" spc="45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endParaRPr lang="Calibri" altLang="Calibri" sz="11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2468276" algn="l" rtl="0" eaLnBrk="0">
              <a:lnSpc>
                <a:spcPts val="1606"/>
              </a:lnSpc>
              <a:spcBef>
                <a:spcPts val="337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sz="1100" spc="53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100" spc="52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endParaRPr lang="Calibri" altLang="Calibri" sz="11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1606"/>
              </a:lnSpc>
              <a:spcBef>
                <a:spcPts val="337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take</a:t>
            </a:r>
            <a:r>
              <a:rPr sz="1100" spc="55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endParaRPr lang="Calibri" altLang="Calibri" sz="11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0000"/>
              </a:lnSpc>
              <a:tabLst/>
            </a:pPr>
            <a:endParaRPr lang="Arial" altLang="Arial" sz="200" dirty="0"/>
          </a:p>
          <a:p>
            <a:pPr marL="3832423" algn="l" rtl="0" eaLnBrk="0">
              <a:lnSpc>
                <a:spcPts val="1606"/>
              </a:lnSpc>
              <a:spcBef>
                <a:spcPts val="2"/>
              </a:spcBef>
              <a:tabLst/>
            </a:pP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sz="1100" spc="37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first</a:t>
            </a:r>
            <a:r>
              <a:rPr sz="1100" spc="35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</a:t>
            </a:r>
            <a:endParaRPr lang="Calibri" altLang="Calibri" sz="1100" dirty="0"/>
          </a:p>
        </p:txBody>
      </p:sp>
      <p:grpSp>
        <p:nvGrpSpPr>
          <p:cNvPr id="2" name="group 4"/>
          <p:cNvGrpSpPr/>
          <p:nvPr/>
        </p:nvGrpSpPr>
        <p:grpSpPr>
          <a:xfrm rot="21600000">
            <a:off x="3651250" y="1048660"/>
            <a:ext cx="6668720" cy="735997"/>
            <a:chOff x="0" y="0"/>
            <a:chExt cx="6668720" cy="735997"/>
          </a:xfrm>
        </p:grpSpPr>
        <p:grpSp>
          <p:nvGrpSpPr>
            <p:cNvPr id="3" name="group 6"/>
            <p:cNvGrpSpPr/>
            <p:nvPr/>
          </p:nvGrpSpPr>
          <p:grpSpPr>
            <a:xfrm rot="21600000">
              <a:off x="0" y="0"/>
              <a:ext cx="6668720" cy="735997"/>
              <a:chOff x="0" y="0"/>
              <a:chExt cx="6668720" cy="735997"/>
            </a:xfrm>
          </p:grpSpPr>
          <p:sp>
            <p:nvSpPr>
              <p:cNvPr id="13" name="path"/>
              <p:cNvSpPr/>
              <p:nvPr/>
            </p:nvSpPr>
            <p:spPr>
              <a:xfrm>
                <a:off x="6350" y="6350"/>
                <a:ext cx="6656034" cy="723297"/>
              </a:xfrm>
              <a:custGeom>
                <a:avLst/>
                <a:gdLst/>
                <a:ahLst/>
                <a:cxnLst/>
                <a:rect l="0" t="0" r="0" b="0"/>
                <a:pathLst>
                  <a:path w="10481" h="1139">
                    <a:moveTo>
                      <a:pt x="0" y="138"/>
                    </a:moveTo>
                    <a:cubicBezTo>
                      <a:pt x="0" y="62"/>
                      <a:pt x="62" y="0"/>
                      <a:pt x="138" y="0"/>
                    </a:cubicBezTo>
                    <a:lnTo>
                      <a:pt x="1746" y="0"/>
                    </a:lnTo>
                    <a:lnTo>
                      <a:pt x="1746" y="0"/>
                    </a:lnTo>
                    <a:lnTo>
                      <a:pt x="4367" y="0"/>
                    </a:lnTo>
                    <a:lnTo>
                      <a:pt x="10343" y="0"/>
                    </a:lnTo>
                    <a:cubicBezTo>
                      <a:pt x="10419" y="0"/>
                      <a:pt x="10481" y="62"/>
                      <a:pt x="10481" y="138"/>
                    </a:cubicBezTo>
                    <a:lnTo>
                      <a:pt x="10481" y="485"/>
                    </a:lnTo>
                    <a:lnTo>
                      <a:pt x="10481" y="485"/>
                    </a:lnTo>
                    <a:lnTo>
                      <a:pt x="10481" y="693"/>
                    </a:lnTo>
                    <a:lnTo>
                      <a:pt x="10481" y="693"/>
                    </a:lnTo>
                    <a:cubicBezTo>
                      <a:pt x="10481" y="770"/>
                      <a:pt x="10419" y="832"/>
                      <a:pt x="10343" y="832"/>
                    </a:cubicBezTo>
                    <a:lnTo>
                      <a:pt x="4367" y="832"/>
                    </a:lnTo>
                    <a:lnTo>
                      <a:pt x="1006" y="1139"/>
                    </a:lnTo>
                    <a:lnTo>
                      <a:pt x="1746" y="832"/>
                    </a:lnTo>
                    <a:lnTo>
                      <a:pt x="138" y="832"/>
                    </a:lnTo>
                    <a:cubicBezTo>
                      <a:pt x="62" y="832"/>
                      <a:pt x="0" y="770"/>
                      <a:pt x="0" y="693"/>
                    </a:cubicBezTo>
                    <a:lnTo>
                      <a:pt x="0" y="693"/>
                    </a:lnTo>
                    <a:lnTo>
                      <a:pt x="0" y="485"/>
                    </a:lnTo>
                    <a:lnTo>
                      <a:pt x="0" y="485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FD8224">
                  <a:alpha val="100000"/>
                </a:srgbClr>
              </a:solidFill>
              <a:ln cap="flat"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path"/>
              <p:cNvSpPr/>
              <p:nvPr/>
            </p:nvSpPr>
            <p:spPr>
              <a:xfrm>
                <a:off x="0" y="0"/>
                <a:ext cx="6668720" cy="735997"/>
              </a:xfrm>
              <a:custGeom>
                <a:avLst/>
                <a:gdLst/>
                <a:ahLst/>
                <a:cxnLst/>
                <a:rect l="0" t="0" r="0" b="0"/>
                <a:pathLst>
                  <a:path w="10501" h="1159">
                    <a:moveTo>
                      <a:pt x="10" y="148"/>
                    </a:moveTo>
                    <a:cubicBezTo>
                      <a:pt x="10" y="72"/>
                      <a:pt x="72" y="10"/>
                      <a:pt x="148" y="10"/>
                    </a:cubicBezTo>
                    <a:lnTo>
                      <a:pt x="1756" y="10"/>
                    </a:lnTo>
                    <a:lnTo>
                      <a:pt x="1756" y="10"/>
                    </a:lnTo>
                    <a:lnTo>
                      <a:pt x="4377" y="10"/>
                    </a:lnTo>
                    <a:lnTo>
                      <a:pt x="10353" y="10"/>
                    </a:lnTo>
                    <a:cubicBezTo>
                      <a:pt x="10429" y="10"/>
                      <a:pt x="10491" y="72"/>
                      <a:pt x="10491" y="148"/>
                    </a:cubicBezTo>
                    <a:lnTo>
                      <a:pt x="10491" y="495"/>
                    </a:lnTo>
                    <a:lnTo>
                      <a:pt x="10491" y="495"/>
                    </a:lnTo>
                    <a:lnTo>
                      <a:pt x="10491" y="703"/>
                    </a:lnTo>
                    <a:lnTo>
                      <a:pt x="10491" y="703"/>
                    </a:lnTo>
                    <a:cubicBezTo>
                      <a:pt x="10491" y="780"/>
                      <a:pt x="10429" y="842"/>
                      <a:pt x="10353" y="842"/>
                    </a:cubicBezTo>
                    <a:lnTo>
                      <a:pt x="4377" y="842"/>
                    </a:lnTo>
                    <a:lnTo>
                      <a:pt x="1016" y="1149"/>
                    </a:lnTo>
                    <a:lnTo>
                      <a:pt x="1756" y="842"/>
                    </a:lnTo>
                    <a:lnTo>
                      <a:pt x="148" y="842"/>
                    </a:lnTo>
                    <a:cubicBezTo>
                      <a:pt x="72" y="842"/>
                      <a:pt x="10" y="780"/>
                      <a:pt x="10" y="703"/>
                    </a:cubicBezTo>
                    <a:lnTo>
                      <a:pt x="10" y="703"/>
                    </a:lnTo>
                    <a:lnTo>
                      <a:pt x="10" y="495"/>
                    </a:lnTo>
                    <a:lnTo>
                      <a:pt x="10" y="495"/>
                    </a:lnTo>
                    <a:lnTo>
                      <a:pt x="10" y="148"/>
                    </a:lnTo>
                    <a:close/>
                  </a:path>
                </a:pathLst>
              </a:custGeom>
              <a:noFill/>
              <a:ln w="12699" cap="flat"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textbox 15"/>
            <p:cNvSpPr/>
            <p:nvPr/>
          </p:nvSpPr>
          <p:spPr>
            <a:xfrm>
              <a:off x="-12700" y="-12700"/>
              <a:ext cx="6694169" cy="7620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lang="Arial" altLang="Arial" sz="800" dirty="0"/>
            </a:p>
            <a:p>
              <a:pPr marL="908178" algn="l" rtl="0" eaLnBrk="0">
                <a:lnSpc>
                  <a:spcPts val="2410"/>
                </a:lnSpc>
                <a:spcBef>
                  <a:spcPts val="4"/>
                </a:spcBef>
                <a:tabLst/>
              </a:pP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Qu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estion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: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What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if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initiating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background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check</a:t>
              </a: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earlier</a:t>
              </a:r>
              <a:endParaRPr lang="Calibri" altLang="Calibri" sz="1800" dirty="0"/>
            </a:p>
          </p:txBody>
        </p:sp>
      </p:grpSp>
      <p:sp>
        <p:nvSpPr>
          <p:cNvPr id="16" name="textbox 16"/>
          <p:cNvSpPr/>
          <p:nvPr/>
        </p:nvSpPr>
        <p:spPr>
          <a:xfrm>
            <a:off x="1035663" y="302666"/>
            <a:ext cx="8061959" cy="589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441"/>
              </a:lnSpc>
              <a:tabLst/>
            </a:pP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Sequence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events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for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31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hiring</a:t>
            </a:r>
            <a:r>
              <a:rPr sz="310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</a:t>
            </a:r>
            <a:endParaRPr lang="Calibri" altLang="Calibri" sz="3100" dirty="0"/>
          </a:p>
        </p:txBody>
      </p:sp>
      <p:sp>
        <p:nvSpPr>
          <p:cNvPr id="17" name="textbox 17"/>
          <p:cNvSpPr/>
          <p:nvPr/>
        </p:nvSpPr>
        <p:spPr>
          <a:xfrm>
            <a:off x="3573020" y="6136411"/>
            <a:ext cx="3070860" cy="569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0"/>
              </a:lnSpc>
              <a:tabLst/>
            </a:pP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application</a:t>
            </a:r>
            <a:r>
              <a:rPr sz="1200" spc="7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window</a:t>
            </a:r>
            <a:endParaRPr lang="Calibri" altLang="Calibri" sz="1200" dirty="0"/>
          </a:p>
          <a:p>
            <a:pPr algn="l" rtl="0" eaLnBrk="0">
              <a:lnSpc>
                <a:spcPct val="111000"/>
              </a:lnSpc>
              <a:tabLst/>
            </a:pPr>
            <a:endParaRPr lang="Arial" altLang="Arial" sz="600" dirty="0"/>
          </a:p>
          <a:p>
            <a:pPr algn="r" rtl="0" eaLnBrk="0">
              <a:lnSpc>
                <a:spcPts val="1740"/>
              </a:lnSpc>
              <a:spcBef>
                <a:spcPts val="4"/>
              </a:spcBef>
              <a:tabLst/>
            </a:pP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2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2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2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window</a:t>
            </a:r>
            <a:endParaRPr lang="Calibri" altLang="Calibri" sz="1200" dirty="0"/>
          </a:p>
        </p:txBody>
      </p:sp>
      <p:sp>
        <p:nvSpPr>
          <p:cNvPr id="18" name="path"/>
          <p:cNvSpPr/>
          <p:nvPr/>
        </p:nvSpPr>
        <p:spPr>
          <a:xfrm>
            <a:off x="1269762" y="6257524"/>
            <a:ext cx="10006232" cy="189309"/>
          </a:xfrm>
          <a:custGeom>
            <a:avLst/>
            <a:gdLst/>
            <a:ahLst/>
            <a:cxnLst/>
            <a:rect l="0" t="0" r="0" b="0"/>
            <a:pathLst>
              <a:path w="15757" h="298">
                <a:moveTo>
                  <a:pt x="15752" y="5"/>
                </a:moveTo>
                <a:cubicBezTo>
                  <a:pt x="15752" y="164"/>
                  <a:pt x="15742" y="293"/>
                  <a:pt x="15728" y="293"/>
                </a:cubicBezTo>
                <a:lnTo>
                  <a:pt x="29" y="293"/>
                </a:lnTo>
                <a:cubicBezTo>
                  <a:pt x="15" y="293"/>
                  <a:pt x="5" y="164"/>
                  <a:pt x="5" y="5"/>
                </a:cubicBezTo>
              </a:path>
            </a:pathLst>
          </a:custGeom>
          <a:noFill/>
          <a:ln w="6349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70457" y="2987286"/>
            <a:ext cx="589123" cy="2915060"/>
          </a:xfrm>
          <a:prstGeom prst="rect">
            <a:avLst/>
          </a:prstGeom>
        </p:spPr>
      </p:pic>
      <p:sp>
        <p:nvSpPr>
          <p:cNvPr id="20" name="path"/>
          <p:cNvSpPr/>
          <p:nvPr/>
        </p:nvSpPr>
        <p:spPr>
          <a:xfrm>
            <a:off x="1299999" y="5978522"/>
            <a:ext cx="6675274" cy="168270"/>
          </a:xfrm>
          <a:custGeom>
            <a:avLst/>
            <a:gdLst/>
            <a:ahLst/>
            <a:cxnLst/>
            <a:rect l="0" t="0" r="0" b="0"/>
            <a:pathLst>
              <a:path w="10512" h="264">
                <a:moveTo>
                  <a:pt x="10507" y="5"/>
                </a:moveTo>
                <a:cubicBezTo>
                  <a:pt x="10507" y="145"/>
                  <a:pt x="10497" y="259"/>
                  <a:pt x="10485" y="259"/>
                </a:cubicBezTo>
                <a:lnTo>
                  <a:pt x="26" y="259"/>
                </a:lnTo>
                <a:cubicBezTo>
                  <a:pt x="14" y="259"/>
                  <a:pt x="5" y="145"/>
                  <a:pt x="5" y="5"/>
                </a:cubicBezTo>
              </a:path>
            </a:pathLst>
          </a:custGeom>
          <a:noFill/>
          <a:ln w="6349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" name="rect"/>
          <p:cNvSpPr/>
          <p:nvPr/>
        </p:nvSpPr>
        <p:spPr>
          <a:xfrm>
            <a:off x="-336885" y="240631"/>
            <a:ext cx="1155032" cy="59355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" name="path"/>
          <p:cNvSpPr/>
          <p:nvPr/>
        </p:nvSpPr>
        <p:spPr>
          <a:xfrm>
            <a:off x="1443713" y="1866901"/>
            <a:ext cx="1228724" cy="453628"/>
          </a:xfrm>
          <a:custGeom>
            <a:avLst/>
            <a:gdLst/>
            <a:ahLst/>
            <a:cxnLst/>
            <a:rect l="0" t="0" r="0" b="0"/>
            <a:pathLst>
              <a:path w="1934" h="714">
                <a:moveTo>
                  <a:pt x="0" y="82"/>
                </a:moveTo>
                <a:cubicBezTo>
                  <a:pt x="0" y="36"/>
                  <a:pt x="36" y="0"/>
                  <a:pt x="82" y="0"/>
                </a:cubicBezTo>
                <a:lnTo>
                  <a:pt x="322" y="0"/>
                </a:lnTo>
                <a:lnTo>
                  <a:pt x="322" y="0"/>
                </a:lnTo>
                <a:lnTo>
                  <a:pt x="806" y="0"/>
                </a:lnTo>
                <a:lnTo>
                  <a:pt x="1852" y="0"/>
                </a:lnTo>
                <a:cubicBezTo>
                  <a:pt x="1898" y="0"/>
                  <a:pt x="1934" y="36"/>
                  <a:pt x="1934" y="82"/>
                </a:cubicBezTo>
                <a:lnTo>
                  <a:pt x="1934" y="288"/>
                </a:lnTo>
                <a:lnTo>
                  <a:pt x="1934" y="288"/>
                </a:lnTo>
                <a:lnTo>
                  <a:pt x="1934" y="412"/>
                </a:lnTo>
                <a:lnTo>
                  <a:pt x="1934" y="412"/>
                </a:lnTo>
                <a:cubicBezTo>
                  <a:pt x="1934" y="458"/>
                  <a:pt x="1898" y="494"/>
                  <a:pt x="1852" y="494"/>
                </a:cubicBezTo>
                <a:lnTo>
                  <a:pt x="806" y="494"/>
                </a:lnTo>
                <a:lnTo>
                  <a:pt x="114" y="714"/>
                </a:lnTo>
                <a:lnTo>
                  <a:pt x="322" y="494"/>
                </a:lnTo>
                <a:lnTo>
                  <a:pt x="82" y="494"/>
                </a:lnTo>
                <a:cubicBezTo>
                  <a:pt x="36" y="494"/>
                  <a:pt x="0" y="458"/>
                  <a:pt x="0" y="412"/>
                </a:cubicBezTo>
                <a:lnTo>
                  <a:pt x="0" y="412"/>
                </a:lnTo>
                <a:lnTo>
                  <a:pt x="0" y="288"/>
                </a:lnTo>
                <a:lnTo>
                  <a:pt x="0" y="288"/>
                </a:lnTo>
                <a:lnTo>
                  <a:pt x="0" y="82"/>
                </a:lnTo>
                <a:close/>
              </a:path>
            </a:pathLst>
          </a:cu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523132" y="5834064"/>
            <a:ext cx="5932029" cy="76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52439" y="2408464"/>
            <a:ext cx="520461" cy="520462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70457" y="1847660"/>
            <a:ext cx="502443" cy="502444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1884752" y="1903577"/>
            <a:ext cx="354965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06"/>
              </a:lnSpc>
              <a:tabLst/>
            </a:pPr>
            <a:r>
              <a:rPr sz="1100" spc="4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</a:t>
            </a:r>
            <a:r>
              <a:rPr sz="1100" spc="3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</a:t>
            </a:r>
            <a:r>
              <a:rPr sz="1100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endParaRPr lang="Calibri" altLang="Calibri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/>
          <p:cNvGraphicFramePr>
            <a:graphicFrameLocks noGrp="1"/>
          </p:cNvGraphicFramePr>
          <p:nvPr/>
        </p:nvGraphicFramePr>
        <p:xfrm>
          <a:off x="603247" y="2248784"/>
          <a:ext cx="10897867" cy="1849754"/>
        </p:xfrm>
        <a:graphic>
          <a:graphicData uri="http://schemas.openxmlformats.org/drawingml/2006/table">
            <a:tbl>
              <a:tblPr>
                <a:solidFill>
                  <a:srgbClr val="70AD47"/>
                </a:solidFill>
              </a:tblPr>
              <a:tblGrid>
                <a:gridCol w="167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497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94879" algn="l" rtl="0" eaLnBrk="0">
                        <a:lnSpc>
                          <a:spcPts val="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300" b="1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grou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80253" indent="85001" algn="l" rtl="0" eaLnBrk="0">
                        <a:lnSpc>
                          <a:spcPct val="12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300" b="1" spc="4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#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applicant</a:t>
                      </a:r>
                      <a:r>
                        <a:rPr sz="13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    </a:t>
                      </a:r>
                      <a:r>
                        <a:rPr sz="1300" b="1" spc="1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sample</a:t>
                      </a:r>
                      <a:r>
                        <a:rPr sz="1300" spc="1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size</a:t>
                      </a:r>
                      <a:r>
                        <a:rPr sz="1300" b="1" spc="1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84374" algn="l" rtl="0" eaLnBrk="0">
                        <a:lnSpc>
                          <a:spcPts val="1943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300" b="1" spc="3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#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completed</a:t>
                      </a:r>
                      <a:r>
                        <a:rPr sz="1300" spc="2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first</a:t>
                      </a:r>
                      <a:endParaRPr lang="Calibri" altLang="Calibri" sz="1300" dirty="0"/>
                    </a:p>
                    <a:p>
                      <a:pPr marL="790799" algn="l" rtl="0" eaLnBrk="0">
                        <a:lnSpc>
                          <a:spcPts val="1584"/>
                        </a:lnSpc>
                        <a:spcBef>
                          <a:spcPts val="120"/>
                        </a:spcBef>
                        <a:tabLst/>
                      </a:pPr>
                      <a:r>
                        <a:rPr sz="1300" b="1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batc</a:t>
                      </a:r>
                      <a:r>
                        <a:rPr sz="1300" b="1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682550" algn="l" rtl="0" eaLnBrk="0">
                        <a:lnSpc>
                          <a:spcPts val="174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4040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❶</a:t>
                      </a:r>
                      <a:endParaRPr lang="Calibri" altLang="Calibri" sz="12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672763" indent="-258293" algn="l" rtl="0" eaLnBrk="0">
                        <a:lnSpc>
                          <a:spcPct val="12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300" b="1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conversi</a:t>
                      </a:r>
                      <a:r>
                        <a:rPr sz="1300" b="1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sz="13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</a:t>
                      </a:r>
                      <a:r>
                        <a:rPr sz="1300" b="1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ra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te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006401" algn="l" rtl="0" eaLnBrk="0">
                        <a:lnSpc>
                          <a:spcPts val="174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4040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❷</a:t>
                      </a:r>
                      <a:endParaRPr lang="Calibri" altLang="Calibri" sz="12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713039" algn="l" rtl="0" eaLnBrk="0">
                        <a:lnSpc>
                          <a:spcPts val="1823"/>
                        </a:lnSpc>
                        <a:spcBef>
                          <a:spcPts val="395"/>
                        </a:spcBef>
                        <a:tabLst/>
                      </a:pPr>
                      <a:r>
                        <a:rPr sz="1300" b="1" spc="2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#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days</a:t>
                      </a:r>
                      <a:r>
                        <a:rPr sz="130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from</a:t>
                      </a:r>
                      <a:endParaRPr lang="Calibri" altLang="Calibri" sz="1300" dirty="0"/>
                    </a:p>
                    <a:p>
                      <a:pPr marL="714868" algn="l" rtl="0" eaLnBrk="0">
                        <a:lnSpc>
                          <a:spcPts val="1704"/>
                        </a:lnSpc>
                        <a:tabLst/>
                      </a:pPr>
                      <a:r>
                        <a:rPr sz="1200" b="1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applicatio</a:t>
                      </a:r>
                      <a:r>
                        <a:rPr sz="1200" b="1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Calibri" altLang="Calibri" sz="1200" dirty="0"/>
                    </a:p>
                    <a:p>
                      <a:pPr marL="1044294" algn="l" rtl="0" eaLnBrk="0">
                        <a:lnSpc>
                          <a:spcPts val="1703"/>
                        </a:lnSpc>
                        <a:tabLst/>
                      </a:pPr>
                      <a:r>
                        <a:rPr sz="1200" b="1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200" b="1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endParaRPr lang="Calibri" altLang="Calibri" sz="1200" dirty="0"/>
                    </a:p>
                    <a:p>
                      <a:pPr marL="312126" algn="l" rtl="0" eaLnBrk="0">
                        <a:lnSpc>
                          <a:spcPts val="1823"/>
                        </a:lnSpc>
                        <a:tabLst/>
                      </a:pP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first</a:t>
                      </a:r>
                      <a:r>
                        <a:rPr sz="1300" spc="4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batch</a:t>
                      </a:r>
                      <a:r>
                        <a:rPr sz="1300" spc="4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completion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813996" algn="l" rtl="0" eaLnBrk="0">
                        <a:lnSpc>
                          <a:spcPts val="174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4040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❸</a:t>
                      </a:r>
                      <a:endParaRPr lang="Calibri" altLang="Calibri" sz="1200" dirty="0"/>
                    </a:p>
                    <a:p>
                      <a:pPr marL="508199" algn="l" rtl="0" eaLnBrk="0">
                        <a:lnSpc>
                          <a:spcPts val="1823"/>
                        </a:lnSpc>
                        <a:spcBef>
                          <a:spcPts val="10"/>
                        </a:spcBef>
                        <a:tabLst/>
                      </a:pPr>
                      <a:r>
                        <a:rPr sz="1300" b="1" spc="2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#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days</a:t>
                      </a:r>
                      <a:r>
                        <a:rPr sz="1300" spc="1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from</a:t>
                      </a:r>
                      <a:endParaRPr lang="Calibri" altLang="Calibri" sz="1300" dirty="0"/>
                    </a:p>
                    <a:p>
                      <a:pPr marL="313725" algn="l" rtl="0" eaLnBrk="0">
                        <a:lnSpc>
                          <a:spcPts val="1703"/>
                        </a:lnSpc>
                        <a:tabLst/>
                      </a:pPr>
                      <a:r>
                        <a:rPr sz="12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both</a:t>
                      </a:r>
                      <a:r>
                        <a:rPr sz="1200" spc="12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2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completion</a:t>
                      </a:r>
                      <a:endParaRPr lang="Calibri" altLang="Calibri" sz="1200" dirty="0"/>
                    </a:p>
                    <a:p>
                      <a:pPr marL="328902" algn="l" rtl="0" eaLnBrk="0">
                        <a:lnSpc>
                          <a:spcPts val="1704"/>
                        </a:lnSpc>
                        <a:tabLst/>
                      </a:pPr>
                      <a:r>
                        <a:rPr sz="1200" b="1" spc="4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sz="12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card</a:t>
                      </a:r>
                      <a:r>
                        <a:rPr sz="1200" spc="4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2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activation</a:t>
                      </a:r>
                      <a:r>
                        <a:rPr sz="1200" b="1" spc="4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  <a:endParaRPr lang="Calibri" altLang="Calibri" sz="1200" dirty="0"/>
                    </a:p>
                    <a:p>
                      <a:pPr marL="234349" algn="l" rtl="0" eaLnBrk="0">
                        <a:lnSpc>
                          <a:spcPts val="1656"/>
                        </a:lnSpc>
                        <a:tabLst/>
                      </a:pPr>
                      <a:r>
                        <a:rPr sz="11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background</a:t>
                      </a:r>
                      <a:r>
                        <a:rPr sz="1100" spc="11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check</a:t>
                      </a:r>
                      <a:r>
                        <a:rPr sz="1100" b="1" spc="1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Calibri" altLang="Calibri" sz="1100" dirty="0"/>
                    </a:p>
                    <a:p>
                      <a:pPr marL="839454" algn="l" rtl="0" eaLnBrk="0">
                        <a:lnSpc>
                          <a:spcPts val="1643"/>
                        </a:lnSpc>
                        <a:tabLst/>
                      </a:pPr>
                      <a:r>
                        <a:rPr sz="1100" b="1" spc="1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100" b="1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</a:t>
                      </a:r>
                      <a:endParaRPr lang="Calibri" altLang="Calibri" sz="1100" dirty="0"/>
                    </a:p>
                    <a:p>
                      <a:pPr marL="107286" algn="l" rtl="0" eaLnBrk="0">
                        <a:lnSpc>
                          <a:spcPts val="1811"/>
                        </a:lnSpc>
                        <a:tabLst/>
                      </a:pP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first</a:t>
                      </a:r>
                      <a:r>
                        <a:rPr sz="1300" spc="4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batch</a:t>
                      </a:r>
                      <a:r>
                        <a:rPr sz="1300" spc="4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completion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8"/>
          <p:cNvSpPr/>
          <p:nvPr/>
        </p:nvSpPr>
        <p:spPr>
          <a:xfrm>
            <a:off x="603247" y="5287327"/>
            <a:ext cx="10898505" cy="117983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6828"/>
              </a:lnSpc>
              <a:tabLst/>
            </a:pPr>
            <a:endParaRPr lang="Arial" altLang="Arial" sz="100" dirty="0"/>
          </a:p>
          <a:p>
            <a:pPr marL="7462886" indent="-69024" algn="l" rtl="0" eaLnBrk="0">
              <a:lnSpc>
                <a:spcPct val="117000"/>
              </a:lnSpc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accelerated</a:t>
            </a:r>
            <a:r>
              <a:rPr sz="1300" spc="4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3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hiring                                                    process</a:t>
            </a:r>
            <a:r>
              <a:rPr sz="1300" spc="6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significantly</a:t>
            </a:r>
            <a:endParaRPr lang="Calibri" altLang="Calibri" sz="1300" dirty="0"/>
          </a:p>
        </p:txBody>
      </p:sp>
      <p:sp>
        <p:nvSpPr>
          <p:cNvPr id="29" name="textbox 29"/>
          <p:cNvSpPr/>
          <p:nvPr/>
        </p:nvSpPr>
        <p:spPr>
          <a:xfrm>
            <a:off x="603247" y="969605"/>
            <a:ext cx="10898505" cy="115823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/>
          <a:lstStyle/>
          <a:p>
            <a:pPr marL="132582" algn="l" rtl="0" eaLnBrk="0">
              <a:lnSpc>
                <a:spcPts val="2236"/>
              </a:lnSpc>
              <a:tabLst/>
            </a:pP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6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initiating</a:t>
            </a:r>
            <a:r>
              <a:rPr sz="16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6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6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6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earlier</a:t>
            </a:r>
            <a:r>
              <a:rPr sz="16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60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…</a:t>
            </a:r>
            <a:endParaRPr lang="Calibri" altLang="Calibri" sz="1600" dirty="0"/>
          </a:p>
          <a:p>
            <a:pPr marL="129026" algn="l" rtl="0" eaLnBrk="0">
              <a:lnSpc>
                <a:spcPts val="1689"/>
              </a:lnSpc>
              <a:tabLst/>
            </a:pPr>
            <a:r>
              <a:rPr sz="1200" spc="5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❶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Increases</a:t>
            </a:r>
            <a:r>
              <a:rPr sz="1200" spc="5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first</a:t>
            </a:r>
            <a:r>
              <a:rPr sz="1200" spc="5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</a:t>
            </a:r>
            <a:r>
              <a:rPr sz="1200" spc="5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completion</a:t>
            </a:r>
            <a:r>
              <a:rPr sz="1200" spc="4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endParaRPr lang="Calibri" altLang="Calibri" sz="1200" dirty="0"/>
          </a:p>
          <a:p>
            <a:pPr marL="129026" algn="l" rtl="0" eaLnBrk="0">
              <a:lnSpc>
                <a:spcPts val="1655"/>
              </a:lnSpc>
              <a:tabLst/>
            </a:pP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❷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Reduces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entire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hiri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ng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time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(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processes</a:t>
            </a:r>
            <a:r>
              <a:rPr sz="1200" spc="4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optimization</a:t>
            </a:r>
            <a:r>
              <a:rPr sz="120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lang="Calibri" altLang="Calibri" sz="1200" dirty="0"/>
          </a:p>
          <a:p>
            <a:pPr marL="126715" indent="-4622" algn="l" rtl="0" eaLnBrk="0">
              <a:lnSpc>
                <a:spcPct val="113000"/>
              </a:lnSpc>
              <a:tabLst/>
            </a:pP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❸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Evidence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does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show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shoppers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will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start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quickly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they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(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can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include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duration</a:t>
            </a:r>
            <a:r>
              <a:rPr sz="13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        background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into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momentum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calculation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because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it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passive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waiting</a:t>
            </a:r>
            <a:r>
              <a:rPr sz="13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lang="Calibri" altLang="Calibri" sz="1300" dirty="0"/>
          </a:p>
        </p:txBody>
      </p:sp>
      <p:sp>
        <p:nvSpPr>
          <p:cNvPr id="30" name="textbox 30"/>
          <p:cNvSpPr/>
          <p:nvPr/>
        </p:nvSpPr>
        <p:spPr>
          <a:xfrm>
            <a:off x="1057114" y="232562"/>
            <a:ext cx="4659629" cy="589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441"/>
              </a:lnSpc>
              <a:tabLst/>
            </a:pP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</a:t>
            </a:r>
            <a:r>
              <a:rPr sz="3100" b="1" spc="1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1:</a:t>
            </a:r>
            <a:r>
              <a:rPr sz="3100" spc="1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3100" spc="1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3100" b="1" spc="1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3100" spc="1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3100" spc="7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result</a:t>
            </a:r>
            <a:endParaRPr lang="Calibri" altLang="Calibri" sz="3100" dirty="0"/>
          </a:p>
        </p:txBody>
      </p:sp>
      <p:sp>
        <p:nvSpPr>
          <p:cNvPr id="31" name="path"/>
          <p:cNvSpPr/>
          <p:nvPr/>
        </p:nvSpPr>
        <p:spPr>
          <a:xfrm>
            <a:off x="603247" y="6443778"/>
            <a:ext cx="10898168" cy="25399"/>
          </a:xfrm>
          <a:custGeom>
            <a:avLst/>
            <a:gdLst/>
            <a:ahLst/>
            <a:cxnLst/>
            <a:rect l="0" t="0" r="0" b="0"/>
            <a:pathLst>
              <a:path w="17162" h="39">
                <a:moveTo>
                  <a:pt x="0" y="19"/>
                </a:moveTo>
                <a:lnTo>
                  <a:pt x="17162" y="19"/>
                </a:lnTo>
              </a:path>
            </a:pathLst>
          </a:custGeom>
          <a:noFill/>
          <a:ln w="25399" cap="flat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path"/>
          <p:cNvSpPr/>
          <p:nvPr/>
        </p:nvSpPr>
        <p:spPr>
          <a:xfrm>
            <a:off x="7161976" y="6064821"/>
            <a:ext cx="833080" cy="728107"/>
          </a:xfrm>
          <a:custGeom>
            <a:avLst/>
            <a:gdLst/>
            <a:ahLst/>
            <a:cxnLst/>
            <a:rect l="0" t="0" r="0" b="0"/>
            <a:pathLst>
              <a:path w="1311" h="1146">
                <a:moveTo>
                  <a:pt x="27" y="806"/>
                </a:moveTo>
                <a:cubicBezTo>
                  <a:pt x="-2" y="765"/>
                  <a:pt x="6" y="708"/>
                  <a:pt x="47" y="679"/>
                </a:cubicBezTo>
                <a:lnTo>
                  <a:pt x="945" y="27"/>
                </a:lnTo>
                <a:cubicBezTo>
                  <a:pt x="985" y="-2"/>
                  <a:pt x="1042" y="6"/>
                  <a:pt x="1071" y="47"/>
                </a:cubicBezTo>
                <a:lnTo>
                  <a:pt x="1284" y="340"/>
                </a:lnTo>
                <a:cubicBezTo>
                  <a:pt x="1314" y="380"/>
                  <a:pt x="1305" y="437"/>
                  <a:pt x="1264" y="467"/>
                </a:cubicBezTo>
                <a:lnTo>
                  <a:pt x="366" y="1119"/>
                </a:lnTo>
                <a:cubicBezTo>
                  <a:pt x="326" y="1148"/>
                  <a:pt x="269" y="1139"/>
                  <a:pt x="240" y="1099"/>
                </a:cubicBezTo>
                <a:lnTo>
                  <a:pt x="27" y="806"/>
                </a:lnTo>
                <a:close/>
              </a:path>
            </a:pathLst>
          </a:custGeom>
          <a:solidFill>
            <a:srgbClr val="D9D9D9">
              <a:alpha val="63137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" name="textbox 33"/>
          <p:cNvSpPr/>
          <p:nvPr/>
        </p:nvSpPr>
        <p:spPr>
          <a:xfrm>
            <a:off x="6157566" y="5416245"/>
            <a:ext cx="1612900" cy="9099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54584" algn="l" rtl="0" eaLnBrk="0">
              <a:lnSpc>
                <a:spcPts val="1777"/>
              </a:lnSpc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300" spc="4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endParaRPr lang="Calibri" altLang="Calibri" sz="1300" dirty="0"/>
          </a:p>
          <a:p>
            <a:pPr marL="12700" algn="l" rtl="0" eaLnBrk="0">
              <a:lnSpc>
                <a:spcPts val="1691"/>
              </a:lnSpc>
              <a:tabLst/>
            </a:pP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significantly</a:t>
            </a:r>
            <a:r>
              <a:rPr sz="1200" spc="7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200" spc="7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ncreased</a:t>
            </a:r>
            <a:endParaRPr lang="Calibri" altLang="Calibri" sz="1200" dirty="0"/>
          </a:p>
          <a:p>
            <a:pPr marL="338582" algn="l" rtl="0" eaLnBrk="0">
              <a:lnSpc>
                <a:spcPts val="1704"/>
              </a:lnSpc>
              <a:tabLst/>
            </a:pPr>
            <a:r>
              <a:rPr sz="12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(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z</a:t>
            </a:r>
            <a:r>
              <a:rPr sz="12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score</a:t>
            </a:r>
            <a:r>
              <a:rPr sz="12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19.2</a:t>
            </a:r>
            <a:r>
              <a:rPr sz="12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;</a:t>
            </a:r>
            <a:endParaRPr lang="Calibri" altLang="Calibri" sz="1200" dirty="0"/>
          </a:p>
          <a:p>
            <a:pPr marL="148844" algn="l" rtl="0" eaLnBrk="0">
              <a:lnSpc>
                <a:spcPts val="1789"/>
              </a:lnSpc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significant</a:t>
            </a:r>
            <a:r>
              <a:rPr sz="13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</a:t>
            </a:r>
            <a:r>
              <a:rPr sz="1300" spc="1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90%</a:t>
            </a:r>
            <a:r>
              <a:rPr sz="1300" spc="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)</a:t>
            </a:r>
            <a:endParaRPr lang="Calibri" altLang="Calibri" sz="1300" dirty="0"/>
          </a:p>
        </p:txBody>
      </p:sp>
      <p:sp>
        <p:nvSpPr>
          <p:cNvPr id="34" name="textbox 34"/>
          <p:cNvSpPr/>
          <p:nvPr/>
        </p:nvSpPr>
        <p:spPr>
          <a:xfrm>
            <a:off x="9835636" y="5522925"/>
            <a:ext cx="1522730" cy="693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77"/>
              </a:lnSpc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stimulate</a:t>
            </a:r>
            <a:r>
              <a:rPr sz="1300" spc="3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30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endParaRPr lang="Calibri" altLang="Calibri" sz="1300" dirty="0"/>
          </a:p>
          <a:p>
            <a:pPr marL="113094" algn="l" rtl="0" eaLnBrk="0">
              <a:lnSpc>
                <a:spcPts val="1692"/>
              </a:lnSpc>
              <a:tabLst/>
            </a:pP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start</a:t>
            </a:r>
            <a:r>
              <a:rPr sz="1200" spc="6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more</a:t>
            </a:r>
            <a:r>
              <a:rPr sz="1200" spc="6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quickly</a:t>
            </a:r>
            <a:endParaRPr lang="Calibri" altLang="Calibri" sz="1200" dirty="0"/>
          </a:p>
          <a:p>
            <a:pPr marL="272226" algn="l" rtl="0" eaLnBrk="0">
              <a:lnSpc>
                <a:spcPts val="1789"/>
              </a:lnSpc>
              <a:tabLst/>
            </a:pPr>
            <a:r>
              <a:rPr sz="1300" spc="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insignifica</a:t>
            </a:r>
            <a:r>
              <a:rPr sz="130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tly</a:t>
            </a:r>
            <a:endParaRPr lang="Calibri" altLang="Calibri" sz="1300" dirty="0"/>
          </a:p>
        </p:txBody>
      </p:sp>
      <p:sp>
        <p:nvSpPr>
          <p:cNvPr id="35" name="textbox 35"/>
          <p:cNvSpPr/>
          <p:nvPr/>
        </p:nvSpPr>
        <p:spPr>
          <a:xfrm>
            <a:off x="1031313" y="4233316"/>
            <a:ext cx="964564" cy="932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60642" algn="l" rtl="0" eaLnBrk="0">
              <a:lnSpc>
                <a:spcPts val="2410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control</a:t>
            </a:r>
            <a:endParaRPr lang="Calibri" altLang="Calibri" sz="1800" dirty="0"/>
          </a:p>
          <a:p>
            <a:pPr marL="12700" algn="l" rtl="0" eaLnBrk="0">
              <a:lnSpc>
                <a:spcPts val="4727"/>
              </a:lnSpc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treatme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nt</a:t>
            </a:r>
            <a:endParaRPr lang="Calibri" altLang="Calibri" sz="1800" dirty="0"/>
          </a:p>
        </p:txBody>
      </p:sp>
      <p:sp>
        <p:nvSpPr>
          <p:cNvPr id="36" name="textbox 36"/>
          <p:cNvSpPr/>
          <p:nvPr/>
        </p:nvSpPr>
        <p:spPr>
          <a:xfrm>
            <a:off x="8347058" y="4233316"/>
            <a:ext cx="880110" cy="940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10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10.2 days</a:t>
            </a:r>
            <a:endParaRPr lang="Calibri" altLang="Calibri" sz="18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marL="52830" algn="l" rtl="0" eaLnBrk="0">
              <a:lnSpc>
                <a:spcPts val="2498"/>
              </a:lnSpc>
              <a:tabLst/>
            </a:pPr>
            <a:r>
              <a:rPr sz="1800" b="1" spc="-2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7.1</a:t>
            </a:r>
            <a:r>
              <a:rPr sz="1800" spc="-2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b="1" spc="-2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</a:t>
            </a:r>
            <a:r>
              <a:rPr sz="1800" b="1" spc="-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b="1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ys</a:t>
            </a:r>
            <a:endParaRPr lang="Calibri" altLang="Calibri" sz="1800" dirty="0"/>
          </a:p>
        </p:txBody>
      </p:sp>
      <p:sp>
        <p:nvSpPr>
          <p:cNvPr id="37" name="textbox 37"/>
          <p:cNvSpPr/>
          <p:nvPr/>
        </p:nvSpPr>
        <p:spPr>
          <a:xfrm>
            <a:off x="10156794" y="4233316"/>
            <a:ext cx="886460" cy="9321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9329" algn="l" rtl="0" eaLnBrk="0">
              <a:lnSpc>
                <a:spcPts val="2410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1.95 days</a:t>
            </a:r>
            <a:endParaRPr lang="Calibri" altLang="Calibri" sz="1800" dirty="0"/>
          </a:p>
          <a:p>
            <a:pPr marL="12700" algn="l" rtl="0" eaLnBrk="0">
              <a:lnSpc>
                <a:spcPts val="4727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2.00 d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ys</a:t>
            </a:r>
            <a:endParaRPr lang="Calibri" altLang="Calibri" sz="1800" dirty="0"/>
          </a:p>
        </p:txBody>
      </p:sp>
      <p:sp>
        <p:nvSpPr>
          <p:cNvPr id="38" name="rect"/>
          <p:cNvSpPr/>
          <p:nvPr/>
        </p:nvSpPr>
        <p:spPr>
          <a:xfrm>
            <a:off x="-336885" y="240631"/>
            <a:ext cx="1155032" cy="59355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" name="path"/>
          <p:cNvSpPr/>
          <p:nvPr/>
        </p:nvSpPr>
        <p:spPr>
          <a:xfrm>
            <a:off x="8498733" y="6092432"/>
            <a:ext cx="833081" cy="728107"/>
          </a:xfrm>
          <a:custGeom>
            <a:avLst/>
            <a:gdLst/>
            <a:ahLst/>
            <a:cxnLst/>
            <a:rect l="0" t="0" r="0" b="0"/>
            <a:pathLst>
              <a:path w="1311" h="1146">
                <a:moveTo>
                  <a:pt x="27" y="806"/>
                </a:moveTo>
                <a:cubicBezTo>
                  <a:pt x="-2" y="765"/>
                  <a:pt x="6" y="708"/>
                  <a:pt x="47" y="679"/>
                </a:cubicBezTo>
                <a:lnTo>
                  <a:pt x="945" y="27"/>
                </a:lnTo>
                <a:cubicBezTo>
                  <a:pt x="985" y="-2"/>
                  <a:pt x="1042" y="6"/>
                  <a:pt x="1071" y="47"/>
                </a:cubicBezTo>
                <a:lnTo>
                  <a:pt x="1284" y="340"/>
                </a:lnTo>
                <a:cubicBezTo>
                  <a:pt x="1314" y="380"/>
                  <a:pt x="1305" y="437"/>
                  <a:pt x="1264" y="467"/>
                </a:cubicBezTo>
                <a:lnTo>
                  <a:pt x="366" y="1119"/>
                </a:lnTo>
                <a:cubicBezTo>
                  <a:pt x="326" y="1148"/>
                  <a:pt x="269" y="1139"/>
                  <a:pt x="240" y="1099"/>
                </a:cubicBezTo>
                <a:lnTo>
                  <a:pt x="27" y="806"/>
                </a:lnTo>
                <a:close/>
              </a:path>
            </a:pathLst>
          </a:custGeom>
          <a:solidFill>
            <a:srgbClr val="D9D9D9">
              <a:alpha val="63137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textbox 40"/>
          <p:cNvSpPr/>
          <p:nvPr/>
        </p:nvSpPr>
        <p:spPr>
          <a:xfrm>
            <a:off x="6664601" y="4233316"/>
            <a:ext cx="596265" cy="9404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4562" algn="l" rtl="0" eaLnBrk="0">
              <a:lnSpc>
                <a:spcPts val="2410"/>
              </a:lnSpc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26.7%</a:t>
            </a:r>
            <a:endParaRPr lang="Calibri" altLang="Calibri" sz="18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ts val="2498"/>
              </a:lnSpc>
              <a:tabLst/>
            </a:pPr>
            <a:r>
              <a:rPr sz="1800" b="1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1800" b="1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2.7%</a:t>
            </a:r>
            <a:endParaRPr lang="Calibri" altLang="Calibri" sz="1800" dirty="0"/>
          </a:p>
        </p:txBody>
      </p:sp>
      <p:sp>
        <p:nvSpPr>
          <p:cNvPr id="41" name="textbox 41"/>
          <p:cNvSpPr/>
          <p:nvPr/>
        </p:nvSpPr>
        <p:spPr>
          <a:xfrm>
            <a:off x="3016231" y="4321327"/>
            <a:ext cx="642619" cy="827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2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10,02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endParaRPr lang="Calibri" altLang="Calibri" sz="18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400" dirty="0"/>
          </a:p>
          <a:p>
            <a:pPr marL="56470" algn="l" rtl="0" eaLnBrk="0">
              <a:lnSpc>
                <a:spcPct val="73000"/>
              </a:lnSpc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4,95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8</a:t>
            </a:r>
            <a:endParaRPr lang="Calibri" altLang="Calibri" sz="1800" dirty="0"/>
          </a:p>
        </p:txBody>
      </p:sp>
      <p:sp>
        <p:nvSpPr>
          <p:cNvPr id="42" name="textbox 42"/>
          <p:cNvSpPr/>
          <p:nvPr/>
        </p:nvSpPr>
        <p:spPr>
          <a:xfrm>
            <a:off x="4883911" y="4321327"/>
            <a:ext cx="533400" cy="827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2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2,678</a:t>
            </a:r>
            <a:endParaRPr lang="Calibri" altLang="Calibri" sz="18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2,115</a:t>
            </a:r>
            <a:endParaRPr lang="Calibri" altLang="Calibri" sz="1800" dirty="0"/>
          </a:p>
        </p:txBody>
      </p:sp>
      <p:sp>
        <p:nvSpPr>
          <p:cNvPr id="43" name="textbox 43"/>
          <p:cNvSpPr/>
          <p:nvPr/>
        </p:nvSpPr>
        <p:spPr>
          <a:xfrm>
            <a:off x="1005652" y="5699480"/>
            <a:ext cx="1020444" cy="342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98"/>
              </a:lnSpc>
              <a:tabLst/>
            </a:pPr>
            <a:r>
              <a:rPr sz="1800" b="1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concl</a:t>
            </a:r>
            <a:r>
              <a:rPr sz="1800" b="1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</a:t>
            </a:r>
            <a:r>
              <a:rPr sz="18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sion</a:t>
            </a:r>
            <a:endParaRPr lang="Calibri" altLang="Calibri" sz="1800" dirty="0"/>
          </a:p>
        </p:txBody>
      </p:sp>
      <p:sp>
        <p:nvSpPr>
          <p:cNvPr id="44" name="textbox 44"/>
          <p:cNvSpPr/>
          <p:nvPr/>
        </p:nvSpPr>
        <p:spPr>
          <a:xfrm>
            <a:off x="329149" y="6580885"/>
            <a:ext cx="1804670" cy="1955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338"/>
              </a:lnSpc>
              <a:tabLst/>
            </a:pP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Appendix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 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z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9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9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size</a:t>
            </a:r>
            <a:endParaRPr lang="Calibri" altLang="Calibri" sz="900" dirty="0"/>
          </a:p>
        </p:txBody>
      </p:sp>
      <p:sp>
        <p:nvSpPr>
          <p:cNvPr id="45" name="textbox 45"/>
          <p:cNvSpPr/>
          <p:nvPr/>
        </p:nvSpPr>
        <p:spPr>
          <a:xfrm rot="19440000">
            <a:off x="7314239" y="6314595"/>
            <a:ext cx="568325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0"/>
              </a:lnSpc>
              <a:tabLst/>
            </a:pPr>
            <a:r>
              <a:rPr sz="1200" spc="4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</a:t>
            </a:r>
            <a:r>
              <a:rPr sz="1200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lang="Calibri" altLang="Calibri" sz="1200" dirty="0"/>
          </a:p>
        </p:txBody>
      </p:sp>
      <p:sp>
        <p:nvSpPr>
          <p:cNvPr id="46" name="textbox 46"/>
          <p:cNvSpPr/>
          <p:nvPr/>
        </p:nvSpPr>
        <p:spPr>
          <a:xfrm rot="19440000">
            <a:off x="8650994" y="6342027"/>
            <a:ext cx="568325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0"/>
              </a:lnSpc>
              <a:tabLst/>
            </a:pPr>
            <a:r>
              <a:rPr sz="1200" spc="4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</a:t>
            </a:r>
            <a:r>
              <a:rPr sz="1200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lang="Calibri" altLang="Calibri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7"/>
          <p:cNvSpPr/>
          <p:nvPr/>
        </p:nvSpPr>
        <p:spPr>
          <a:xfrm>
            <a:off x="495817" y="1139634"/>
            <a:ext cx="10481309" cy="2381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558"/>
              </a:lnSpc>
              <a:tabLst/>
            </a:pPr>
            <a:endParaRPr lang="Arial" altLang="Arial" sz="100" dirty="0"/>
          </a:p>
          <a:p>
            <a:pPr marL="44371" algn="l" rtl="0" eaLnBrk="0">
              <a:lnSpc>
                <a:spcPct val="129000"/>
              </a:lnSpc>
              <a:tabLst/>
            </a:pP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using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ED7D3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400" u="sng" spc="210" dirty="0">
                <a:solidFill>
                  <a:srgbClr val="ED7D3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ED7D3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r>
              <a:rPr sz="1400" u="sng" spc="210" dirty="0">
                <a:solidFill>
                  <a:srgbClr val="ED7D3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ED7D31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400" b="1" u="sng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</a:t>
            </a:r>
            <a:r>
              <a:rPr sz="1400" u="sng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400" u="sng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first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batch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completion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u="sng" spc="0" dirty="0">
                <a:solidFill>
                  <a:srgbClr val="70AD47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1400" u="sng" spc="210" dirty="0">
                <a:solidFill>
                  <a:srgbClr val="70AD47">
                    <a:alpha val="100000"/>
                  </a:srgbClr>
                </a:solidFill>
                <a:uFill>
                  <a:solidFill>
                    <a:srgbClr val="ED7D31"/>
                  </a:solidFill>
                </a:u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140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endParaRPr lang="Calibri" altLang="Calibri" sz="1400" dirty="0"/>
          </a:p>
          <a:p>
            <a:pPr marL="52943" indent="1714" algn="l" rtl="0" eaLnBrk="0">
              <a:lnSpc>
                <a:spcPct val="116000"/>
              </a:lnSpc>
              <a:spcBef>
                <a:spcPts val="1449"/>
              </a:spcBef>
              <a:tabLst/>
            </a:pP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Because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event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most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close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initialing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event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hiring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funnel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</a:t>
            </a:r>
            <a:r>
              <a:rPr sz="1400" spc="1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first batch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completion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most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metric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dollar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efficiency</a:t>
            </a:r>
            <a:r>
              <a:rPr sz="14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400" dirty="0"/>
          </a:p>
          <a:p>
            <a:pPr marL="44371" algn="l" rtl="0" eaLnBrk="0">
              <a:lnSpc>
                <a:spcPts val="1904"/>
              </a:lnSpc>
              <a:spcBef>
                <a:spcPts val="1504"/>
              </a:spcBef>
              <a:tabLst/>
            </a:pP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could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like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whether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funnel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expanding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initiating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400" spc="2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earlier</a:t>
            </a:r>
            <a:r>
              <a:rPr sz="1400" spc="1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</a:t>
            </a:r>
            <a:endParaRPr lang="Calibri" altLang="Calibri" sz="1400" dirty="0"/>
          </a:p>
          <a:p>
            <a:pPr marL="47800" algn="l" rtl="0" eaLnBrk="0">
              <a:lnSpc>
                <a:spcPts val="1904"/>
              </a:lnSpc>
              <a:tabLst/>
            </a:pP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event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factors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might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impact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using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bottom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funnel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4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ideal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metric.</a:t>
            </a:r>
            <a:endParaRPr lang="Calibri" altLang="Calibri" sz="14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300" dirty="0"/>
          </a:p>
          <a:p>
            <a:pPr algn="l" rtl="0" eaLnBrk="0">
              <a:lnSpc>
                <a:spcPct val="12602"/>
              </a:lnSpc>
              <a:tabLst/>
            </a:pPr>
            <a:endParaRPr lang="Arial" altLang="Arial" sz="100" dirty="0"/>
          </a:p>
          <a:p>
            <a:pPr marL="51229" indent="-9334" algn="l" rtl="0" eaLnBrk="0">
              <a:lnSpc>
                <a:spcPct val="123000"/>
              </a:lnSpc>
              <a:tabLst/>
            </a:pP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qualified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potential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hiring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process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must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both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activate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pass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then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enable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them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become</a:t>
            </a:r>
            <a:r>
              <a:rPr sz="1400" spc="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         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successful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”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would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like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focus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on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and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dollar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efficiency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400" spc="1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same</a:t>
            </a:r>
            <a:r>
              <a:rPr sz="1400" spc="1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time.</a:t>
            </a:r>
            <a:endParaRPr lang="Calibri" altLang="Calibri" sz="1400" dirty="0"/>
          </a:p>
        </p:txBody>
      </p:sp>
      <p:sp>
        <p:nvSpPr>
          <p:cNvPr id="48" name="path"/>
          <p:cNvSpPr/>
          <p:nvPr/>
        </p:nvSpPr>
        <p:spPr>
          <a:xfrm>
            <a:off x="2000433" y="5828090"/>
            <a:ext cx="1159697" cy="1008952"/>
          </a:xfrm>
          <a:custGeom>
            <a:avLst/>
            <a:gdLst/>
            <a:ahLst/>
            <a:cxnLst/>
            <a:rect l="0" t="0" r="0" b="0"/>
            <a:pathLst>
              <a:path w="1826" h="1588">
                <a:moveTo>
                  <a:pt x="33" y="1127"/>
                </a:moveTo>
                <a:cubicBezTo>
                  <a:pt x="-6" y="1072"/>
                  <a:pt x="5" y="995"/>
                  <a:pt x="60" y="955"/>
                </a:cubicBezTo>
                <a:lnTo>
                  <a:pt x="1329" y="33"/>
                </a:lnTo>
                <a:cubicBezTo>
                  <a:pt x="1384" y="-6"/>
                  <a:pt x="1461" y="5"/>
                  <a:pt x="1501" y="60"/>
                </a:cubicBezTo>
                <a:lnTo>
                  <a:pt x="1792" y="461"/>
                </a:lnTo>
                <a:cubicBezTo>
                  <a:pt x="1832" y="516"/>
                  <a:pt x="1820" y="593"/>
                  <a:pt x="1765" y="633"/>
                </a:cubicBezTo>
                <a:lnTo>
                  <a:pt x="497" y="1555"/>
                </a:lnTo>
                <a:cubicBezTo>
                  <a:pt x="441" y="1595"/>
                  <a:pt x="364" y="1583"/>
                  <a:pt x="324" y="1527"/>
                </a:cubicBezTo>
                <a:lnTo>
                  <a:pt x="33" y="1127"/>
                </a:lnTo>
                <a:close/>
              </a:path>
            </a:pathLst>
          </a:custGeom>
          <a:solidFill>
            <a:srgbClr val="D9D9D9">
              <a:alpha val="63137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" name="path"/>
          <p:cNvSpPr/>
          <p:nvPr/>
        </p:nvSpPr>
        <p:spPr>
          <a:xfrm>
            <a:off x="6999561" y="5642401"/>
            <a:ext cx="1159698" cy="1008952"/>
          </a:xfrm>
          <a:custGeom>
            <a:avLst/>
            <a:gdLst/>
            <a:ahLst/>
            <a:cxnLst/>
            <a:rect l="0" t="0" r="0" b="0"/>
            <a:pathLst>
              <a:path w="1826" h="1588">
                <a:moveTo>
                  <a:pt x="33" y="1127"/>
                </a:moveTo>
                <a:cubicBezTo>
                  <a:pt x="-6" y="1072"/>
                  <a:pt x="5" y="995"/>
                  <a:pt x="60" y="955"/>
                </a:cubicBezTo>
                <a:lnTo>
                  <a:pt x="1329" y="33"/>
                </a:lnTo>
                <a:cubicBezTo>
                  <a:pt x="1384" y="-6"/>
                  <a:pt x="1461" y="5"/>
                  <a:pt x="1501" y="60"/>
                </a:cubicBezTo>
                <a:lnTo>
                  <a:pt x="1792" y="461"/>
                </a:lnTo>
                <a:cubicBezTo>
                  <a:pt x="1832" y="516"/>
                  <a:pt x="1820" y="593"/>
                  <a:pt x="1765" y="633"/>
                </a:cubicBezTo>
                <a:lnTo>
                  <a:pt x="497" y="1555"/>
                </a:lnTo>
                <a:cubicBezTo>
                  <a:pt x="441" y="1595"/>
                  <a:pt x="364" y="1583"/>
                  <a:pt x="324" y="1527"/>
                </a:cubicBezTo>
                <a:lnTo>
                  <a:pt x="33" y="1127"/>
                </a:lnTo>
                <a:close/>
              </a:path>
            </a:pathLst>
          </a:custGeom>
          <a:solidFill>
            <a:srgbClr val="D9D9D9">
              <a:alpha val="63137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50" name="table 50"/>
          <p:cNvGraphicFramePr>
            <a:graphicFrameLocks noGrp="1"/>
          </p:cNvGraphicFramePr>
          <p:nvPr/>
        </p:nvGraphicFramePr>
        <p:xfrm>
          <a:off x="439858" y="3611706"/>
          <a:ext cx="7180576" cy="2927982"/>
        </p:xfrm>
        <a:graphic>
          <a:graphicData uri="http://schemas.openxmlformats.org/drawingml/2006/table">
            <a:tbl>
              <a:tblPr/>
              <a:tblGrid>
                <a:gridCol w="102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3559">
                <a:tc gridSpan="7"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2685085" algn="l" rtl="0" eaLnBrk="0">
                        <a:lnSpc>
                          <a:spcPts val="2498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800" b="1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card</a:t>
                      </a:r>
                      <a:r>
                        <a:rPr sz="18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activ</a:t>
                      </a:r>
                      <a:r>
                        <a:rPr sz="1800" b="1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8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tion</a:t>
                      </a:r>
                      <a:r>
                        <a:rPr sz="18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800" b="1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rate</a:t>
                      </a:r>
                      <a:endParaRPr lang="Calibri" altLang="Calibri" sz="18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08177" algn="l" rtl="0" eaLnBrk="0">
                        <a:lnSpc>
                          <a:spcPts val="991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grou</a:t>
                      </a: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endParaRPr lang="Calibri" altLang="Calibri" sz="13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7791" algn="l" rtl="0" eaLnBrk="0">
                        <a:lnSpc>
                          <a:spcPts val="1943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300" b="1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overal</a:t>
                      </a:r>
                      <a:r>
                        <a:rPr sz="13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44856" algn="l" rtl="0" eaLnBrk="0">
                        <a:lnSpc>
                          <a:spcPts val="1874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job</a:t>
                      </a:r>
                      <a:r>
                        <a:rPr sz="1300" spc="3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site</a:t>
                      </a:r>
                      <a:endParaRPr lang="Calibri" altLang="Calibri" sz="1300" dirty="0"/>
                    </a:p>
                    <a:p>
                      <a:pPr marL="283655" algn="l" rtl="0" eaLnBrk="0">
                        <a:lnSpc>
                          <a:spcPts val="1582"/>
                        </a:lnSpc>
                        <a:spcBef>
                          <a:spcPts val="97"/>
                        </a:spcBef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sear</a:t>
                      </a: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h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5414" algn="l" rtl="0" eaLnBrk="0">
                        <a:lnSpc>
                          <a:spcPts val="1726"/>
                        </a:lnSpc>
                        <a:tabLst/>
                      </a:pPr>
                      <a:r>
                        <a:rPr sz="120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shoppe</a:t>
                      </a:r>
                      <a:r>
                        <a:rPr sz="12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endParaRPr lang="Calibri" altLang="Calibri" sz="1200" dirty="0"/>
                    </a:p>
                    <a:p>
                      <a:pPr marL="273005" algn="l" rtl="0" eaLnBrk="0">
                        <a:lnSpc>
                          <a:spcPts val="1691"/>
                        </a:lnSpc>
                        <a:tabLst/>
                      </a:pPr>
                      <a:r>
                        <a:rPr sz="12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referr</a:t>
                      </a:r>
                      <a:r>
                        <a:rPr sz="12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endParaRPr lang="Calibri" altLang="Calibri" sz="1200" dirty="0"/>
                    </a:p>
                    <a:p>
                      <a:pPr marL="317011" algn="l" rtl="0" eaLnBrk="0">
                        <a:lnSpc>
                          <a:spcPts val="1696"/>
                        </a:lnSpc>
                        <a:tabLst/>
                      </a:pPr>
                      <a:r>
                        <a:rPr sz="120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bonu</a:t>
                      </a:r>
                      <a:r>
                        <a:rPr sz="120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endParaRPr lang="Calibri" altLang="Calibri" sz="12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0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072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social</a:t>
                      </a:r>
                      <a:r>
                        <a:rPr sz="1300" spc="4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media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53867" indent="-167970" algn="l" rtl="0" eaLnBrk="0">
                        <a:lnSpc>
                          <a:spcPct val="11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web</a:t>
                      </a:r>
                      <a:r>
                        <a:rPr sz="1300" spc="4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search   </a:t>
                      </a: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engin</a:t>
                      </a: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66626" indent="134581" algn="l" rtl="0" eaLnBrk="0">
                        <a:lnSpc>
                          <a:spcPct val="12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b="1" spc="3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Dolla</a:t>
                      </a:r>
                      <a:r>
                        <a:rPr sz="1300" b="1" spc="1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sz="1300" spc="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</a:t>
                      </a:r>
                      <a:r>
                        <a:rPr sz="1300" b="1" spc="4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efficien</a:t>
                      </a:r>
                      <a:r>
                        <a:rPr sz="1300" b="1" spc="1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sz="1300" b="1" spc="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y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606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66896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contro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endParaRPr lang="Calibri" altLang="Calibri" sz="13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362279" algn="l" rtl="0" eaLnBrk="0">
                        <a:lnSpc>
                          <a:spcPts val="1943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300" b="1" spc="5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86</a:t>
                      </a:r>
                      <a:r>
                        <a:rPr sz="1300" b="1" spc="3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367830" algn="l" rtl="0" eaLnBrk="0">
                        <a:lnSpc>
                          <a:spcPts val="187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67%                   96%               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96%                   83%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88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84156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1300" b="1" spc="4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$9</a:t>
                      </a:r>
                      <a:r>
                        <a:rPr sz="1300" b="1" spc="2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622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50634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treatme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endParaRPr lang="Calibri" altLang="Calibri" sz="13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362635" algn="l" rtl="0" eaLnBrk="0">
                        <a:lnSpc>
                          <a:spcPts val="1943"/>
                        </a:lnSpc>
                        <a:tabLst/>
                      </a:pPr>
                      <a:r>
                        <a:rPr sz="1300" b="1" spc="5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94</a:t>
                      </a:r>
                      <a:r>
                        <a:rPr sz="1300" b="1" spc="3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365697" algn="l" rtl="0" eaLnBrk="0">
                        <a:lnSpc>
                          <a:spcPts val="187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87%                   97%                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98%                   94%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05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84156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1300" b="1" spc="4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$7</a:t>
                      </a:r>
                      <a:r>
                        <a:rPr sz="1300" b="1" spc="20" dirty="0">
                          <a:solidFill>
                            <a:srgbClr val="5AB94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43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75990" algn="l" rtl="0" eaLnBrk="0">
                        <a:lnSpc>
                          <a:spcPts val="931"/>
                        </a:lnSpc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z</a:t>
                      </a:r>
                      <a:r>
                        <a:rPr sz="130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score</a:t>
                      </a:r>
                      <a:endParaRPr lang="Calibri" altLang="Calibri" sz="1300" dirty="0"/>
                    </a:p>
                    <a:p>
                      <a:pPr marL="265334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At</a:t>
                      </a:r>
                      <a:r>
                        <a:rPr sz="130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90</a:t>
                      </a:r>
                      <a:r>
                        <a:rPr sz="13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3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3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65746" algn="l" rtl="0" eaLnBrk="0">
                        <a:lnSpc>
                          <a:spcPct val="73000"/>
                        </a:lnSpc>
                        <a:tabLst/>
                      </a:pPr>
                      <a:r>
                        <a:rPr sz="13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17.</a:t>
                      </a:r>
                      <a:r>
                        <a:rPr sz="1300" b="1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Calibri" altLang="Calibri" sz="1300" dirty="0"/>
                    </a:p>
                    <a:p>
                      <a:pPr marL="140842" algn="l" rtl="0" eaLnBrk="0">
                        <a:lnSpc>
                          <a:spcPts val="1943"/>
                        </a:lnSpc>
                        <a:tabLst/>
                      </a:pPr>
                      <a:r>
                        <a:rPr sz="13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significa</a:t>
                      </a:r>
                      <a:r>
                        <a:rPr sz="13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nt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1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4454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12.</a:t>
                      </a: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Calibri" altLang="Calibri" sz="1300" dirty="0"/>
                    </a:p>
                    <a:p>
                      <a:pPr marL="151352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signific</a:t>
                      </a: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nt</a:t>
                      </a:r>
                      <a:endParaRPr lang="Calibri" altLang="Calibri" sz="13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1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74257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0.5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Calibri" altLang="Calibri" sz="1300" dirty="0"/>
                    </a:p>
                    <a:p>
                      <a:pPr marL="101714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insignifi</a:t>
                      </a: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ant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1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80575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3.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Calibri" altLang="Calibri" sz="1300" dirty="0"/>
                    </a:p>
                    <a:p>
                      <a:pPr marL="223209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signific</a:t>
                      </a: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nt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51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48291" algn="l" rtl="0" eaLnBrk="0">
                        <a:lnSpc>
                          <a:spcPct val="75000"/>
                        </a:lnSpc>
                        <a:tabLst/>
                      </a:pP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13.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Calibri" altLang="Calibri" sz="1300" dirty="0"/>
                    </a:p>
                    <a:p>
                      <a:pPr marL="129915" algn="l" rtl="0" eaLnBrk="0">
                        <a:lnSpc>
                          <a:spcPts val="1874"/>
                        </a:lnSpc>
                        <a:tabLst/>
                      </a:pP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signific</a:t>
                      </a:r>
                      <a:r>
                        <a:rPr sz="130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nt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5AB9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698992" y="3624071"/>
            <a:ext cx="2343911" cy="2410967"/>
          </a:xfrm>
          <a:prstGeom prst="rect">
            <a:avLst/>
          </a:prstGeom>
        </p:spPr>
      </p:pic>
      <p:graphicFrame>
        <p:nvGraphicFramePr>
          <p:cNvPr id="52" name="table 52"/>
          <p:cNvGraphicFramePr>
            <a:graphicFrameLocks noGrp="1"/>
          </p:cNvGraphicFramePr>
          <p:nvPr/>
        </p:nvGraphicFramePr>
        <p:xfrm>
          <a:off x="9073831" y="4482693"/>
          <a:ext cx="2828289" cy="1455419"/>
        </p:xfrm>
        <a:graphic>
          <a:graphicData uri="http://schemas.openxmlformats.org/drawingml/2006/table">
            <a:tbl>
              <a:tblPr/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5419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606"/>
                        </a:lnSpc>
                        <a:tabLst/>
                      </a:pP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Background</a:t>
                      </a:r>
                      <a:r>
                        <a:rPr sz="1100" spc="5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check</a:t>
                      </a:r>
                      <a:r>
                        <a:rPr sz="1100" spc="4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initiation</a:t>
                      </a:r>
                      <a:endParaRPr lang="Calibri" altLang="Calibri" sz="1100" dirty="0"/>
                    </a:p>
                    <a:p>
                      <a:pPr algn="l" rtl="0" eaLnBrk="0">
                        <a:lnSpc>
                          <a:spcPct val="15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40000"/>
                        </a:lnSpc>
                        <a:tabLst/>
                      </a:pPr>
                      <a:endParaRPr lang="Arial" altLang="Arial" sz="200" dirty="0"/>
                    </a:p>
                    <a:p>
                      <a:pPr algn="l" rtl="0" eaLnBrk="0">
                        <a:lnSpc>
                          <a:spcPts val="1606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Background</a:t>
                      </a:r>
                      <a:r>
                        <a:rPr sz="1100" spc="5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check</a:t>
                      </a:r>
                      <a:r>
                        <a:rPr sz="1100" spc="4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1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initiation</a:t>
                      </a:r>
                      <a:endParaRPr lang="Calibri" altLang="Calibri" sz="1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84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6483" indent="11729" algn="l" rtl="0" eaLnBrk="0">
                        <a:lnSpc>
                          <a:spcPct val="112000"/>
                        </a:lnSpc>
                        <a:tabLst/>
                      </a:pP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Expand</a:t>
                      </a:r>
                      <a:r>
                        <a:rPr sz="1300" spc="4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funnel </a:t>
                      </a:r>
                      <a:r>
                        <a:rPr sz="130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fro</a:t>
                      </a:r>
                      <a:r>
                        <a:rPr sz="13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Calibri" altLang="Calibri" sz="1300" dirty="0"/>
                    </a:p>
                    <a:p>
                      <a:pPr marL="60394" algn="l" rtl="0" eaLnBrk="0">
                        <a:lnSpc>
                          <a:spcPts val="1787"/>
                        </a:lnSpc>
                        <a:tabLst/>
                      </a:pPr>
                      <a:r>
                        <a:rPr sz="130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86% -&gt; 9</a:t>
                      </a:r>
                      <a:r>
                        <a:rPr sz="13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r>
                        <a:rPr sz="13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3"/>
          <p:cNvSpPr/>
          <p:nvPr/>
        </p:nvSpPr>
        <p:spPr>
          <a:xfrm>
            <a:off x="1057114" y="232562"/>
            <a:ext cx="5513070" cy="589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441"/>
              </a:lnSpc>
              <a:tabLst/>
            </a:pP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</a:t>
            </a:r>
            <a:r>
              <a:rPr sz="3100" b="1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2:</a:t>
            </a:r>
            <a:r>
              <a:rPr sz="3100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3100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3100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change</a:t>
            </a:r>
            <a:r>
              <a:rPr sz="3100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3100" b="1" spc="13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-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sz="3100" b="1" spc="5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?</a:t>
            </a:r>
            <a:endParaRPr lang="Calibri" altLang="Calibri" sz="3100" dirty="0"/>
          </a:p>
        </p:txBody>
      </p:sp>
      <p:sp>
        <p:nvSpPr>
          <p:cNvPr id="54" name="rect"/>
          <p:cNvSpPr/>
          <p:nvPr/>
        </p:nvSpPr>
        <p:spPr>
          <a:xfrm>
            <a:off x="-336885" y="240631"/>
            <a:ext cx="1155032" cy="59355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sp>
        <p:nvSpPr>
          <p:cNvPr id="55" name="textbox 55"/>
          <p:cNvSpPr/>
          <p:nvPr/>
        </p:nvSpPr>
        <p:spPr>
          <a:xfrm>
            <a:off x="9319509" y="4690774"/>
            <a:ext cx="1186180" cy="277495"/>
          </a:xfrm>
          <a:prstGeom prst="rect">
            <a:avLst/>
          </a:prstGeom>
          <a:solidFill>
            <a:srgbClr val="F2F2F2">
              <a:alpha val="72156"/>
            </a:srgbClr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94000"/>
              </a:lnSpc>
              <a:tabLst/>
            </a:pPr>
            <a:endParaRPr lang="Arial" altLang="Arial" sz="100" dirty="0"/>
          </a:p>
          <a:p>
            <a:pPr marL="98145" algn="l" rtl="0" eaLnBrk="0">
              <a:lnSpc>
                <a:spcPts val="1606"/>
              </a:lnSpc>
              <a:spcBef>
                <a:spcPts val="1"/>
              </a:spcBef>
              <a:tabLst/>
            </a:pP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card</a:t>
            </a:r>
            <a:r>
              <a:rPr sz="1100" spc="4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1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activation</a:t>
            </a:r>
            <a:endParaRPr lang="Calibri" altLang="Calibri" sz="1100" dirty="0"/>
          </a:p>
        </p:txBody>
      </p:sp>
      <p:sp>
        <p:nvSpPr>
          <p:cNvPr id="56" name="textbox 56"/>
          <p:cNvSpPr/>
          <p:nvPr/>
        </p:nvSpPr>
        <p:spPr>
          <a:xfrm rot="19440000">
            <a:off x="2410312" y="6153000"/>
            <a:ext cx="239395" cy="201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71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200" spc="2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sz="1200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endParaRPr lang="Calibri" altLang="Calibri" sz="1200" dirty="0"/>
          </a:p>
        </p:txBody>
      </p:sp>
      <p:sp>
        <p:nvSpPr>
          <p:cNvPr id="57" name="textbox 57"/>
          <p:cNvSpPr/>
          <p:nvPr/>
        </p:nvSpPr>
        <p:spPr>
          <a:xfrm rot="19440000">
            <a:off x="2262549" y="6535166"/>
            <a:ext cx="238759" cy="175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903"/>
              </a:lnSpc>
              <a:tabLst/>
            </a:pPr>
            <a:r>
              <a:rPr sz="1200" spc="3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endParaRPr lang="Calibri" altLang="Calibri" sz="1200" dirty="0"/>
          </a:p>
        </p:txBody>
      </p:sp>
      <p:sp>
        <p:nvSpPr>
          <p:cNvPr id="58" name="textbox 58"/>
          <p:cNvSpPr/>
          <p:nvPr/>
        </p:nvSpPr>
        <p:spPr>
          <a:xfrm rot="19440000">
            <a:off x="2399283" y="6238653"/>
            <a:ext cx="695325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0"/>
              </a:lnSpc>
              <a:tabLst/>
            </a:pP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1200" spc="34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endParaRPr lang="Calibri" altLang="Calibri" sz="1200" dirty="0"/>
          </a:p>
        </p:txBody>
      </p:sp>
      <p:sp>
        <p:nvSpPr>
          <p:cNvPr id="59" name="textbox 59"/>
          <p:cNvSpPr/>
          <p:nvPr/>
        </p:nvSpPr>
        <p:spPr>
          <a:xfrm rot="19440000">
            <a:off x="7221570" y="6211334"/>
            <a:ext cx="463550" cy="247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6"/>
              </a:lnSpc>
              <a:tabLst/>
            </a:pPr>
            <a:r>
              <a:rPr sz="1200" spc="8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coste</a:t>
            </a:r>
            <a:r>
              <a:rPr sz="1200" spc="7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</a:t>
            </a:r>
            <a:endParaRPr lang="Calibri" altLang="Calibri" sz="1200" dirty="0"/>
          </a:p>
        </p:txBody>
      </p:sp>
      <p:sp>
        <p:nvSpPr>
          <p:cNvPr id="60" name="textbox 60"/>
          <p:cNvSpPr/>
          <p:nvPr/>
        </p:nvSpPr>
        <p:spPr>
          <a:xfrm rot="19440000">
            <a:off x="7409442" y="5967072"/>
            <a:ext cx="239395" cy="201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71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7000"/>
              </a:lnSpc>
              <a:tabLst/>
            </a:pPr>
            <a:r>
              <a:rPr sz="1200" spc="2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Y</a:t>
            </a:r>
            <a:r>
              <a:rPr sz="1200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</a:t>
            </a:r>
            <a:endParaRPr lang="Calibri" altLang="Calibri" sz="1200" dirty="0"/>
          </a:p>
        </p:txBody>
      </p:sp>
      <p:sp>
        <p:nvSpPr>
          <p:cNvPr id="61" name="textbox 61"/>
          <p:cNvSpPr/>
          <p:nvPr/>
        </p:nvSpPr>
        <p:spPr>
          <a:xfrm rot="19440000">
            <a:off x="7601296" y="5987786"/>
            <a:ext cx="470534" cy="247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740"/>
              </a:lnSpc>
              <a:tabLst/>
            </a:pPr>
            <a:r>
              <a:rPr sz="1200" spc="4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fecti</a:t>
            </a:r>
            <a:r>
              <a:rPr sz="1200" spc="1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v</a:t>
            </a:r>
            <a:r>
              <a:rPr sz="1200" spc="0" dirty="0">
                <a:solidFill>
                  <a:srgbClr val="FD8224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</a:t>
            </a:r>
            <a:endParaRPr lang="Calibri" altLang="Calibri" sz="12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10855294" y="4554472"/>
            <a:ext cx="271237" cy="592124"/>
            <a:chOff x="0" y="0"/>
            <a:chExt cx="271237" cy="592124"/>
          </a:xfrm>
        </p:grpSpPr>
        <p:sp>
          <p:nvSpPr>
            <p:cNvPr id="62" name="path"/>
            <p:cNvSpPr/>
            <p:nvPr/>
          </p:nvSpPr>
          <p:spPr>
            <a:xfrm>
              <a:off x="0" y="0"/>
              <a:ext cx="271237" cy="308644"/>
            </a:xfrm>
            <a:custGeom>
              <a:avLst/>
              <a:gdLst/>
              <a:ahLst/>
              <a:cxnLst/>
              <a:rect l="0" t="0" r="0" b="0"/>
              <a:pathLst>
                <a:path w="427" h="486">
                  <a:moveTo>
                    <a:pt x="0" y="91"/>
                  </a:moveTo>
                  <a:lnTo>
                    <a:pt x="104" y="0"/>
                  </a:lnTo>
                  <a:lnTo>
                    <a:pt x="104" y="52"/>
                  </a:lnTo>
                  <a:cubicBezTo>
                    <a:pt x="308" y="102"/>
                    <a:pt x="441" y="288"/>
                    <a:pt x="413" y="486"/>
                  </a:cubicBezTo>
                  <a:cubicBezTo>
                    <a:pt x="391" y="326"/>
                    <a:pt x="268" y="196"/>
                    <a:pt x="104" y="156"/>
                  </a:cubicBezTo>
                  <a:lnTo>
                    <a:pt x="104" y="208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5AB94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" name="path"/>
            <p:cNvSpPr/>
            <p:nvPr/>
          </p:nvSpPr>
          <p:spPr>
            <a:xfrm>
              <a:off x="0" y="275531"/>
              <a:ext cx="264900" cy="316593"/>
            </a:xfrm>
            <a:custGeom>
              <a:avLst/>
              <a:gdLst/>
              <a:ahLst/>
              <a:cxnLst/>
              <a:rect l="0" t="0" r="0" b="0"/>
              <a:pathLst>
                <a:path w="417" h="498">
                  <a:moveTo>
                    <a:pt x="417" y="104"/>
                  </a:moveTo>
                  <a:cubicBezTo>
                    <a:pt x="417" y="322"/>
                    <a:pt x="230" y="498"/>
                    <a:pt x="0" y="498"/>
                  </a:cubicBezTo>
                  <a:lnTo>
                    <a:pt x="0" y="394"/>
                  </a:lnTo>
                  <a:cubicBezTo>
                    <a:pt x="230" y="394"/>
                    <a:pt x="417" y="217"/>
                    <a:pt x="417" y="0"/>
                  </a:cubicBezTo>
                  <a:lnTo>
                    <a:pt x="417" y="104"/>
                  </a:lnTo>
                  <a:close/>
                </a:path>
              </a:pathLst>
            </a:custGeom>
            <a:solidFill>
              <a:srgbClr val="489533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74167" y="3425151"/>
            <a:ext cx="3675303" cy="3175000"/>
          </a:xfrm>
          <a:prstGeom prst="rect">
            <a:avLst/>
          </a:prstGeom>
        </p:spPr>
      </p:pic>
      <p:sp>
        <p:nvSpPr>
          <p:cNvPr id="65" name="textbox 65"/>
          <p:cNvSpPr/>
          <p:nvPr/>
        </p:nvSpPr>
        <p:spPr>
          <a:xfrm>
            <a:off x="6143498" y="1109154"/>
            <a:ext cx="5812790" cy="975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40"/>
              </a:lnSpc>
              <a:tabLst/>
            </a:pP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social</a:t>
            </a:r>
            <a:r>
              <a:rPr sz="1300" spc="5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media</a:t>
            </a:r>
            <a:r>
              <a:rPr sz="1300" spc="5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b="1" spc="5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1300" dirty="0"/>
          </a:p>
          <a:p>
            <a:pPr marL="15938" algn="l" rtl="0" eaLnBrk="0">
              <a:lnSpc>
                <a:spcPts val="1800"/>
              </a:lnSpc>
              <a:tabLst/>
            </a:pPr>
            <a:r>
              <a:rPr sz="120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generates</a:t>
            </a:r>
            <a:r>
              <a:rPr sz="120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ineffective</a:t>
            </a:r>
            <a:r>
              <a:rPr sz="1200" spc="3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leads</a:t>
            </a:r>
            <a:r>
              <a:rPr sz="1200" spc="3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20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200" spc="3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endParaRPr lang="Calibri" altLang="Calibri" sz="1200" dirty="0"/>
          </a:p>
          <a:p>
            <a:pPr marL="15938" algn="l" rtl="0" eaLnBrk="0">
              <a:lnSpc>
                <a:spcPts val="1800"/>
              </a:lnSpc>
              <a:tabLst/>
            </a:pPr>
            <a:r>
              <a:rPr sz="1200" spc="56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5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200" spc="5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insignificantly</a:t>
            </a:r>
            <a:r>
              <a:rPr sz="1200" spc="56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improved</a:t>
            </a:r>
            <a:r>
              <a:rPr sz="12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2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initiating</a:t>
            </a:r>
            <a:r>
              <a:rPr sz="12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2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</a:t>
            </a:r>
            <a:r>
              <a:rPr sz="1200" spc="4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heck</a:t>
            </a:r>
            <a:endParaRPr lang="Calibri" altLang="Calibri" sz="1200" dirty="0"/>
          </a:p>
          <a:p>
            <a:pPr marL="15938" algn="l" rtl="0" eaLnBrk="0">
              <a:lnSpc>
                <a:spcPts val="1941"/>
              </a:lnSpc>
              <a:tabLst/>
            </a:pPr>
            <a:r>
              <a:rPr sz="1300" spc="30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lowest</a:t>
            </a:r>
            <a:r>
              <a:rPr sz="1300" spc="30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sz="1300" spc="30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completion</a:t>
            </a:r>
            <a:r>
              <a:rPr sz="1300" spc="25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endParaRPr lang="Calibri" altLang="Calibri" sz="1300" dirty="0"/>
          </a:p>
        </p:txBody>
      </p:sp>
      <p:sp>
        <p:nvSpPr>
          <p:cNvPr id="66" name="textbox 66"/>
          <p:cNvSpPr/>
          <p:nvPr/>
        </p:nvSpPr>
        <p:spPr>
          <a:xfrm>
            <a:off x="287848" y="1109154"/>
            <a:ext cx="5674995" cy="975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40"/>
              </a:lnSpc>
              <a:tabLst/>
            </a:pP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job</a:t>
            </a:r>
            <a:r>
              <a:rPr sz="1300" spc="4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site</a:t>
            </a:r>
            <a:r>
              <a:rPr sz="1300" spc="4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search</a:t>
            </a:r>
            <a:r>
              <a:rPr sz="1300" spc="4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b="1" spc="4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1300" dirty="0"/>
          </a:p>
          <a:p>
            <a:pPr marL="26034" algn="l" rtl="0" eaLnBrk="0">
              <a:lnSpc>
                <a:spcPts val="1800"/>
              </a:lnSpc>
              <a:tabLst/>
            </a:pPr>
            <a:r>
              <a:rPr sz="1200" spc="34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lowest</a:t>
            </a:r>
            <a:r>
              <a:rPr sz="1200" spc="3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34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20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20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20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</a:t>
            </a:r>
            <a:r>
              <a:rPr sz="1200" spc="3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</a:t>
            </a:r>
            <a:r>
              <a:rPr sz="120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group</a:t>
            </a:r>
            <a:endParaRPr lang="Calibri" altLang="Calibri" sz="1200" dirty="0"/>
          </a:p>
          <a:p>
            <a:pPr marL="26034" algn="l" rtl="0" eaLnBrk="0">
              <a:lnSpc>
                <a:spcPts val="1800"/>
              </a:lnSpc>
              <a:tabLst/>
            </a:pPr>
            <a:r>
              <a:rPr sz="1200" spc="540" dirty="0">
                <a:solidFill>
                  <a:srgbClr val="5AB94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5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200" spc="5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significantly</a:t>
            </a:r>
            <a:r>
              <a:rPr sz="1200" spc="5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improved</a:t>
            </a:r>
            <a:r>
              <a:rPr sz="1200" spc="5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200" spc="5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initiating</a:t>
            </a:r>
            <a:r>
              <a:rPr sz="1200" spc="5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200" spc="5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</a:t>
            </a:r>
            <a:r>
              <a:rPr sz="1200" spc="4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heck</a:t>
            </a:r>
            <a:endParaRPr lang="Calibri" altLang="Calibri" sz="1200" dirty="0"/>
          </a:p>
          <a:p>
            <a:pPr marL="26034" algn="l" rtl="0" eaLnBrk="0">
              <a:lnSpc>
                <a:spcPts val="1941"/>
              </a:lnSpc>
              <a:tabLst/>
            </a:pP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completion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lowes</a:t>
            </a:r>
            <a:r>
              <a:rPr sz="1300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</a:t>
            </a:r>
            <a:r>
              <a:rPr sz="1300" spc="29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2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endParaRPr lang="Calibri" altLang="Calibri" sz="1300" dirty="0"/>
          </a:p>
        </p:txBody>
      </p:sp>
      <p:sp>
        <p:nvSpPr>
          <p:cNvPr id="67" name="textbox 67"/>
          <p:cNvSpPr/>
          <p:nvPr/>
        </p:nvSpPr>
        <p:spPr>
          <a:xfrm>
            <a:off x="6138895" y="2282634"/>
            <a:ext cx="5668645" cy="7473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41"/>
              </a:lnSpc>
              <a:tabLst/>
            </a:pP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web</a:t>
            </a:r>
            <a:r>
              <a:rPr sz="13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search</a:t>
            </a:r>
            <a:r>
              <a:rPr sz="13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engine</a:t>
            </a:r>
            <a:r>
              <a:rPr sz="1300" spc="5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b="1" spc="5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1300" dirty="0"/>
          </a:p>
          <a:p>
            <a:pPr marL="19558" algn="l" rtl="0" eaLnBrk="0">
              <a:lnSpc>
                <a:spcPts val="1800"/>
              </a:lnSpc>
              <a:tabLst/>
            </a:pPr>
            <a:r>
              <a:rPr sz="1200" spc="320" dirty="0">
                <a:solidFill>
                  <a:srgbClr val="C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lowest</a:t>
            </a:r>
            <a:r>
              <a:rPr sz="1200" spc="3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3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200" spc="320" dirty="0">
                <a:solidFill>
                  <a:srgbClr val="C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group</a:t>
            </a:r>
            <a:r>
              <a:rPr sz="12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;</a:t>
            </a:r>
            <a:endParaRPr lang="Calibri" altLang="Calibri" sz="1200" dirty="0"/>
          </a:p>
          <a:p>
            <a:pPr marL="19558" algn="l" rtl="0" eaLnBrk="0">
              <a:lnSpc>
                <a:spcPts val="1940"/>
              </a:lnSpc>
              <a:tabLst/>
            </a:pPr>
            <a:r>
              <a:rPr sz="1300" spc="440" dirty="0">
                <a:solidFill>
                  <a:srgbClr val="5AB94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300" spc="4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300" spc="4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significantly</a:t>
            </a:r>
            <a:r>
              <a:rPr sz="1300" spc="4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improved</a:t>
            </a:r>
            <a:r>
              <a:rPr sz="13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3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initiating</a:t>
            </a:r>
            <a:r>
              <a:rPr sz="1300" spc="4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300" spc="4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endParaRPr lang="Calibri" altLang="Calibri" sz="1300" dirty="0"/>
          </a:p>
        </p:txBody>
      </p:sp>
      <p:sp>
        <p:nvSpPr>
          <p:cNvPr id="68" name="textbox 68"/>
          <p:cNvSpPr/>
          <p:nvPr/>
        </p:nvSpPr>
        <p:spPr>
          <a:xfrm>
            <a:off x="297945" y="2246059"/>
            <a:ext cx="3766184" cy="975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940"/>
              </a:lnSpc>
              <a:tabLst/>
            </a:pP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300" spc="6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referral</a:t>
            </a:r>
            <a:r>
              <a:rPr sz="1300" spc="6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bonus</a:t>
            </a:r>
            <a:r>
              <a:rPr sz="1300" spc="6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b="1" spc="6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Calibri" altLang="Calibri" sz="1300" dirty="0"/>
          </a:p>
          <a:p>
            <a:pPr marL="15938" algn="l" rtl="0" eaLnBrk="0">
              <a:lnSpc>
                <a:spcPts val="1800"/>
              </a:lnSpc>
              <a:tabLst/>
            </a:pPr>
            <a:r>
              <a:rPr sz="1200" spc="320" dirty="0">
                <a:solidFill>
                  <a:srgbClr val="5AB94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highest</a:t>
            </a:r>
            <a:r>
              <a:rPr sz="1200" spc="32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32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200" spc="32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rol</a:t>
            </a:r>
            <a:r>
              <a:rPr sz="1200" spc="3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group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;</a:t>
            </a:r>
            <a:endParaRPr lang="Calibri" altLang="Calibri" sz="1200" dirty="0"/>
          </a:p>
          <a:p>
            <a:pPr marL="15938" algn="l" rtl="0" eaLnBrk="0">
              <a:lnSpc>
                <a:spcPts val="1800"/>
              </a:lnSpc>
              <a:tabLst/>
            </a:pPr>
            <a:r>
              <a:rPr sz="120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generates</a:t>
            </a:r>
            <a:r>
              <a:rPr sz="1200" spc="3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sz="1200" spc="34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leads</a:t>
            </a:r>
            <a:endParaRPr lang="Calibri" altLang="Calibri" sz="1200" dirty="0"/>
          </a:p>
          <a:p>
            <a:pPr marL="15938" algn="l" rtl="0" eaLnBrk="0">
              <a:lnSpc>
                <a:spcPts val="1941"/>
              </a:lnSpc>
              <a:tabLst/>
            </a:pPr>
            <a:r>
              <a:rPr sz="1300" spc="220" dirty="0">
                <a:solidFill>
                  <a:srgbClr val="5AB94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   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highest</a:t>
            </a:r>
            <a:r>
              <a:rPr sz="1300" spc="22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sz="1300" spc="20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AB9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endParaRPr lang="Calibri" altLang="Calibri" sz="1300" dirty="0"/>
          </a:p>
        </p:txBody>
      </p:sp>
      <p:sp>
        <p:nvSpPr>
          <p:cNvPr id="69" name="textbox 69"/>
          <p:cNvSpPr/>
          <p:nvPr/>
        </p:nvSpPr>
        <p:spPr>
          <a:xfrm>
            <a:off x="1057114" y="232562"/>
            <a:ext cx="2766060" cy="589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441"/>
              </a:lnSpc>
              <a:tabLst/>
            </a:pP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</a:t>
            </a:r>
            <a:r>
              <a:rPr sz="3100" b="1" spc="17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3:</a:t>
            </a:r>
            <a:r>
              <a:rPr sz="3100" spc="15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Observation</a:t>
            </a:r>
            <a:endParaRPr lang="Calibri" altLang="Calibri" sz="3100" dirty="0"/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2632929" y="5570681"/>
            <a:ext cx="1238020" cy="609318"/>
            <a:chOff x="0" y="0"/>
            <a:chExt cx="1238020" cy="609318"/>
          </a:xfrm>
        </p:grpSpPr>
        <p:grpSp>
          <p:nvGrpSpPr>
            <p:cNvPr id="12" name="group 12"/>
            <p:cNvGrpSpPr/>
            <p:nvPr/>
          </p:nvGrpSpPr>
          <p:grpSpPr>
            <a:xfrm rot="21600000">
              <a:off x="0" y="0"/>
              <a:ext cx="1238020" cy="609318"/>
              <a:chOff x="0" y="0"/>
              <a:chExt cx="1238020" cy="609318"/>
            </a:xfrm>
          </p:grpSpPr>
          <p:sp>
            <p:nvSpPr>
              <p:cNvPr id="70" name="path"/>
              <p:cNvSpPr/>
              <p:nvPr/>
            </p:nvSpPr>
            <p:spPr>
              <a:xfrm>
                <a:off x="3282" y="0"/>
                <a:ext cx="1231515" cy="577272"/>
              </a:xfrm>
              <a:custGeom>
                <a:avLst/>
                <a:gdLst/>
                <a:ahLst/>
                <a:cxnLst/>
                <a:rect l="0" t="0" r="0" b="0"/>
                <a:pathLst>
                  <a:path w="1939" h="909">
                    <a:moveTo>
                      <a:pt x="0" y="151"/>
                    </a:moveTo>
                    <a:cubicBezTo>
                      <a:pt x="0" y="67"/>
                      <a:pt x="68" y="0"/>
                      <a:pt x="153" y="0"/>
                    </a:cubicBezTo>
                    <a:lnTo>
                      <a:pt x="1785" y="0"/>
                    </a:lnTo>
                    <a:cubicBezTo>
                      <a:pt x="1870" y="0"/>
                      <a:pt x="1939" y="67"/>
                      <a:pt x="1939" y="151"/>
                    </a:cubicBezTo>
                    <a:lnTo>
                      <a:pt x="1939" y="757"/>
                    </a:lnTo>
                    <a:cubicBezTo>
                      <a:pt x="1939" y="841"/>
                      <a:pt x="1870" y="909"/>
                      <a:pt x="1785" y="909"/>
                    </a:cubicBezTo>
                    <a:lnTo>
                      <a:pt x="153" y="909"/>
                    </a:lnTo>
                    <a:cubicBezTo>
                      <a:pt x="68" y="909"/>
                      <a:pt x="0" y="841"/>
                      <a:pt x="0" y="757"/>
                    </a:cubicBez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FD8224">
                  <a:alpha val="100000"/>
                </a:srgbClr>
              </a:solidFill>
              <a:ln cap="flat"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path"/>
              <p:cNvSpPr/>
              <p:nvPr/>
            </p:nvSpPr>
            <p:spPr>
              <a:xfrm>
                <a:off x="0" y="6416"/>
                <a:ext cx="1238020" cy="602901"/>
              </a:xfrm>
              <a:custGeom>
                <a:avLst/>
                <a:gdLst/>
                <a:ahLst/>
                <a:cxnLst/>
                <a:rect l="0" t="0" r="0" b="0"/>
                <a:pathLst>
                  <a:path w="1949" h="949">
                    <a:moveTo>
                      <a:pt x="9" y="164"/>
                    </a:moveTo>
                    <a:cubicBezTo>
                      <a:pt x="9" y="79"/>
                      <a:pt x="78" y="10"/>
                      <a:pt x="162" y="10"/>
                    </a:cubicBezTo>
                    <a:lnTo>
                      <a:pt x="1786" y="10"/>
                    </a:lnTo>
                    <a:cubicBezTo>
                      <a:pt x="1871" y="10"/>
                      <a:pt x="1939" y="79"/>
                      <a:pt x="1939" y="164"/>
                    </a:cubicBezTo>
                    <a:lnTo>
                      <a:pt x="1939" y="784"/>
                    </a:lnTo>
                    <a:cubicBezTo>
                      <a:pt x="1939" y="870"/>
                      <a:pt x="1871" y="939"/>
                      <a:pt x="1786" y="939"/>
                    </a:cubicBezTo>
                    <a:lnTo>
                      <a:pt x="162" y="939"/>
                    </a:lnTo>
                    <a:cubicBezTo>
                      <a:pt x="78" y="939"/>
                      <a:pt x="9" y="870"/>
                      <a:pt x="9" y="784"/>
                    </a:cubicBezTo>
                    <a:lnTo>
                      <a:pt x="9" y="164"/>
                    </a:lnTo>
                    <a:close/>
                  </a:path>
                </a:pathLst>
              </a:custGeom>
              <a:noFill/>
              <a:ln w="12754" cap="flat"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textbox 72"/>
            <p:cNvSpPr/>
            <p:nvPr/>
          </p:nvSpPr>
          <p:spPr>
            <a:xfrm>
              <a:off x="-12700" y="-12700"/>
              <a:ext cx="1263650" cy="6350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195551" algn="l" rtl="0" eaLnBrk="0">
                <a:lnSpc>
                  <a:spcPts val="2220"/>
                </a:lnSpc>
                <a:spcBef>
                  <a:spcPts val="5"/>
                </a:spcBef>
                <a:tabLst/>
              </a:pPr>
              <a:r>
                <a:rPr sz="1500" b="1" spc="4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Treatme</a:t>
              </a:r>
              <a:r>
                <a:rPr sz="1500" b="1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nt</a:t>
              </a:r>
              <a:endParaRPr lang="Calibri" altLang="Calibri" sz="1500" dirty="0"/>
            </a:p>
          </p:txBody>
        </p:sp>
      </p:grpSp>
      <p:grpSp>
        <p:nvGrpSpPr>
          <p:cNvPr id="14" name="group 14"/>
          <p:cNvGrpSpPr/>
          <p:nvPr/>
        </p:nvGrpSpPr>
        <p:grpSpPr>
          <a:xfrm rot="21600000">
            <a:off x="2613670" y="4358409"/>
            <a:ext cx="1225193" cy="599820"/>
            <a:chOff x="0" y="0"/>
            <a:chExt cx="1225193" cy="599820"/>
          </a:xfrm>
        </p:grpSpPr>
        <p:grpSp>
          <p:nvGrpSpPr>
            <p:cNvPr id="16" name="group 16"/>
            <p:cNvGrpSpPr/>
            <p:nvPr/>
          </p:nvGrpSpPr>
          <p:grpSpPr>
            <a:xfrm rot="21600000">
              <a:off x="0" y="0"/>
              <a:ext cx="1225193" cy="599820"/>
              <a:chOff x="0" y="0"/>
              <a:chExt cx="1225193" cy="599820"/>
            </a:xfrm>
          </p:grpSpPr>
          <p:sp>
            <p:nvSpPr>
              <p:cNvPr id="73" name="path"/>
              <p:cNvSpPr/>
              <p:nvPr/>
            </p:nvSpPr>
            <p:spPr>
              <a:xfrm>
                <a:off x="12920" y="0"/>
                <a:ext cx="1212272" cy="586893"/>
              </a:xfrm>
              <a:custGeom>
                <a:avLst/>
                <a:gdLst/>
                <a:ahLst/>
                <a:cxnLst/>
                <a:rect l="0" t="0" r="0" b="0"/>
                <a:pathLst>
                  <a:path w="1909" h="924">
                    <a:moveTo>
                      <a:pt x="0" y="154"/>
                    </a:moveTo>
                    <a:moveTo>
                      <a:pt x="0" y="154"/>
                    </a:moveTo>
                    <a:cubicBezTo>
                      <a:pt x="0" y="68"/>
                      <a:pt x="68" y="0"/>
                      <a:pt x="153" y="0"/>
                    </a:cubicBezTo>
                    <a:lnTo>
                      <a:pt x="1755" y="0"/>
                    </a:lnTo>
                    <a:cubicBezTo>
                      <a:pt x="1840" y="0"/>
                      <a:pt x="1909" y="68"/>
                      <a:pt x="1909" y="154"/>
                    </a:cubicBezTo>
                    <a:lnTo>
                      <a:pt x="1909" y="770"/>
                    </a:lnTo>
                    <a:cubicBezTo>
                      <a:pt x="1909" y="855"/>
                      <a:pt x="1840" y="924"/>
                      <a:pt x="1755" y="924"/>
                    </a:cubicBezTo>
                    <a:lnTo>
                      <a:pt x="153" y="924"/>
                    </a:lnTo>
                    <a:cubicBezTo>
                      <a:pt x="68" y="924"/>
                      <a:pt x="0" y="855"/>
                      <a:pt x="0" y="770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70AD47">
                  <a:alpha val="100000"/>
                </a:srgbClr>
              </a:solidFill>
              <a:ln cap="flat"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path"/>
              <p:cNvSpPr/>
              <p:nvPr/>
            </p:nvSpPr>
            <p:spPr>
              <a:xfrm>
                <a:off x="0" y="6315"/>
                <a:ext cx="1218855" cy="593505"/>
              </a:xfrm>
              <a:custGeom>
                <a:avLst/>
                <a:gdLst/>
                <a:ahLst/>
                <a:cxnLst/>
                <a:rect l="0" t="0" r="0" b="0"/>
                <a:pathLst>
                  <a:path w="1919" h="934">
                    <a:moveTo>
                      <a:pt x="9" y="162"/>
                    </a:moveTo>
                    <a:cubicBezTo>
                      <a:pt x="9" y="78"/>
                      <a:pt x="78" y="9"/>
                      <a:pt x="162" y="9"/>
                    </a:cubicBezTo>
                    <a:lnTo>
                      <a:pt x="1756" y="9"/>
                    </a:lnTo>
                    <a:cubicBezTo>
                      <a:pt x="1841" y="9"/>
                      <a:pt x="1909" y="78"/>
                      <a:pt x="1909" y="162"/>
                    </a:cubicBezTo>
                    <a:lnTo>
                      <a:pt x="1909" y="772"/>
                    </a:lnTo>
                    <a:cubicBezTo>
                      <a:pt x="1909" y="856"/>
                      <a:pt x="1841" y="924"/>
                      <a:pt x="1756" y="924"/>
                    </a:cubicBezTo>
                    <a:lnTo>
                      <a:pt x="162" y="924"/>
                    </a:lnTo>
                    <a:cubicBezTo>
                      <a:pt x="78" y="924"/>
                      <a:pt x="9" y="856"/>
                      <a:pt x="9" y="772"/>
                    </a:cubicBezTo>
                    <a:lnTo>
                      <a:pt x="9" y="162"/>
                    </a:lnTo>
                    <a:close/>
                  </a:path>
                </a:pathLst>
              </a:custGeom>
              <a:noFill/>
              <a:ln w="12637" cap="flat"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textbox 75"/>
            <p:cNvSpPr/>
            <p:nvPr/>
          </p:nvSpPr>
          <p:spPr>
            <a:xfrm>
              <a:off x="-12700" y="-12700"/>
              <a:ext cx="1250950" cy="6254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  <a:tabLst/>
              </a:pPr>
              <a:endParaRPr lang="Arial" altLang="Arial" sz="1000" dirty="0"/>
            </a:p>
            <a:p>
              <a:pPr marL="317518" algn="l" rtl="0" eaLnBrk="0">
                <a:lnSpc>
                  <a:spcPts val="2220"/>
                </a:lnSpc>
                <a:spcBef>
                  <a:spcPts val="5"/>
                </a:spcBef>
                <a:tabLst/>
              </a:pPr>
              <a:r>
                <a:rPr sz="1500" b="1" spc="4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Contr</a:t>
              </a:r>
              <a:r>
                <a:rPr sz="1500" b="1" spc="2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o</a:t>
              </a:r>
              <a:r>
                <a:rPr sz="1500" b="1" spc="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l</a:t>
              </a:r>
              <a:endParaRPr lang="Calibri" altLang="Calibri" sz="1500" dirty="0"/>
            </a:p>
          </p:txBody>
        </p:sp>
      </p:grpSp>
      <p:sp>
        <p:nvSpPr>
          <p:cNvPr id="76" name="rect"/>
          <p:cNvSpPr/>
          <p:nvPr/>
        </p:nvSpPr>
        <p:spPr>
          <a:xfrm>
            <a:off x="-336885" y="240631"/>
            <a:ext cx="1155032" cy="59355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" name="rect"/>
          <p:cNvSpPr/>
          <p:nvPr/>
        </p:nvSpPr>
        <p:spPr>
          <a:xfrm>
            <a:off x="212347" y="2216726"/>
            <a:ext cx="11689117" cy="6351"/>
          </a:xfrm>
          <a:prstGeom prst="rect">
            <a:avLst/>
          </a:prstGeom>
          <a:solidFill>
            <a:srgbClr val="D9D9D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path"/>
          <p:cNvSpPr/>
          <p:nvPr/>
        </p:nvSpPr>
        <p:spPr>
          <a:xfrm>
            <a:off x="6026152" y="1123619"/>
            <a:ext cx="6351" cy="1875644"/>
          </a:xfrm>
          <a:custGeom>
            <a:avLst/>
            <a:gdLst/>
            <a:ahLst/>
            <a:cxnLst/>
            <a:rect l="0" t="0" r="0" b="0"/>
            <a:pathLst>
              <a:path w="10" h="2953">
                <a:moveTo>
                  <a:pt x="5" y="2953"/>
                </a:moveTo>
                <a:lnTo>
                  <a:pt x="5" y="0"/>
                </a:lnTo>
              </a:path>
            </a:pathLst>
          </a:custGeom>
          <a:noFill/>
          <a:ln w="6349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"/>
          <p:cNvSpPr/>
          <p:nvPr/>
        </p:nvSpPr>
        <p:spPr>
          <a:xfrm>
            <a:off x="452568" y="3141111"/>
            <a:ext cx="2322471" cy="238125"/>
          </a:xfrm>
          <a:prstGeom prst="rect">
            <a:avLst/>
          </a:prstGeom>
          <a:solidFill>
            <a:srgbClr val="E7E7E7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80" name="table 80"/>
          <p:cNvGraphicFramePr>
            <a:graphicFrameLocks noGrp="1"/>
          </p:cNvGraphicFramePr>
          <p:nvPr/>
        </p:nvGraphicFramePr>
        <p:xfrm>
          <a:off x="452568" y="1973244"/>
          <a:ext cx="5151120" cy="1418590"/>
        </p:xfrm>
        <a:graphic>
          <a:graphicData uri="http://schemas.openxmlformats.org/drawingml/2006/table">
            <a:tbl>
              <a:tblPr/>
              <a:tblGrid>
                <a:gridCol w="232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594149" algn="l" rtl="0" eaLnBrk="0">
                        <a:lnSpc>
                          <a:spcPts val="2008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(contro</a:t>
                      </a:r>
                      <a:r>
                        <a:rPr sz="150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r>
                        <a:rPr sz="15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group</a:t>
                      </a:r>
                      <a:r>
                        <a:rPr sz="15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)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3813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87760" indent="-175641" algn="l" rtl="0" eaLnBrk="0">
                        <a:lnSpc>
                          <a:spcPct val="111000"/>
                        </a:lnSpc>
                        <a:tabLst/>
                      </a:pPr>
                      <a:r>
                        <a:rPr sz="140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successf</a:t>
                      </a:r>
                      <a:r>
                        <a:rPr sz="140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      </a:t>
                      </a:r>
                      <a:r>
                        <a:rPr sz="140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hiri</a:t>
                      </a:r>
                      <a:r>
                        <a:rPr sz="140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</a:t>
                      </a:r>
                      <a:endParaRPr lang="Calibri" altLang="Calibri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3813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73792" indent="-331533" algn="l" rtl="0" eaLnBrk="0">
                        <a:lnSpc>
                          <a:spcPct val="111000"/>
                        </a:lnSpc>
                        <a:tabLst/>
                      </a:pP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Not</a:t>
                      </a:r>
                      <a:r>
                        <a:rPr sz="1400" spc="4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successful    </a:t>
                      </a:r>
                      <a:r>
                        <a:rPr sz="140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hiri</a:t>
                      </a:r>
                      <a:r>
                        <a:rPr sz="140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</a:t>
                      </a:r>
                      <a:endParaRPr lang="Calibri" altLang="Calibri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303350" algn="l" rtl="0" eaLnBrk="0">
                        <a:lnSpc>
                          <a:spcPts val="2008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orientation com</a:t>
                      </a:r>
                      <a:r>
                        <a:rPr sz="1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pleted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533258" algn="l" rtl="0" eaLnBrk="0">
                        <a:lnSpc>
                          <a:spcPct val="7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b="1" spc="-1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  <a:r>
                        <a:rPr sz="1500" b="1" spc="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619321" algn="l" rtl="0" eaLnBrk="0">
                        <a:lnSpc>
                          <a:spcPct val="7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b="1" spc="-1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42</a:t>
                      </a:r>
                      <a:r>
                        <a:rPr sz="1500" b="1" spc="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622851" algn="l" rtl="0" eaLnBrk="0">
                        <a:lnSpc>
                          <a:spcPts val="2008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no orien</a:t>
                      </a: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</a:t>
                      </a:r>
                      <a:r>
                        <a:rPr sz="1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ation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539958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53</a:t>
                      </a: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626021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textbox 81"/>
          <p:cNvSpPr/>
          <p:nvPr/>
        </p:nvSpPr>
        <p:spPr>
          <a:xfrm>
            <a:off x="232839" y="3670579"/>
            <a:ext cx="5622925" cy="11480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060"/>
              </a:lnSpc>
              <a:tabLst/>
            </a:pPr>
            <a:r>
              <a:rPr sz="2000" spc="220" baseline="21505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❸</a:t>
            </a:r>
            <a:r>
              <a:rPr sz="1300" spc="22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social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media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much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lower</a:t>
            </a:r>
            <a:r>
              <a:rPr sz="1300" spc="2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than</a:t>
            </a:r>
            <a:r>
              <a:rPr sz="1300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average</a:t>
            </a:r>
            <a:endParaRPr lang="Calibri" altLang="Calibri" sz="13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7965"/>
              </a:lnSpc>
              <a:tabLst/>
            </a:pPr>
            <a:endParaRPr lang="Arial" altLang="Arial" sz="100" dirty="0"/>
          </a:p>
          <a:p>
            <a:pPr marL="279579" indent="3378" algn="l" rtl="0" eaLnBrk="0">
              <a:lnSpc>
                <a:spcPct val="112000"/>
              </a:lnSpc>
              <a:tabLst/>
            </a:pP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paid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advertising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we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should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ROI</a:t>
            </a:r>
            <a:r>
              <a:rPr sz="1300" spc="2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which</a:t>
            </a:r>
            <a:r>
              <a:rPr sz="1300" spc="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  is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acquisition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cost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+ $30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fee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etc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.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300" spc="1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social media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channel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is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effective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way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attract</a:t>
            </a:r>
            <a:r>
              <a:rPr sz="1300" spc="26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potential</a:t>
            </a:r>
            <a:r>
              <a:rPr sz="13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shoppers</a:t>
            </a:r>
            <a:endParaRPr lang="Calibri" altLang="Calibri" sz="1300" dirty="0"/>
          </a:p>
        </p:txBody>
      </p:sp>
      <p:graphicFrame>
        <p:nvGraphicFramePr>
          <p:cNvPr id="82" name="table 82"/>
          <p:cNvGraphicFramePr>
            <a:graphicFrameLocks noGrp="1"/>
          </p:cNvGraphicFramePr>
          <p:nvPr/>
        </p:nvGraphicFramePr>
        <p:xfrm>
          <a:off x="543489" y="5077626"/>
          <a:ext cx="5060314" cy="1130935"/>
        </p:xfrm>
        <a:graphic>
          <a:graphicData uri="http://schemas.openxmlformats.org/drawingml/2006/table">
            <a:tbl>
              <a:tblPr/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8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625795" algn="l" rtl="0" eaLnBrk="0">
                        <a:lnSpc>
                          <a:spcPts val="1069"/>
                        </a:lnSpc>
                        <a:tabLst/>
                      </a:pPr>
                      <a:r>
                        <a:rPr sz="15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gro</a:t>
                      </a:r>
                      <a:r>
                        <a:rPr sz="150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p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3974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41022" algn="l" rtl="0" eaLnBrk="0">
                        <a:lnSpc>
                          <a:spcPts val="1965"/>
                        </a:lnSpc>
                        <a:tabLst/>
                      </a:pP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social</a:t>
                      </a:r>
                      <a:r>
                        <a:rPr sz="1400" spc="4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media</a:t>
                      </a:r>
                      <a:endParaRPr lang="Calibri" altLang="Calibri" sz="1400" dirty="0"/>
                    </a:p>
                    <a:p>
                      <a:pPr marL="427547" algn="l" rtl="0" eaLnBrk="0">
                        <a:lnSpc>
                          <a:spcPct val="99000"/>
                        </a:lnSpc>
                        <a:spcBef>
                          <a:spcPts val="99"/>
                        </a:spcBef>
                        <a:tabLst/>
                      </a:pP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conversion</a:t>
                      </a:r>
                      <a:r>
                        <a:rPr sz="1400" spc="4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rate</a:t>
                      </a:r>
                      <a:endParaRPr lang="Calibri" altLang="Calibri" sz="14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423074" algn="l" rtl="0" eaLnBrk="0">
                        <a:lnSpc>
                          <a:spcPts val="2008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overal</a:t>
                      </a:r>
                      <a:r>
                        <a:rPr sz="15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B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580900" algn="l" rtl="0" eaLnBrk="0">
                        <a:lnSpc>
                          <a:spcPts val="2008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contro</a:t>
                      </a:r>
                      <a:r>
                        <a:rPr sz="1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l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861443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spc="-3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17</a:t>
                      </a:r>
                      <a:r>
                        <a:rPr sz="1500" b="1" spc="-1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520482" algn="l" rtl="0" eaLnBrk="0">
                        <a:lnSpc>
                          <a:spcPct val="74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27</a:t>
                      </a: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7933" algn="l" rtl="0" eaLnBrk="0">
                        <a:lnSpc>
                          <a:spcPts val="2008"/>
                        </a:lnSpc>
                        <a:tabLst/>
                      </a:pP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treatm</a:t>
                      </a:r>
                      <a:r>
                        <a:rPr sz="1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ent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855918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spc="-2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20</a:t>
                      </a:r>
                      <a:r>
                        <a:rPr sz="1500" b="1" spc="0" dirty="0">
                          <a:solidFill>
                            <a:srgbClr val="FD8224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500" dirty="0"/>
                    </a:p>
                    <a:p>
                      <a:pPr marL="514195" algn="l" rtl="0" eaLnBrk="0">
                        <a:lnSpc>
                          <a:spcPct val="7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43</a:t>
                      </a:r>
                      <a:r>
                        <a:rPr sz="15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%</a:t>
                      </a:r>
                      <a:endParaRPr lang="Calibri" altLang="Calibri" sz="1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 83"/>
          <p:cNvGraphicFramePr>
            <a:graphicFrameLocks noGrp="1"/>
          </p:cNvGraphicFramePr>
          <p:nvPr/>
        </p:nvGraphicFramePr>
        <p:xfrm>
          <a:off x="9749264" y="3566312"/>
          <a:ext cx="1640205" cy="1551939"/>
        </p:xfrm>
        <a:graphic>
          <a:graphicData uri="http://schemas.openxmlformats.org/drawingml/2006/table">
            <a:tbl>
              <a:tblPr/>
              <a:tblGrid>
                <a:gridCol w="164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55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78098" algn="l" rtl="0" eaLnBrk="0">
                        <a:lnSpc>
                          <a:spcPct val="7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avg</a:t>
                      </a: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   4</a:t>
                      </a:r>
                      <a:endParaRPr lang="Calibri" altLang="Calibri" sz="1200" dirty="0"/>
                    </a:p>
                    <a:p>
                      <a:pPr marL="256445" algn="l" rtl="0" eaLnBrk="0">
                        <a:lnSpc>
                          <a:spcPct val="73000"/>
                        </a:lnSpc>
                        <a:spcBef>
                          <a:spcPts val="479"/>
                        </a:spcBef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max</a:t>
                      </a:r>
                      <a:r>
                        <a:rPr sz="12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12</a:t>
                      </a:r>
                      <a:endParaRPr lang="Calibri" altLang="Calibri" sz="1200" dirty="0"/>
                    </a:p>
                    <a:p>
                      <a:pPr marL="268447" algn="l" rtl="0" eaLnBrk="0">
                        <a:lnSpc>
                          <a:spcPts val="1606"/>
                        </a:lnSpc>
                        <a:tabLst/>
                      </a:pP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min</a:t>
                      </a: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          2</a:t>
                      </a:r>
                      <a:endParaRPr lang="Calibri" altLang="Calibri" sz="1200" dirty="0"/>
                    </a:p>
                    <a:p>
                      <a:pPr marL="251263" algn="l" rtl="0" eaLnBrk="0">
                        <a:lnSpc>
                          <a:spcPct val="74000"/>
                        </a:lnSpc>
                        <a:spcBef>
                          <a:spcPts val="358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25%         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3</a:t>
                      </a:r>
                      <a:endParaRPr lang="Calibri" altLang="Calibri" sz="1200" dirty="0"/>
                    </a:p>
                    <a:p>
                      <a:pPr marL="250197" algn="l" rtl="0" eaLnBrk="0">
                        <a:lnSpc>
                          <a:spcPct val="74000"/>
                        </a:lnSpc>
                        <a:spcBef>
                          <a:spcPts val="447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50%       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4</a:t>
                      </a:r>
                      <a:endParaRPr lang="Calibri" altLang="Calibri" sz="1200" dirty="0"/>
                    </a:p>
                    <a:p>
                      <a:pPr marL="250044" algn="l" rtl="0" eaLnBrk="0">
                        <a:lnSpc>
                          <a:spcPct val="74000"/>
                        </a:lnSpc>
                        <a:spcBef>
                          <a:spcPts val="447"/>
                        </a:spcBef>
                        <a:tabLst/>
                      </a:pPr>
                      <a:r>
                        <a:rPr sz="120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75%          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Calibri" altLang="Calibri" sz="12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248825" algn="l" rtl="0" eaLnBrk="0">
                        <a:lnSpc>
                          <a:spcPct val="74000"/>
                        </a:lnSpc>
                        <a:tabLst/>
                      </a:pPr>
                      <a:r>
                        <a:rPr sz="12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90%        </a:t>
                      </a:r>
                      <a:r>
                        <a:rPr sz="12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  <a:ea typeface="Calibri"/>
                          <a:cs typeface="Calibri"/>
                        </a:rPr>
                        <a:t>          6</a:t>
                      </a:r>
                      <a:endParaRPr lang="Calibri" altLang="Calibri" sz="12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4"/>
          <p:cNvSpPr/>
          <p:nvPr/>
        </p:nvSpPr>
        <p:spPr>
          <a:xfrm>
            <a:off x="243147" y="1393621"/>
            <a:ext cx="5001895" cy="482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7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36000"/>
              </a:lnSpc>
              <a:tabLst/>
            </a:pPr>
            <a:r>
              <a:rPr sz="1700" spc="310" baseline="-1532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❶</a:t>
            </a:r>
            <a:r>
              <a:rPr sz="1100" spc="3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200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u="sng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mandatory</a:t>
            </a:r>
            <a:r>
              <a:rPr sz="1200" u="sng" spc="3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orientation</a:t>
            </a:r>
            <a:r>
              <a:rPr sz="1200" spc="2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would</a:t>
            </a:r>
            <a:endParaRPr lang="Calibri" altLang="Calibri" sz="1200" dirty="0"/>
          </a:p>
          <a:p>
            <a:pPr marL="376428" algn="l" rtl="0" eaLnBrk="0">
              <a:lnSpc>
                <a:spcPts val="1636"/>
              </a:lnSpc>
              <a:tabLst/>
            </a:pP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improve</a:t>
            </a:r>
            <a:r>
              <a:rPr sz="1200" spc="7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7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conversion</a:t>
            </a:r>
            <a:r>
              <a:rPr sz="1200" spc="67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rate</a:t>
            </a:r>
            <a:endParaRPr lang="Calibri" altLang="Calibri" sz="1200" dirty="0"/>
          </a:p>
        </p:txBody>
      </p:sp>
      <p:sp>
        <p:nvSpPr>
          <p:cNvPr id="85" name="textbox 85"/>
          <p:cNvSpPr/>
          <p:nvPr/>
        </p:nvSpPr>
        <p:spPr>
          <a:xfrm>
            <a:off x="6330645" y="1390573"/>
            <a:ext cx="4772025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15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7000"/>
              </a:lnSpc>
              <a:tabLst/>
            </a:pPr>
            <a:r>
              <a:rPr sz="1200" spc="14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❷   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/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Test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evaluate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if</a:t>
            </a:r>
            <a:r>
              <a:rPr sz="1300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accelerate</a:t>
            </a:r>
            <a:r>
              <a:rPr sz="1300" u="sng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300" u="sng" spc="1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duration</a:t>
            </a:r>
            <a:r>
              <a:rPr sz="1300" u="sng" spc="1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of</a:t>
            </a:r>
            <a:endParaRPr lang="Calibri" altLang="Calibri" sz="1300" dirty="0"/>
          </a:p>
          <a:p>
            <a:pPr marL="386485" algn="l" rtl="0" eaLnBrk="0">
              <a:lnSpc>
                <a:spcPct val="122000"/>
              </a:lnSpc>
              <a:spcBef>
                <a:spcPts val="1"/>
              </a:spcBef>
              <a:tabLst/>
            </a:pP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300" u="sng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u="sng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300" u="sng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would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make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shopper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start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300" spc="29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shop</a:t>
            </a:r>
            <a:r>
              <a:rPr sz="1300" spc="25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quickly</a:t>
            </a:r>
            <a:endParaRPr lang="Calibri" altLang="Calibri" sz="1300" dirty="0"/>
          </a:p>
        </p:txBody>
      </p:sp>
      <p:sp>
        <p:nvSpPr>
          <p:cNvPr id="86" name="textbox 86"/>
          <p:cNvSpPr/>
          <p:nvPr/>
        </p:nvSpPr>
        <p:spPr>
          <a:xfrm>
            <a:off x="1057114" y="232561"/>
            <a:ext cx="3689350" cy="6394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9000"/>
              </a:lnSpc>
              <a:spcBef>
                <a:spcPts val="2"/>
              </a:spcBef>
              <a:tabLst/>
            </a:pP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Q</a:t>
            </a:r>
            <a:r>
              <a:rPr sz="3100" b="1" spc="24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3:</a:t>
            </a:r>
            <a:r>
              <a:rPr sz="3100" spc="21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3100" b="1" spc="0" dirty="0">
                <a:solidFill>
                  <a:srgbClr val="40404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Recommendation</a:t>
            </a:r>
            <a:endParaRPr lang="Calibri" altLang="Calibri" sz="3100" dirty="0"/>
          </a:p>
        </p:txBody>
      </p:sp>
      <p:sp>
        <p:nvSpPr>
          <p:cNvPr id="87" name="textbox 87"/>
          <p:cNvSpPr/>
          <p:nvPr/>
        </p:nvSpPr>
        <p:spPr>
          <a:xfrm>
            <a:off x="6669601" y="2423845"/>
            <a:ext cx="3526154" cy="340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80"/>
              </a:lnSpc>
              <a:tabLst/>
            </a:pPr>
            <a:r>
              <a:rPr sz="1300" spc="30" baseline="-185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spc="0" baseline="-185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Applicants</a:t>
            </a:r>
            <a:r>
              <a:rPr sz="800" spc="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                               </a:t>
            </a:r>
            <a:r>
              <a:rPr sz="8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</a:t>
            </a:r>
            <a:r>
              <a:rPr sz="13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check</a:t>
            </a:r>
            <a:r>
              <a:rPr sz="13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300" b="1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duration</a:t>
            </a:r>
            <a:endParaRPr lang="Calibri" altLang="Calibri" sz="1300" dirty="0"/>
          </a:p>
        </p:txBody>
      </p:sp>
      <p:sp>
        <p:nvSpPr>
          <p:cNvPr id="88" name="textbox 88"/>
          <p:cNvSpPr/>
          <p:nvPr/>
        </p:nvSpPr>
        <p:spPr>
          <a:xfrm>
            <a:off x="331105" y="6478625"/>
            <a:ext cx="4783454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606"/>
              </a:lnSpc>
              <a:tabLst/>
            </a:pP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*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Due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sample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size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,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analysis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does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not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break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down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into</a:t>
            </a:r>
            <a:r>
              <a:rPr sz="12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the city level</a:t>
            </a:r>
            <a:endParaRPr lang="Calibri" altLang="Calibri" sz="1200" dirty="0"/>
          </a:p>
        </p:txBody>
      </p:sp>
      <p:sp>
        <p:nvSpPr>
          <p:cNvPr id="89" name="rect"/>
          <p:cNvSpPr/>
          <p:nvPr/>
        </p:nvSpPr>
        <p:spPr>
          <a:xfrm>
            <a:off x="8052561" y="3221736"/>
            <a:ext cx="290068" cy="267004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65466" y="3334258"/>
            <a:ext cx="293115" cy="2557525"/>
          </a:xfrm>
          <a:prstGeom prst="rect">
            <a:avLst/>
          </a:prstGeom>
        </p:spPr>
      </p:pic>
      <p:sp>
        <p:nvSpPr>
          <p:cNvPr id="91" name="rect"/>
          <p:cNvSpPr/>
          <p:nvPr/>
        </p:nvSpPr>
        <p:spPr>
          <a:xfrm>
            <a:off x="-336885" y="240631"/>
            <a:ext cx="1155032" cy="593557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6888440" y="3327792"/>
            <a:ext cx="255904" cy="2640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17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3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3386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25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00</a:t>
            </a:r>
            <a:endParaRPr lang="Calibri" altLang="Calibri" sz="9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13386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20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6700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1500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6700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70497" algn="l" rtl="0" eaLnBrk="0">
              <a:lnSpc>
                <a:spcPct val="73000"/>
              </a:lnSpc>
              <a:spcBef>
                <a:spcPts val="280"/>
              </a:spcBef>
              <a:tabLst/>
            </a:pPr>
            <a:r>
              <a:rPr sz="9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5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00</a:t>
            </a:r>
            <a:endParaRPr lang="Calibri" altLang="Calibri" sz="9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200" dirty="0"/>
          </a:p>
          <a:p>
            <a:pPr marL="184721" algn="l" rtl="0" eaLnBrk="0">
              <a:lnSpc>
                <a:spcPct val="73000"/>
              </a:lnSpc>
              <a:spcBef>
                <a:spcPts val="1"/>
              </a:spcBef>
              <a:tabLst/>
            </a:pP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</a:t>
            </a:r>
            <a:endParaRPr lang="Calibri" altLang="Calibri" sz="900" dirty="0"/>
          </a:p>
        </p:txBody>
      </p:sp>
      <p:sp>
        <p:nvSpPr>
          <p:cNvPr id="93" name="rect"/>
          <p:cNvSpPr/>
          <p:nvPr/>
        </p:nvSpPr>
        <p:spPr>
          <a:xfrm>
            <a:off x="8436609" y="4178554"/>
            <a:ext cx="293116" cy="1713229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" name="textbox 94"/>
          <p:cNvSpPr/>
          <p:nvPr/>
        </p:nvSpPr>
        <p:spPr>
          <a:xfrm>
            <a:off x="7383138" y="6019139"/>
            <a:ext cx="3989070" cy="160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1200" spc="-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2         3         4         5 </a:t>
            </a:r>
            <a:r>
              <a:rPr sz="12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6         7         8         9        10       11       12</a:t>
            </a:r>
            <a:endParaRPr lang="Calibri" altLang="Calibri" sz="1200" dirty="0"/>
          </a:p>
        </p:txBody>
      </p:sp>
      <p:sp>
        <p:nvSpPr>
          <p:cNvPr id="95" name="rect"/>
          <p:cNvSpPr/>
          <p:nvPr/>
        </p:nvSpPr>
        <p:spPr>
          <a:xfrm>
            <a:off x="7284719" y="4553458"/>
            <a:ext cx="286766" cy="1338325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textbox 96"/>
          <p:cNvSpPr/>
          <p:nvPr/>
        </p:nvSpPr>
        <p:spPr>
          <a:xfrm>
            <a:off x="4173555" y="3141111"/>
            <a:ext cx="1430655" cy="2806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400" dirty="0"/>
          </a:p>
          <a:p>
            <a:pPr marL="517899" algn="l" rtl="0" eaLnBrk="0">
              <a:lnSpc>
                <a:spcPct val="74000"/>
              </a:lnSpc>
              <a:spcBef>
                <a:spcPts val="3"/>
              </a:spcBef>
              <a:tabLst/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%</a:t>
            </a:r>
            <a:endParaRPr lang="Calibri" altLang="Calibri" sz="1500" dirty="0"/>
          </a:p>
        </p:txBody>
      </p:sp>
      <p:sp>
        <p:nvSpPr>
          <p:cNvPr id="97" name="textbox 97"/>
          <p:cNvSpPr/>
          <p:nvPr/>
        </p:nvSpPr>
        <p:spPr>
          <a:xfrm>
            <a:off x="2775041" y="3141111"/>
            <a:ext cx="1398905" cy="28067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400" dirty="0"/>
          </a:p>
          <a:p>
            <a:pPr marL="501929" algn="l" rtl="0" eaLnBrk="0">
              <a:lnSpc>
                <a:spcPct val="74000"/>
              </a:lnSpc>
              <a:spcBef>
                <a:spcPts val="3"/>
              </a:spcBef>
              <a:tabLst/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100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%</a:t>
            </a:r>
            <a:endParaRPr lang="Calibri" altLang="Calibri" sz="1500" dirty="0"/>
          </a:p>
        </p:txBody>
      </p:sp>
      <p:sp>
        <p:nvSpPr>
          <p:cNvPr id="98" name="textbox 98"/>
          <p:cNvSpPr/>
          <p:nvPr/>
        </p:nvSpPr>
        <p:spPr>
          <a:xfrm>
            <a:off x="9752439" y="3576383"/>
            <a:ext cx="1634489" cy="192404"/>
          </a:xfrm>
          <a:prstGeom prst="rect">
            <a:avLst/>
          </a:prstGeom>
          <a:solidFill>
            <a:srgbClr val="A5A5A5"/>
          </a:solidFill>
        </p:spPr>
        <p:txBody>
          <a:bodyPr vert="horz" wrap="square" lIns="0" tIns="0" rIns="0" bIns="0"/>
          <a:lstStyle/>
          <a:p>
            <a:pPr marL="22911" algn="l" rtl="0" eaLnBrk="0">
              <a:lnSpc>
                <a:spcPts val="1514"/>
              </a:lnSpc>
              <a:tabLst/>
            </a:pPr>
            <a:r>
              <a:rPr sz="1000" b="1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key</a:t>
            </a:r>
            <a:r>
              <a:rPr sz="1000" spc="11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b="1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metrics</a:t>
            </a:r>
            <a:r>
              <a:rPr sz="1000" spc="11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     </a:t>
            </a:r>
            <a:r>
              <a:rPr sz="1000" b="1" spc="11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</a:t>
            </a:r>
            <a:r>
              <a:rPr sz="1000" spc="10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sz="1000" b="1" spc="0" dirty="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days</a:t>
            </a:r>
            <a:endParaRPr lang="Calibri" altLang="Calibri" sz="1000" dirty="0"/>
          </a:p>
        </p:txBody>
      </p:sp>
      <p:pic>
        <p:nvPicPr>
          <p:cNvPr id="99" name="pictur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823706" y="4998466"/>
            <a:ext cx="290067" cy="893317"/>
          </a:xfrm>
          <a:prstGeom prst="rect">
            <a:avLst/>
          </a:prstGeom>
        </p:spPr>
      </p:pic>
      <p:sp>
        <p:nvSpPr>
          <p:cNvPr id="100" name="rect"/>
          <p:cNvSpPr/>
          <p:nvPr/>
        </p:nvSpPr>
        <p:spPr>
          <a:xfrm>
            <a:off x="9207754" y="5537961"/>
            <a:ext cx="293115" cy="353821"/>
          </a:xfrm>
          <a:prstGeom prst="rect">
            <a:avLst/>
          </a:prstGeom>
          <a:solidFill>
            <a:srgbClr val="5AB94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594850" y="5781802"/>
            <a:ext cx="677164" cy="109981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233055" y="5879338"/>
            <a:ext cx="4242875" cy="17315"/>
          </a:xfrm>
          <a:prstGeom prst="rect">
            <a:avLst/>
          </a:prstGeom>
        </p:spPr>
      </p:pic>
      <p:sp>
        <p:nvSpPr>
          <p:cNvPr id="103" name="textbox 103"/>
          <p:cNvSpPr/>
          <p:nvPr/>
        </p:nvSpPr>
        <p:spPr>
          <a:xfrm>
            <a:off x="8881483" y="6264731"/>
            <a:ext cx="327025" cy="179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05"/>
              </a:lnSpc>
              <a:tabLst/>
            </a:pP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# D</a:t>
            </a:r>
            <a:r>
              <a:rPr sz="90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ays</a:t>
            </a:r>
            <a:endParaRPr lang="Calibri" altLang="Calibri" sz="900" dirty="0"/>
          </a:p>
        </p:txBody>
      </p:sp>
      <p:sp>
        <p:nvSpPr>
          <p:cNvPr id="104" name="textbox 104"/>
          <p:cNvSpPr/>
          <p:nvPr/>
        </p:nvSpPr>
        <p:spPr>
          <a:xfrm>
            <a:off x="6885354" y="2968129"/>
            <a:ext cx="259079" cy="126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17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3000"/>
              </a:lnSpc>
              <a:tabLst/>
            </a:pPr>
            <a:r>
              <a:rPr sz="900" spc="1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4</a:t>
            </a:r>
            <a:r>
              <a:rPr sz="900" spc="0" dirty="0">
                <a:solidFill>
                  <a:srgbClr val="59595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000</a:t>
            </a:r>
            <a:endParaRPr lang="Calibri" altLang="Calibri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宽屏</PresentationFormat>
  <Paragraphs>345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杜 煜</cp:lastModifiedBy>
  <cp:revision>1</cp:revision>
  <dcterms:modified xsi:type="dcterms:W3CDTF">2023-07-08T09:02:33Z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2023-07-08T16:54:04Z</vt:filetime>
  </property>
  <property fmtid="{D5CDD505-2E9C-101B-9397-08002B2CF9AE}" pid="4" name="UsrData">
    <vt:lpwstr>64a92412026568001fdf306c</vt:lpwstr>
  </property>
</Properties>
</file>