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61" r:id="rId4"/>
    <p:sldId id="263" r:id="rId5"/>
    <p:sldId id="256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/>
    <p:restoredTop sz="86397"/>
  </p:normalViewPr>
  <p:slideViewPr>
    <p:cSldViewPr snapToGrid="0" snapToObjects="1">
      <p:cViewPr>
        <p:scale>
          <a:sx n="56" d="100"/>
          <a:sy n="56" d="100"/>
        </p:scale>
        <p:origin x="144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8E7B6-0D72-BA42-B7E7-E5BD866C1DC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52A0-7F9A-C146-9691-46C7682A09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7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52A0-7F9A-C146-9691-46C7682A09D8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290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52A0-7F9A-C146-9691-46C7682A09D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50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52A0-7F9A-C146-9691-46C7682A09D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14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352A0-7F9A-C146-9691-46C7682A09D8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426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1A8E-B401-0344-B007-59CC43B4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BC08-01BF-424F-81BD-6DBA595F0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AEB4-7A01-D24E-88F0-F2AED9D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CCC5-54CA-1C4C-BC3A-E52AABA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6D84-4731-3D42-BFE8-F62E012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58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2B0-DF3F-8942-87B3-4E5F077A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4B626-C925-D546-96F3-F3AEC33B1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9C7F-D297-CD43-A614-EFF98464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1553-FF2D-AC44-9267-A25539A3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F6-B9F4-224C-BCFE-FAC3ED2B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82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099B3-F6A5-874B-A706-752BE167B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61243-2657-724B-A6C4-D7821259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E2A7-3037-8D4B-8423-A455E488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3625-FEDF-5D4B-97D4-E67CAC05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3651-092C-1B4B-BACC-DAFD04AD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D342-A029-EB45-B367-8F3D29E1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085-A121-0C4C-A697-01B8DCA3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654-07F5-4847-92E7-383A26C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4828-6368-E847-B824-3807B212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B00D-E23D-3443-9231-A50042C0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83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FF5E-9D12-9E49-BE30-6588A6C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6E24-07CA-5B43-AFC4-BFDF53E7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B2F-EC67-7C4E-B1BD-4900EFAE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206D-797B-5143-AAAA-9255AC80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D4AA-A747-6940-B160-20D2AD7F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69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AC4D-FFDC-4748-8832-49396EDA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5FF6-FE44-794D-8354-B88A51B5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AB11D-D30B-E942-9DF9-F08D05E3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FA12-1D1C-4F40-963E-40C35EF8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6B67A-25A4-F843-9970-F0B817A7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44F13-1787-E045-8B1F-B44288FC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58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4A7-D2BD-664E-ADE9-8A57EBF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BC293-6F5C-DA44-A8B4-5C6BFD9E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EAB2-4448-EC44-9F53-D333101E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C2249-E6A8-C549-9FF4-9FDF6FB24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4CEA8-6E80-B745-AE8B-FE59BABE6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D39EA-FDE7-9342-B22D-F56DA107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E2489-939B-7949-BC2C-32BBF138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3E2DF-40E6-854A-B53B-307DBC1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58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FA84-A83B-5146-98F3-82E0B8A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780E8-0091-1941-967A-B66864AB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B8419-932C-8247-A256-097BBC53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7539-4F6C-FA45-B7BF-18B65A74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9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97D05-5EAF-F144-A0D4-55B3F53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3456-D5D4-F24A-A973-F25778E2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3FBD-391D-8A49-9AA5-0FD12EEF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5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6A54-92E8-1241-8BD7-95039E3A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1AD1-0D02-064F-8C38-B5FADC26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3A08F-EB35-2B41-8184-9863370A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AE72-33BD-8544-901E-82E786A4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5AD6-DB26-3747-9C39-267FE7D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6A61A-3183-364A-9E56-6E67509A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66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592E-A733-3249-A0EE-E2BCFE13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1B2E6-5C6B-0946-A1BB-419808DD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7340F-E05E-C748-894B-6461CCC2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50F3-B09B-5945-987C-2A00E9B6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F66C-F444-3840-AFEF-3591E7E0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36F8-B94A-F840-94AA-118E473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03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047A7-E43D-0641-B388-E567FBEC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832D-AB5C-AA45-89F4-BCFA9BC4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5E38-BBA0-FD4C-BE5D-BF7B117F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4E2E-BB09-A847-9293-1B760E486294}" type="datetimeFigureOut">
              <a:rPr lang="en-CH" smtClean="0"/>
              <a:t>20.03.20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431D-511A-7143-8DED-2E2874386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CB9C-31B1-B648-BDBC-2DFDB126A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82FE-2E64-954B-BB5A-7AAC7E8E1C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5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0A96CE-821B-C945-B4B5-36503676E2B5}"/>
              </a:ext>
            </a:extLst>
          </p:cNvPr>
          <p:cNvGrpSpPr>
            <a:grpSpLocks noChangeAspect="1"/>
          </p:cNvGrpSpPr>
          <p:nvPr/>
        </p:nvGrpSpPr>
        <p:grpSpPr>
          <a:xfrm>
            <a:off x="6358470" y="2399385"/>
            <a:ext cx="3008210" cy="2196000"/>
            <a:chOff x="5672673" y="2056485"/>
            <a:chExt cx="3561895" cy="2600189"/>
          </a:xfrm>
        </p:grpSpPr>
        <p:sp>
          <p:nvSpPr>
            <p:cNvPr id="578" name="Parallelogram 577">
              <a:extLst>
                <a:ext uri="{FF2B5EF4-FFF2-40B4-BE49-F238E27FC236}">
                  <a16:creationId xmlns:a16="http://schemas.microsoft.com/office/drawing/2014/main" id="{496BE594-F79B-214D-81A7-82224D95CFC2}"/>
                </a:ext>
              </a:extLst>
            </p:cNvPr>
            <p:cNvSpPr/>
            <p:nvPr/>
          </p:nvSpPr>
          <p:spPr>
            <a:xfrm rot="5400000">
              <a:off x="6153526" y="1575632"/>
              <a:ext cx="2600189" cy="3561895"/>
            </a:xfrm>
            <a:prstGeom prst="parallelogram">
              <a:avLst>
                <a:gd name="adj" fmla="val 516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99" name="Group 698">
              <a:extLst>
                <a:ext uri="{FF2B5EF4-FFF2-40B4-BE49-F238E27FC236}">
                  <a16:creationId xmlns:a16="http://schemas.microsoft.com/office/drawing/2014/main" id="{607A6F07-E56C-3F48-B3C2-F75B270266D8}"/>
                </a:ext>
              </a:extLst>
            </p:cNvPr>
            <p:cNvGrpSpPr>
              <a:grpSpLocks noChangeAspect="1"/>
            </p:cNvGrpSpPr>
            <p:nvPr/>
          </p:nvGrpSpPr>
          <p:grpSpPr>
            <a:xfrm rot="1150333">
              <a:off x="6063098" y="2810127"/>
              <a:ext cx="2696862" cy="1008000"/>
              <a:chOff x="6063093" y="2386795"/>
              <a:chExt cx="5434657" cy="2031301"/>
            </a:xfrm>
          </p:grpSpPr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7728E4FD-45CA-0D4E-B5D6-3ED01B7D5F8D}"/>
                  </a:ext>
                </a:extLst>
              </p:cNvPr>
              <p:cNvSpPr/>
              <p:nvPr/>
            </p:nvSpPr>
            <p:spPr>
              <a:xfrm>
                <a:off x="6063093" y="3102544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6BB52F35-4133-6D44-9C8E-0D0703E7B825}"/>
                  </a:ext>
                </a:extLst>
              </p:cNvPr>
              <p:cNvSpPr/>
              <p:nvPr/>
            </p:nvSpPr>
            <p:spPr>
              <a:xfrm>
                <a:off x="6897564" y="255435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813FD0F6-3F7B-6D49-A30C-D757AB1C999D}"/>
                  </a:ext>
                </a:extLst>
              </p:cNvPr>
              <p:cNvSpPr/>
              <p:nvPr/>
            </p:nvSpPr>
            <p:spPr>
              <a:xfrm>
                <a:off x="6897564" y="4055787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54936B87-CD1A-8744-BB24-9633BE062B70}"/>
                  </a:ext>
                </a:extLst>
              </p:cNvPr>
              <p:cNvSpPr/>
              <p:nvPr/>
            </p:nvSpPr>
            <p:spPr>
              <a:xfrm>
                <a:off x="7277126" y="291666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D3E33802-7E60-D946-B3E4-0788A5758B8D}"/>
                  </a:ext>
                </a:extLst>
              </p:cNvPr>
              <p:cNvSpPr/>
              <p:nvPr/>
            </p:nvSpPr>
            <p:spPr>
              <a:xfrm>
                <a:off x="7537868" y="239254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3F4B518C-B933-4240-810C-F8C49B0077BA}"/>
                  </a:ext>
                </a:extLst>
              </p:cNvPr>
              <p:cNvSpPr/>
              <p:nvPr/>
            </p:nvSpPr>
            <p:spPr>
              <a:xfrm>
                <a:off x="6138440" y="255435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394E9297-D453-3946-9F36-769F9842FC85}"/>
                  </a:ext>
                </a:extLst>
              </p:cNvPr>
              <p:cNvSpPr/>
              <p:nvPr/>
            </p:nvSpPr>
            <p:spPr>
              <a:xfrm>
                <a:off x="6680661" y="327897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4F00B746-3F24-6940-8607-925B54B9296F}"/>
                  </a:ext>
                </a:extLst>
              </p:cNvPr>
              <p:cNvSpPr/>
              <p:nvPr/>
            </p:nvSpPr>
            <p:spPr>
              <a:xfrm>
                <a:off x="7173804" y="338867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05AE2564-B31E-684B-AF35-40391FDE130E}"/>
                  </a:ext>
                </a:extLst>
              </p:cNvPr>
              <p:cNvSpPr/>
              <p:nvPr/>
            </p:nvSpPr>
            <p:spPr>
              <a:xfrm>
                <a:off x="6278095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46E4B799-98FC-3B4A-8EAB-EA8DB07DDDA3}"/>
                  </a:ext>
                </a:extLst>
              </p:cNvPr>
              <p:cNvSpPr/>
              <p:nvPr/>
            </p:nvSpPr>
            <p:spPr>
              <a:xfrm>
                <a:off x="8203027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28C54412-8BA0-2A46-8F74-9D781604A293}"/>
                  </a:ext>
                </a:extLst>
              </p:cNvPr>
              <p:cNvSpPr/>
              <p:nvPr/>
            </p:nvSpPr>
            <p:spPr>
              <a:xfrm>
                <a:off x="8024748" y="291091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3540837E-E0C6-9749-B4E6-52C95CC24BE1}"/>
                  </a:ext>
                </a:extLst>
              </p:cNvPr>
              <p:cNvSpPr/>
              <p:nvPr/>
            </p:nvSpPr>
            <p:spPr>
              <a:xfrm>
                <a:off x="8896844" y="309679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986B706C-751D-7947-9C6E-68AF4A4FE940}"/>
                  </a:ext>
                </a:extLst>
              </p:cNvPr>
              <p:cNvSpPr/>
              <p:nvPr/>
            </p:nvSpPr>
            <p:spPr>
              <a:xfrm>
                <a:off x="9731315" y="254860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3E8FA62F-8A1E-8D4A-90E1-28229D94214A}"/>
                  </a:ext>
                </a:extLst>
              </p:cNvPr>
              <p:cNvSpPr/>
              <p:nvPr/>
            </p:nvSpPr>
            <p:spPr>
              <a:xfrm>
                <a:off x="9731315" y="405003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020030A8-0695-324E-B8F6-6EEB05CF1EB7}"/>
                  </a:ext>
                </a:extLst>
              </p:cNvPr>
              <p:cNvSpPr/>
              <p:nvPr/>
            </p:nvSpPr>
            <p:spPr>
              <a:xfrm>
                <a:off x="10110877" y="2910911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84F63F45-4A9E-314E-A06A-EAD60FE17724}"/>
                  </a:ext>
                </a:extLst>
              </p:cNvPr>
              <p:cNvSpPr/>
              <p:nvPr/>
            </p:nvSpPr>
            <p:spPr>
              <a:xfrm>
                <a:off x="10371619" y="2386795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A5411821-65E4-9946-8DB1-2063E89D26D1}"/>
                  </a:ext>
                </a:extLst>
              </p:cNvPr>
              <p:cNvSpPr/>
              <p:nvPr/>
            </p:nvSpPr>
            <p:spPr>
              <a:xfrm>
                <a:off x="8972191" y="254860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30D59BA-B5E5-654A-AAC2-C10D97EC0C96}"/>
                  </a:ext>
                </a:extLst>
              </p:cNvPr>
              <p:cNvSpPr/>
              <p:nvPr/>
            </p:nvSpPr>
            <p:spPr>
              <a:xfrm>
                <a:off x="9514412" y="327322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8216AC0-401C-FC47-8F07-56C617B767BA}"/>
                  </a:ext>
                </a:extLst>
              </p:cNvPr>
              <p:cNvSpPr/>
              <p:nvPr/>
            </p:nvSpPr>
            <p:spPr>
              <a:xfrm>
                <a:off x="10007555" y="338292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021C980-66D1-194A-8079-076B7F91CAC1}"/>
                  </a:ext>
                </a:extLst>
              </p:cNvPr>
              <p:cNvSpPr/>
              <p:nvPr/>
            </p:nvSpPr>
            <p:spPr>
              <a:xfrm>
                <a:off x="9111846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9C85F19C-6525-7443-8CC4-E8943F45BD5E}"/>
                  </a:ext>
                </a:extLst>
              </p:cNvPr>
              <p:cNvSpPr/>
              <p:nvPr/>
            </p:nvSpPr>
            <p:spPr>
              <a:xfrm>
                <a:off x="11036778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C05DAE2E-DE68-6A41-AC1A-FEAC0E11548A}"/>
                  </a:ext>
                </a:extLst>
              </p:cNvPr>
              <p:cNvSpPr/>
              <p:nvPr/>
            </p:nvSpPr>
            <p:spPr>
              <a:xfrm>
                <a:off x="10858499" y="2905159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AA029016-F9BE-2B4D-AAF4-06F1C4A67D8A}"/>
                  </a:ext>
                </a:extLst>
              </p:cNvPr>
              <p:cNvSpPr/>
              <p:nvPr/>
            </p:nvSpPr>
            <p:spPr>
              <a:xfrm>
                <a:off x="6578842" y="25452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64346C44-C515-084B-B39F-CC4A3AF66AA5}"/>
                  </a:ext>
                </a:extLst>
              </p:cNvPr>
              <p:cNvSpPr/>
              <p:nvPr/>
            </p:nvSpPr>
            <p:spPr>
              <a:xfrm>
                <a:off x="6704193" y="3126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9BFF5173-2EE3-8648-9E3C-2604F49B5E7E}"/>
                  </a:ext>
                </a:extLst>
              </p:cNvPr>
              <p:cNvSpPr/>
              <p:nvPr/>
            </p:nvSpPr>
            <p:spPr>
              <a:xfrm>
                <a:off x="8258353" y="382474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FA434611-4D2C-384A-8D14-54F2872B9810}"/>
                  </a:ext>
                </a:extLst>
              </p:cNvPr>
              <p:cNvSpPr/>
              <p:nvPr/>
            </p:nvSpPr>
            <p:spPr>
              <a:xfrm>
                <a:off x="7135563" y="39289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6" name="Oval 725">
                <a:extLst>
                  <a:ext uri="{FF2B5EF4-FFF2-40B4-BE49-F238E27FC236}">
                    <a16:creationId xmlns:a16="http://schemas.microsoft.com/office/drawing/2014/main" id="{12F7C182-4B47-6C49-8AAE-1330590565BF}"/>
                  </a:ext>
                </a:extLst>
              </p:cNvPr>
              <p:cNvSpPr/>
              <p:nvPr/>
            </p:nvSpPr>
            <p:spPr>
              <a:xfrm>
                <a:off x="6339329" y="382997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1370E1FC-BA05-604C-AF48-07AA530A7A84}"/>
                  </a:ext>
                </a:extLst>
              </p:cNvPr>
              <p:cNvSpPr/>
              <p:nvPr/>
            </p:nvSpPr>
            <p:spPr>
              <a:xfrm>
                <a:off x="8104572" y="36217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8" name="Oval 727">
                <a:extLst>
                  <a:ext uri="{FF2B5EF4-FFF2-40B4-BE49-F238E27FC236}">
                    <a16:creationId xmlns:a16="http://schemas.microsoft.com/office/drawing/2014/main" id="{A3559F44-A386-6845-9204-481693AEE984}"/>
                  </a:ext>
                </a:extLst>
              </p:cNvPr>
              <p:cNvSpPr/>
              <p:nvPr/>
            </p:nvSpPr>
            <p:spPr>
              <a:xfrm>
                <a:off x="6938813" y="38741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E7B856E4-11C0-4F40-98DE-99B5B8852806}"/>
                  </a:ext>
                </a:extLst>
              </p:cNvPr>
              <p:cNvSpPr/>
              <p:nvPr/>
            </p:nvSpPr>
            <p:spPr>
              <a:xfrm>
                <a:off x="7466193" y="3888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AA554D51-B767-0345-A6B1-50B5196A8478}"/>
                  </a:ext>
                </a:extLst>
              </p:cNvPr>
              <p:cNvSpPr/>
              <p:nvPr/>
            </p:nvSpPr>
            <p:spPr>
              <a:xfrm>
                <a:off x="6490623" y="3125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1" name="Oval 730">
                <a:extLst>
                  <a:ext uri="{FF2B5EF4-FFF2-40B4-BE49-F238E27FC236}">
                    <a16:creationId xmlns:a16="http://schemas.microsoft.com/office/drawing/2014/main" id="{93F04964-1C0D-7240-A7D2-84E78D181B63}"/>
                  </a:ext>
                </a:extLst>
              </p:cNvPr>
              <p:cNvSpPr/>
              <p:nvPr/>
            </p:nvSpPr>
            <p:spPr>
              <a:xfrm>
                <a:off x="7060752" y="31380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A7621715-FB55-1946-9C9B-321D0281DFE4}"/>
                  </a:ext>
                </a:extLst>
              </p:cNvPr>
              <p:cNvSpPr/>
              <p:nvPr/>
            </p:nvSpPr>
            <p:spPr>
              <a:xfrm>
                <a:off x="6632436" y="32236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DA56AB9E-4753-C941-A143-E8038752AB0B}"/>
                  </a:ext>
                </a:extLst>
              </p:cNvPr>
              <p:cNvSpPr/>
              <p:nvPr/>
            </p:nvSpPr>
            <p:spPr>
              <a:xfrm>
                <a:off x="7365912" y="42845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869C0B3-541D-9942-A641-4C004A822E81}"/>
                  </a:ext>
                </a:extLst>
              </p:cNvPr>
              <p:cNvSpPr/>
              <p:nvPr/>
            </p:nvSpPr>
            <p:spPr>
              <a:xfrm>
                <a:off x="8046529" y="34239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BDE2EECC-85EA-3F44-8FF9-198ECD03CDE8}"/>
                  </a:ext>
                </a:extLst>
              </p:cNvPr>
              <p:cNvSpPr/>
              <p:nvPr/>
            </p:nvSpPr>
            <p:spPr>
              <a:xfrm>
                <a:off x="7594979" y="365249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7C0D6A9B-3F96-4D4E-887E-465C987B8500}"/>
                  </a:ext>
                </a:extLst>
              </p:cNvPr>
              <p:cNvSpPr/>
              <p:nvPr/>
            </p:nvSpPr>
            <p:spPr>
              <a:xfrm>
                <a:off x="7819386" y="388775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C96D6021-F840-034C-820C-E68D4FBE2B6F}"/>
                  </a:ext>
                </a:extLst>
              </p:cNvPr>
              <p:cNvSpPr/>
              <p:nvPr/>
            </p:nvSpPr>
            <p:spPr>
              <a:xfrm>
                <a:off x="9622739" y="391345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3B562414-BEA1-E44B-8A79-820EE52CE13D}"/>
                  </a:ext>
                </a:extLst>
              </p:cNvPr>
              <p:cNvSpPr/>
              <p:nvPr/>
            </p:nvSpPr>
            <p:spPr>
              <a:xfrm>
                <a:off x="7908358" y="37285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1B87EE4E-B5F7-7743-9E0B-D70901A58D8C}"/>
                  </a:ext>
                </a:extLst>
              </p:cNvPr>
              <p:cNvSpPr/>
              <p:nvPr/>
            </p:nvSpPr>
            <p:spPr>
              <a:xfrm>
                <a:off x="7878776" y="34686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0B5B50E5-B381-F947-BBD7-2EFA612BA2C6}"/>
                  </a:ext>
                </a:extLst>
              </p:cNvPr>
              <p:cNvSpPr/>
              <p:nvPr/>
            </p:nvSpPr>
            <p:spPr>
              <a:xfrm>
                <a:off x="6547505" y="33823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8359B3D5-C7BA-0247-B4FD-64C19241FD42}"/>
                  </a:ext>
                </a:extLst>
              </p:cNvPr>
              <p:cNvSpPr/>
              <p:nvPr/>
            </p:nvSpPr>
            <p:spPr>
              <a:xfrm>
                <a:off x="7661542" y="40943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B114468F-9635-0D45-8CEA-9D622CE6EA91}"/>
                  </a:ext>
                </a:extLst>
              </p:cNvPr>
              <p:cNvSpPr/>
              <p:nvPr/>
            </p:nvSpPr>
            <p:spPr>
              <a:xfrm>
                <a:off x="6363393" y="36626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A24CCF3A-FE60-DD4A-9C42-A34CF3418E44}"/>
                  </a:ext>
                </a:extLst>
              </p:cNvPr>
              <p:cNvSpPr/>
              <p:nvPr/>
            </p:nvSpPr>
            <p:spPr>
              <a:xfrm>
                <a:off x="6845221" y="4061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68A8CC31-166C-894A-9F3B-40526D1C9ECB}"/>
                  </a:ext>
                </a:extLst>
              </p:cNvPr>
              <p:cNvSpPr/>
              <p:nvPr/>
            </p:nvSpPr>
            <p:spPr>
              <a:xfrm>
                <a:off x="6354383" y="306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5" name="Oval 744">
                <a:extLst>
                  <a:ext uri="{FF2B5EF4-FFF2-40B4-BE49-F238E27FC236}">
                    <a16:creationId xmlns:a16="http://schemas.microsoft.com/office/drawing/2014/main" id="{E659BF0E-7766-0040-A39C-3B5EB5322140}"/>
                  </a:ext>
                </a:extLst>
              </p:cNvPr>
              <p:cNvSpPr/>
              <p:nvPr/>
            </p:nvSpPr>
            <p:spPr>
              <a:xfrm>
                <a:off x="6597826" y="29405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D97F8A68-1F6F-1141-8E9B-9DC5DE0F8259}"/>
                  </a:ext>
                </a:extLst>
              </p:cNvPr>
              <p:cNvSpPr/>
              <p:nvPr/>
            </p:nvSpPr>
            <p:spPr>
              <a:xfrm>
                <a:off x="7597941" y="34513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AC39CF19-22F4-594C-B7FD-AFA72EB91BF0}"/>
                  </a:ext>
                </a:extLst>
              </p:cNvPr>
              <p:cNvSpPr/>
              <p:nvPr/>
            </p:nvSpPr>
            <p:spPr>
              <a:xfrm>
                <a:off x="7794324" y="319363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7FB5D45-30AA-A843-9A54-ED74AFEE041B}"/>
                  </a:ext>
                </a:extLst>
              </p:cNvPr>
              <p:cNvSpPr/>
              <p:nvPr/>
            </p:nvSpPr>
            <p:spPr>
              <a:xfrm>
                <a:off x="6755952" y="34198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9" name="Oval 748">
                <a:extLst>
                  <a:ext uri="{FF2B5EF4-FFF2-40B4-BE49-F238E27FC236}">
                    <a16:creationId xmlns:a16="http://schemas.microsoft.com/office/drawing/2014/main" id="{2AF8DDDF-55AA-6643-862F-0FBBCBFA9D24}"/>
                  </a:ext>
                </a:extLst>
              </p:cNvPr>
              <p:cNvSpPr/>
              <p:nvPr/>
            </p:nvSpPr>
            <p:spPr>
              <a:xfrm>
                <a:off x="6200000" y="37175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5F269918-EAD9-A64F-8568-CF2E1D19F21D}"/>
                  </a:ext>
                </a:extLst>
              </p:cNvPr>
              <p:cNvSpPr/>
              <p:nvPr/>
            </p:nvSpPr>
            <p:spPr>
              <a:xfrm>
                <a:off x="7208253" y="32507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AEA70268-D4EB-B346-B606-0A49120CC3A3}"/>
                  </a:ext>
                </a:extLst>
              </p:cNvPr>
              <p:cNvSpPr/>
              <p:nvPr/>
            </p:nvSpPr>
            <p:spPr>
              <a:xfrm>
                <a:off x="8814756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3157F91B-2F08-3646-94D0-E146AD2B55FC}"/>
                  </a:ext>
                </a:extLst>
              </p:cNvPr>
              <p:cNvSpPr/>
              <p:nvPr/>
            </p:nvSpPr>
            <p:spPr>
              <a:xfrm>
                <a:off x="8437882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8CE615A6-3AC9-564C-8F3A-1ED9DC76967B}"/>
                  </a:ext>
                </a:extLst>
              </p:cNvPr>
              <p:cNvSpPr/>
              <p:nvPr/>
            </p:nvSpPr>
            <p:spPr>
              <a:xfrm>
                <a:off x="8756713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E091A029-DE1A-8346-AC45-820B005697CB}"/>
                  </a:ext>
                </a:extLst>
              </p:cNvPr>
              <p:cNvSpPr/>
              <p:nvPr/>
            </p:nvSpPr>
            <p:spPr>
              <a:xfrm>
                <a:off x="8618542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2443B97-47D2-EF45-8018-ED3EFB68E284}"/>
                  </a:ext>
                </a:extLst>
              </p:cNvPr>
              <p:cNvSpPr/>
              <p:nvPr/>
            </p:nvSpPr>
            <p:spPr>
              <a:xfrm>
                <a:off x="8588960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1378B45-60D6-DF49-909C-59B9C3846366}"/>
                  </a:ext>
                </a:extLst>
              </p:cNvPr>
              <p:cNvSpPr/>
              <p:nvPr/>
            </p:nvSpPr>
            <p:spPr>
              <a:xfrm>
                <a:off x="8308125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CA24F506-D3BC-204B-8743-6ECBDFA878DF}"/>
                  </a:ext>
                </a:extLst>
              </p:cNvPr>
              <p:cNvSpPr/>
              <p:nvPr/>
            </p:nvSpPr>
            <p:spPr>
              <a:xfrm>
                <a:off x="8476428" y="27866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A3B1AFB6-CBD4-0F40-AFA5-E086C6D3BCEF}"/>
                  </a:ext>
                </a:extLst>
              </p:cNvPr>
              <p:cNvSpPr/>
              <p:nvPr/>
            </p:nvSpPr>
            <p:spPr>
              <a:xfrm>
                <a:off x="8099554" y="2746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9B72AF92-B4E6-9F4E-8A35-A18D4A7B19CA}"/>
                  </a:ext>
                </a:extLst>
              </p:cNvPr>
              <p:cNvSpPr/>
              <p:nvPr/>
            </p:nvSpPr>
            <p:spPr>
              <a:xfrm>
                <a:off x="8418385" y="25888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681FE595-F14C-BD4C-83FD-D003CF4E47CC}"/>
                  </a:ext>
                </a:extLst>
              </p:cNvPr>
              <p:cNvSpPr/>
              <p:nvPr/>
            </p:nvSpPr>
            <p:spPr>
              <a:xfrm>
                <a:off x="7904628" y="28446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4981F770-27BE-6649-AB11-7570E412F35B}"/>
                  </a:ext>
                </a:extLst>
              </p:cNvPr>
              <p:cNvSpPr/>
              <p:nvPr/>
            </p:nvSpPr>
            <p:spPr>
              <a:xfrm>
                <a:off x="8250632" y="26335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A14A561F-DC91-4548-B9C5-021BC1D6BD12}"/>
                  </a:ext>
                </a:extLst>
              </p:cNvPr>
              <p:cNvSpPr/>
              <p:nvPr/>
            </p:nvSpPr>
            <p:spPr>
              <a:xfrm>
                <a:off x="7969797" y="26162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8EC1B7B1-CC4A-4B4C-8519-D83FE5A3F35B}"/>
                  </a:ext>
                </a:extLst>
              </p:cNvPr>
              <p:cNvSpPr/>
              <p:nvPr/>
            </p:nvSpPr>
            <p:spPr>
              <a:xfrm>
                <a:off x="11018460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7EC6C292-AD89-7A4D-8F0C-42B34118BDC5}"/>
                  </a:ext>
                </a:extLst>
              </p:cNvPr>
              <p:cNvSpPr/>
              <p:nvPr/>
            </p:nvSpPr>
            <p:spPr>
              <a:xfrm>
                <a:off x="10641586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B2D42174-7BCA-5E48-B04C-8E7DC2F41AA6}"/>
                  </a:ext>
                </a:extLst>
              </p:cNvPr>
              <p:cNvSpPr/>
              <p:nvPr/>
            </p:nvSpPr>
            <p:spPr>
              <a:xfrm>
                <a:off x="10960417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378D4CB6-70C7-7143-A63C-DBDDC219A5C2}"/>
                  </a:ext>
                </a:extLst>
              </p:cNvPr>
              <p:cNvSpPr/>
              <p:nvPr/>
            </p:nvSpPr>
            <p:spPr>
              <a:xfrm>
                <a:off x="10822246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FDCF5BDA-5FDD-2841-A6AC-CC1854008416}"/>
                  </a:ext>
                </a:extLst>
              </p:cNvPr>
              <p:cNvSpPr/>
              <p:nvPr/>
            </p:nvSpPr>
            <p:spPr>
              <a:xfrm>
                <a:off x="10792664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6D6BEE91-E68B-D94A-8041-EEA91651D599}"/>
                  </a:ext>
                </a:extLst>
              </p:cNvPr>
              <p:cNvSpPr/>
              <p:nvPr/>
            </p:nvSpPr>
            <p:spPr>
              <a:xfrm>
                <a:off x="10511829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F90C3255-326E-214C-8426-1426288A8DFB}"/>
                  </a:ext>
                </a:extLst>
              </p:cNvPr>
              <p:cNvSpPr/>
              <p:nvPr/>
            </p:nvSpPr>
            <p:spPr>
              <a:xfrm>
                <a:off x="8538466" y="3295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F44E3F25-0E88-D54C-B0AC-512342D34215}"/>
                  </a:ext>
                </a:extLst>
              </p:cNvPr>
              <p:cNvSpPr/>
              <p:nvPr/>
            </p:nvSpPr>
            <p:spPr>
              <a:xfrm>
                <a:off x="8481120" y="346109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65A02267-CC88-0248-B633-0DBF094D3070}"/>
                  </a:ext>
                </a:extLst>
              </p:cNvPr>
              <p:cNvSpPr/>
              <p:nvPr/>
            </p:nvSpPr>
            <p:spPr>
              <a:xfrm>
                <a:off x="8755607" y="29490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9ED43337-7EEB-E34F-937A-4A4814270004}"/>
                  </a:ext>
                </a:extLst>
              </p:cNvPr>
              <p:cNvSpPr/>
              <p:nvPr/>
            </p:nvSpPr>
            <p:spPr>
              <a:xfrm>
                <a:off x="8689544" y="31821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AC919663-DDA5-1846-A87A-036F8985337E}"/>
                  </a:ext>
                </a:extLst>
              </p:cNvPr>
              <p:cNvSpPr/>
              <p:nvPr/>
            </p:nvSpPr>
            <p:spPr>
              <a:xfrm>
                <a:off x="8408709" y="31648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4" name="Oval 773">
                <a:extLst>
                  <a:ext uri="{FF2B5EF4-FFF2-40B4-BE49-F238E27FC236}">
                    <a16:creationId xmlns:a16="http://schemas.microsoft.com/office/drawing/2014/main" id="{80865C5E-B9CD-1F43-9E73-CE2760AFF1B8}"/>
                  </a:ext>
                </a:extLst>
              </p:cNvPr>
              <p:cNvSpPr/>
              <p:nvPr/>
            </p:nvSpPr>
            <p:spPr>
              <a:xfrm>
                <a:off x="9443722" y="310340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D35A44B3-C2D2-0843-AAE0-F235681131B0}"/>
                  </a:ext>
                </a:extLst>
              </p:cNvPr>
              <p:cNvSpPr/>
              <p:nvPr/>
            </p:nvSpPr>
            <p:spPr>
              <a:xfrm>
                <a:off x="9386376" y="3269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00D2EF42-3CDE-D340-8775-26C2A6B6B117}"/>
                  </a:ext>
                </a:extLst>
              </p:cNvPr>
              <p:cNvSpPr/>
              <p:nvPr/>
            </p:nvSpPr>
            <p:spPr>
              <a:xfrm>
                <a:off x="9910334" y="30105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7" name="Oval 776">
                <a:extLst>
                  <a:ext uri="{FF2B5EF4-FFF2-40B4-BE49-F238E27FC236}">
                    <a16:creationId xmlns:a16="http://schemas.microsoft.com/office/drawing/2014/main" id="{44A1D9AC-1F80-964E-A837-F3BC805A9C21}"/>
                  </a:ext>
                </a:extLst>
              </p:cNvPr>
              <p:cNvSpPr/>
              <p:nvPr/>
            </p:nvSpPr>
            <p:spPr>
              <a:xfrm>
                <a:off x="9594800" y="29901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8" name="Oval 777">
                <a:extLst>
                  <a:ext uri="{FF2B5EF4-FFF2-40B4-BE49-F238E27FC236}">
                    <a16:creationId xmlns:a16="http://schemas.microsoft.com/office/drawing/2014/main" id="{4839278A-F7F2-5640-8BB6-7821A850140A}"/>
                  </a:ext>
                </a:extLst>
              </p:cNvPr>
              <p:cNvSpPr/>
              <p:nvPr/>
            </p:nvSpPr>
            <p:spPr>
              <a:xfrm>
                <a:off x="9313965" y="297284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A2C1EFDD-E854-874B-9752-EE34D1385C4D}"/>
                  </a:ext>
                </a:extLst>
              </p:cNvPr>
              <p:cNvSpPr/>
              <p:nvPr/>
            </p:nvSpPr>
            <p:spPr>
              <a:xfrm>
                <a:off x="10705594" y="30028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189A691B-93A5-C74D-93A5-B880A3CE7731}"/>
                  </a:ext>
                </a:extLst>
              </p:cNvPr>
              <p:cNvSpPr/>
              <p:nvPr/>
            </p:nvSpPr>
            <p:spPr>
              <a:xfrm>
                <a:off x="11187744" y="38177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F96D731D-DF28-514E-A1F3-7E6798E1DF12}"/>
                  </a:ext>
                </a:extLst>
              </p:cNvPr>
              <p:cNvSpPr/>
              <p:nvPr/>
            </p:nvSpPr>
            <p:spPr>
              <a:xfrm>
                <a:off x="11425750" y="379863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307B20FD-35A3-5A40-B670-4E8F7980DBCE}"/>
                  </a:ext>
                </a:extLst>
              </p:cNvPr>
              <p:cNvSpPr/>
              <p:nvPr/>
            </p:nvSpPr>
            <p:spPr>
              <a:xfrm>
                <a:off x="11396168" y="35387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37B8DBD5-CBB1-0840-A22F-30F521C55D5C}"/>
                  </a:ext>
                </a:extLst>
              </p:cNvPr>
              <p:cNvSpPr/>
              <p:nvPr/>
            </p:nvSpPr>
            <p:spPr>
              <a:xfrm>
                <a:off x="11115333" y="35214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4" name="Oval 783">
                <a:extLst>
                  <a:ext uri="{FF2B5EF4-FFF2-40B4-BE49-F238E27FC236}">
                    <a16:creationId xmlns:a16="http://schemas.microsoft.com/office/drawing/2014/main" id="{3B0FE8C0-2649-8547-81EC-661CF9DA08C4}"/>
                  </a:ext>
                </a:extLst>
              </p:cNvPr>
              <p:cNvSpPr/>
              <p:nvPr/>
            </p:nvSpPr>
            <p:spPr>
              <a:xfrm>
                <a:off x="10172115" y="29166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15CAD69B-1248-D848-923E-A4E263EFB1FE}"/>
                  </a:ext>
                </a:extLst>
              </p:cNvPr>
              <p:cNvSpPr/>
              <p:nvPr/>
            </p:nvSpPr>
            <p:spPr>
              <a:xfrm>
                <a:off x="10885992" y="280273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55C2BCB7-F6FA-D54F-A7C6-83C8F6CA5EDD}"/>
                  </a:ext>
                </a:extLst>
              </p:cNvPr>
              <p:cNvSpPr/>
              <p:nvPr/>
            </p:nvSpPr>
            <p:spPr>
              <a:xfrm>
                <a:off x="11123998" y="27836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AB4F909A-77D5-BE4C-8E37-8753BE7F6681}"/>
                  </a:ext>
                </a:extLst>
              </p:cNvPr>
              <p:cNvSpPr/>
              <p:nvPr/>
            </p:nvSpPr>
            <p:spPr>
              <a:xfrm>
                <a:off x="11267166" y="32779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8" name="Oval 787">
                <a:extLst>
                  <a:ext uri="{FF2B5EF4-FFF2-40B4-BE49-F238E27FC236}">
                    <a16:creationId xmlns:a16="http://schemas.microsoft.com/office/drawing/2014/main" id="{B9B3F68C-1A5B-B941-BA63-890E625AF403}"/>
                  </a:ext>
                </a:extLst>
              </p:cNvPr>
              <p:cNvSpPr/>
              <p:nvPr/>
            </p:nvSpPr>
            <p:spPr>
              <a:xfrm>
                <a:off x="10796951" y="26577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9" name="Oval 788">
                <a:extLst>
                  <a:ext uri="{FF2B5EF4-FFF2-40B4-BE49-F238E27FC236}">
                    <a16:creationId xmlns:a16="http://schemas.microsoft.com/office/drawing/2014/main" id="{E719074F-B17E-8F41-A5BF-BCC43A1565CD}"/>
                  </a:ext>
                </a:extLst>
              </p:cNvPr>
              <p:cNvSpPr/>
              <p:nvPr/>
            </p:nvSpPr>
            <p:spPr>
              <a:xfrm>
                <a:off x="10529893" y="30065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0" name="Oval 789">
                <a:extLst>
                  <a:ext uri="{FF2B5EF4-FFF2-40B4-BE49-F238E27FC236}">
                    <a16:creationId xmlns:a16="http://schemas.microsoft.com/office/drawing/2014/main" id="{417D845B-B865-D843-B761-CA6F929B8B2F}"/>
                  </a:ext>
                </a:extLst>
              </p:cNvPr>
              <p:cNvSpPr/>
              <p:nvPr/>
            </p:nvSpPr>
            <p:spPr>
              <a:xfrm>
                <a:off x="10557968" y="32766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1" name="Oval 790">
                <a:extLst>
                  <a:ext uri="{FF2B5EF4-FFF2-40B4-BE49-F238E27FC236}">
                    <a16:creationId xmlns:a16="http://schemas.microsoft.com/office/drawing/2014/main" id="{76BF3277-06D6-5B4D-9831-03040B5AB816}"/>
                  </a:ext>
                </a:extLst>
              </p:cNvPr>
              <p:cNvSpPr/>
              <p:nvPr/>
            </p:nvSpPr>
            <p:spPr>
              <a:xfrm>
                <a:off x="10710368" y="34290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F00FCB91-D12E-E942-8A3D-FFD3BC038604}"/>
                  </a:ext>
                </a:extLst>
              </p:cNvPr>
              <p:cNvSpPr/>
              <p:nvPr/>
            </p:nvSpPr>
            <p:spPr>
              <a:xfrm>
                <a:off x="11308020" y="29390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7347CD33-6D8E-9F4B-BD5F-AC563D30222E}"/>
                  </a:ext>
                </a:extLst>
              </p:cNvPr>
              <p:cNvSpPr/>
              <p:nvPr/>
            </p:nvSpPr>
            <p:spPr>
              <a:xfrm>
                <a:off x="9768696" y="3106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4" name="TextBox 793">
                <a:extLst>
                  <a:ext uri="{FF2B5EF4-FFF2-40B4-BE49-F238E27FC236}">
                    <a16:creationId xmlns:a16="http://schemas.microsoft.com/office/drawing/2014/main" id="{034832C0-827C-2D4B-BA12-FA7A081CF594}"/>
                  </a:ext>
                </a:extLst>
              </p:cNvPr>
              <p:cNvSpPr txBox="1"/>
              <p:nvPr/>
            </p:nvSpPr>
            <p:spPr>
              <a:xfrm>
                <a:off x="10191505" y="303645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0D0F578B-A142-3942-93B3-B85C2B0174A6}"/>
                  </a:ext>
                </a:extLst>
              </p:cNvPr>
              <p:cNvSpPr/>
              <p:nvPr/>
            </p:nvSpPr>
            <p:spPr>
              <a:xfrm>
                <a:off x="9296340" y="37894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8D8BF48A-9598-F642-B701-2A69985E7BDC}"/>
                  </a:ext>
                </a:extLst>
              </p:cNvPr>
              <p:cNvSpPr/>
              <p:nvPr/>
            </p:nvSpPr>
            <p:spPr>
              <a:xfrm>
                <a:off x="9238297" y="359160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2D508474-48F3-F442-AC08-2955E27C5BC6}"/>
                  </a:ext>
                </a:extLst>
              </p:cNvPr>
              <p:cNvSpPr/>
              <p:nvPr/>
            </p:nvSpPr>
            <p:spPr>
              <a:xfrm>
                <a:off x="9927539" y="43176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7D8849AA-F03C-B448-8F6F-6DC619F2A3A8}"/>
                  </a:ext>
                </a:extLst>
              </p:cNvPr>
              <p:cNvSpPr/>
              <p:nvPr/>
            </p:nvSpPr>
            <p:spPr>
              <a:xfrm>
                <a:off x="9793771" y="397541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C5060FEF-6B6F-1B46-9482-FA32E001C769}"/>
                  </a:ext>
                </a:extLst>
              </p:cNvPr>
              <p:cNvSpPr/>
              <p:nvPr/>
            </p:nvSpPr>
            <p:spPr>
              <a:xfrm>
                <a:off x="10278541" y="423508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BA14B1AF-E483-3B49-AD27-3D711FDF25B6}"/>
                  </a:ext>
                </a:extLst>
              </p:cNvPr>
              <p:cNvSpPr/>
              <p:nvPr/>
            </p:nvSpPr>
            <p:spPr>
              <a:xfrm>
                <a:off x="10523748" y="42005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81C81744-D7E4-1844-A408-443D13CE6DCD}"/>
                  </a:ext>
                </a:extLst>
              </p:cNvPr>
              <p:cNvSpPr/>
              <p:nvPr/>
            </p:nvSpPr>
            <p:spPr>
              <a:xfrm>
                <a:off x="10036920" y="397593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E03B7B76-5954-B445-9CF1-65B8F8A6B3B0}"/>
                  </a:ext>
                </a:extLst>
              </p:cNvPr>
              <p:cNvSpPr/>
              <p:nvPr/>
            </p:nvSpPr>
            <p:spPr>
              <a:xfrm>
                <a:off x="9658739" y="409079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3AB7AEC8-ADC9-944B-BE51-BDE553F9A855}"/>
                  </a:ext>
                </a:extLst>
              </p:cNvPr>
              <p:cNvSpPr/>
              <p:nvPr/>
            </p:nvSpPr>
            <p:spPr>
              <a:xfrm>
                <a:off x="10355261" y="39598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C1364AF1-F599-E84F-94AA-B22BA8D2F593}"/>
                  </a:ext>
                </a:extLst>
              </p:cNvPr>
              <p:cNvSpPr/>
              <p:nvPr/>
            </p:nvSpPr>
            <p:spPr>
              <a:xfrm>
                <a:off x="10112258" y="42446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9B4791E0-FF0A-6249-9FB0-141FCF37EF47}"/>
                  </a:ext>
                </a:extLst>
              </p:cNvPr>
              <p:cNvSpPr/>
              <p:nvPr/>
            </p:nvSpPr>
            <p:spPr>
              <a:xfrm>
                <a:off x="9869086" y="388775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6" name="Oval 805">
                <a:extLst>
                  <a:ext uri="{FF2B5EF4-FFF2-40B4-BE49-F238E27FC236}">
                    <a16:creationId xmlns:a16="http://schemas.microsoft.com/office/drawing/2014/main" id="{39842163-F0E7-354E-B5E2-8693FB7DF6E9}"/>
                  </a:ext>
                </a:extLst>
              </p:cNvPr>
              <p:cNvSpPr/>
              <p:nvPr/>
            </p:nvSpPr>
            <p:spPr>
              <a:xfrm>
                <a:off x="8768285" y="2674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8823767F-D05B-0B43-8E8B-28C7B2F97E69}"/>
                  </a:ext>
                </a:extLst>
              </p:cNvPr>
              <p:cNvSpPr/>
              <p:nvPr/>
            </p:nvSpPr>
            <p:spPr>
              <a:xfrm>
                <a:off x="8781228" y="30914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7C6A3060-09BE-064B-8D0A-F3E7F4A72713}"/>
                  </a:ext>
                </a:extLst>
              </p:cNvPr>
              <p:cNvSpPr/>
              <p:nvPr/>
            </p:nvSpPr>
            <p:spPr>
              <a:xfrm>
                <a:off x="8634132" y="29059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9" name="Oval 808">
                <a:extLst>
                  <a:ext uri="{FF2B5EF4-FFF2-40B4-BE49-F238E27FC236}">
                    <a16:creationId xmlns:a16="http://schemas.microsoft.com/office/drawing/2014/main" id="{326DB8D2-3217-864D-8329-C6A44C61043C}"/>
                  </a:ext>
                </a:extLst>
              </p:cNvPr>
              <p:cNvSpPr/>
              <p:nvPr/>
            </p:nvSpPr>
            <p:spPr>
              <a:xfrm>
                <a:off x="8713509" y="34696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38F51E65-F854-3E42-9107-8A80FDD0F0F7}"/>
                  </a:ext>
                </a:extLst>
              </p:cNvPr>
              <p:cNvSpPr/>
              <p:nvPr/>
            </p:nvSpPr>
            <p:spPr>
              <a:xfrm>
                <a:off x="7200743" y="25024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581" name="Parallelogram 580">
            <a:extLst>
              <a:ext uri="{FF2B5EF4-FFF2-40B4-BE49-F238E27FC236}">
                <a16:creationId xmlns:a16="http://schemas.microsoft.com/office/drawing/2014/main" id="{EEE28570-F522-BB45-BBA4-5CF490BB338F}"/>
              </a:ext>
            </a:extLst>
          </p:cNvPr>
          <p:cNvSpPr/>
          <p:nvPr/>
        </p:nvSpPr>
        <p:spPr>
          <a:xfrm rot="5400000">
            <a:off x="5970661" y="582028"/>
            <a:ext cx="2600189" cy="3561898"/>
          </a:xfrm>
          <a:prstGeom prst="parallelogram">
            <a:avLst>
              <a:gd name="adj" fmla="val 5160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050FCFA-1719-B741-8540-D413FBA6BDF1}"/>
              </a:ext>
            </a:extLst>
          </p:cNvPr>
          <p:cNvGrpSpPr>
            <a:grpSpLocks noChangeAspect="1"/>
          </p:cNvGrpSpPr>
          <p:nvPr/>
        </p:nvGrpSpPr>
        <p:grpSpPr>
          <a:xfrm rot="1121896">
            <a:off x="5955968" y="1895687"/>
            <a:ext cx="2688742" cy="1008000"/>
            <a:chOff x="5870937" y="286326"/>
            <a:chExt cx="5471233" cy="2051147"/>
          </a:xfrm>
        </p:grpSpPr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0BD73214-9BEC-D44F-803D-8ABF8EBE2185}"/>
                </a:ext>
              </a:extLst>
            </p:cNvPr>
            <p:cNvSpPr/>
            <p:nvPr/>
          </p:nvSpPr>
          <p:spPr>
            <a:xfrm>
              <a:off x="5870937" y="1002075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00D4535C-2D97-904B-BAB2-1CB67485BA73}"/>
                </a:ext>
              </a:extLst>
            </p:cNvPr>
            <p:cNvSpPr/>
            <p:nvPr/>
          </p:nvSpPr>
          <p:spPr>
            <a:xfrm>
              <a:off x="6705408" y="45388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3509E17-FB3C-8746-A35A-00DD4339A8A4}"/>
                </a:ext>
              </a:extLst>
            </p:cNvPr>
            <p:cNvSpPr/>
            <p:nvPr/>
          </p:nvSpPr>
          <p:spPr>
            <a:xfrm>
              <a:off x="6705408" y="1955318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1EBC04B-7E32-0646-901F-A88186E5BCA3}"/>
                </a:ext>
              </a:extLst>
            </p:cNvPr>
            <p:cNvSpPr/>
            <p:nvPr/>
          </p:nvSpPr>
          <p:spPr>
            <a:xfrm>
              <a:off x="7084970" y="81619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833F1D3-3D7B-E84F-9A92-64DC7EED4734}"/>
                </a:ext>
              </a:extLst>
            </p:cNvPr>
            <p:cNvSpPr/>
            <p:nvPr/>
          </p:nvSpPr>
          <p:spPr>
            <a:xfrm>
              <a:off x="7345712" y="29207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ACCB5BA4-BA44-7C4B-BC90-F0D56861E881}"/>
                </a:ext>
              </a:extLst>
            </p:cNvPr>
            <p:cNvSpPr/>
            <p:nvPr/>
          </p:nvSpPr>
          <p:spPr>
            <a:xfrm>
              <a:off x="5946284" y="453883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154603D-32E2-694C-A886-951590E477F5}"/>
                </a:ext>
              </a:extLst>
            </p:cNvPr>
            <p:cNvSpPr/>
            <p:nvPr/>
          </p:nvSpPr>
          <p:spPr>
            <a:xfrm>
              <a:off x="6488505" y="117850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249C43D-58B0-2644-9D6C-992FDF73B0B4}"/>
                </a:ext>
              </a:extLst>
            </p:cNvPr>
            <p:cNvSpPr/>
            <p:nvPr/>
          </p:nvSpPr>
          <p:spPr>
            <a:xfrm>
              <a:off x="6942026" y="1359705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4649B01-4C0F-A348-9704-544FA88EB000}"/>
                </a:ext>
              </a:extLst>
            </p:cNvPr>
            <p:cNvSpPr/>
            <p:nvPr/>
          </p:nvSpPr>
          <p:spPr>
            <a:xfrm>
              <a:off x="6085939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931EF50-4AB7-1E42-A2E0-161B2C541CF8}"/>
                </a:ext>
              </a:extLst>
            </p:cNvPr>
            <p:cNvSpPr/>
            <p:nvPr/>
          </p:nvSpPr>
          <p:spPr>
            <a:xfrm>
              <a:off x="8010871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B3AAF7B-CB77-ED4E-BCA6-0FB9FCE853E3}"/>
                </a:ext>
              </a:extLst>
            </p:cNvPr>
            <p:cNvSpPr/>
            <p:nvPr/>
          </p:nvSpPr>
          <p:spPr>
            <a:xfrm>
              <a:off x="7832592" y="81044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D421C6CC-1F5E-C546-9EB2-A9B66CBD44A4}"/>
                </a:ext>
              </a:extLst>
            </p:cNvPr>
            <p:cNvSpPr/>
            <p:nvPr/>
          </p:nvSpPr>
          <p:spPr>
            <a:xfrm>
              <a:off x="8704688" y="99632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4923369-C628-A24E-B0B9-8E89D3FE075F}"/>
                </a:ext>
              </a:extLst>
            </p:cNvPr>
            <p:cNvSpPr/>
            <p:nvPr/>
          </p:nvSpPr>
          <p:spPr>
            <a:xfrm>
              <a:off x="9539159" y="44813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71E473C3-85AE-BE4A-BB3F-32FE8DFB7909}"/>
                </a:ext>
              </a:extLst>
            </p:cNvPr>
            <p:cNvSpPr/>
            <p:nvPr/>
          </p:nvSpPr>
          <p:spPr>
            <a:xfrm>
              <a:off x="9539159" y="194956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4246FFA6-9CD7-8E49-9331-22BA6D1A1331}"/>
                </a:ext>
              </a:extLst>
            </p:cNvPr>
            <p:cNvSpPr/>
            <p:nvPr/>
          </p:nvSpPr>
          <p:spPr>
            <a:xfrm>
              <a:off x="9918721" y="810442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0A24B4AD-7EAD-DC49-AF1D-42850CAE0895}"/>
                </a:ext>
              </a:extLst>
            </p:cNvPr>
            <p:cNvSpPr/>
            <p:nvPr/>
          </p:nvSpPr>
          <p:spPr>
            <a:xfrm>
              <a:off x="10179463" y="286326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8786B603-C2F2-C84C-8DB9-DBE0B0EAA0DE}"/>
                </a:ext>
              </a:extLst>
            </p:cNvPr>
            <p:cNvSpPr/>
            <p:nvPr/>
          </p:nvSpPr>
          <p:spPr>
            <a:xfrm>
              <a:off x="8780035" y="44813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018464DF-274A-4648-9256-4897FB363774}"/>
                </a:ext>
              </a:extLst>
            </p:cNvPr>
            <p:cNvSpPr/>
            <p:nvPr/>
          </p:nvSpPr>
          <p:spPr>
            <a:xfrm>
              <a:off x="9322256" y="117275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322707DA-1BA9-4C46-8F5F-E5990BAF2B94}"/>
                </a:ext>
              </a:extLst>
            </p:cNvPr>
            <p:cNvSpPr/>
            <p:nvPr/>
          </p:nvSpPr>
          <p:spPr>
            <a:xfrm>
              <a:off x="9815399" y="128245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72E983A0-8783-8244-86CB-09D181A2DBD5}"/>
                </a:ext>
              </a:extLst>
            </p:cNvPr>
            <p:cNvSpPr/>
            <p:nvPr/>
          </p:nvSpPr>
          <p:spPr>
            <a:xfrm>
              <a:off x="8919690" y="179716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A3A99C9C-0984-A744-972D-D7EF91886BEE}"/>
                </a:ext>
              </a:extLst>
            </p:cNvPr>
            <p:cNvSpPr/>
            <p:nvPr/>
          </p:nvSpPr>
          <p:spPr>
            <a:xfrm>
              <a:off x="10804837" y="188102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3A4B76EE-2D8E-A245-ADE4-50ED06798F8F}"/>
                </a:ext>
              </a:extLst>
            </p:cNvPr>
            <p:cNvSpPr/>
            <p:nvPr/>
          </p:nvSpPr>
          <p:spPr>
            <a:xfrm>
              <a:off x="10666343" y="80469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973F964-A124-E943-BB72-F25245C85DAA}"/>
                </a:ext>
              </a:extLst>
            </p:cNvPr>
            <p:cNvSpPr/>
            <p:nvPr/>
          </p:nvSpPr>
          <p:spPr>
            <a:xfrm>
              <a:off x="6423262" y="3441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8CEF8348-3CC1-7C4B-A475-06DD5CD9BA16}"/>
                </a:ext>
              </a:extLst>
            </p:cNvPr>
            <p:cNvSpPr/>
            <p:nvPr/>
          </p:nvSpPr>
          <p:spPr>
            <a:xfrm>
              <a:off x="6548613" y="925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780BB1A3-717B-AE4F-9C14-B50E65EC0D40}"/>
                </a:ext>
              </a:extLst>
            </p:cNvPr>
            <p:cNvSpPr/>
            <p:nvPr/>
          </p:nvSpPr>
          <p:spPr>
            <a:xfrm>
              <a:off x="8102773" y="162369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8F80ED6D-8CFA-D746-BCC2-9C01A2AB4D1C}"/>
                </a:ext>
              </a:extLst>
            </p:cNvPr>
            <p:cNvSpPr/>
            <p:nvPr/>
          </p:nvSpPr>
          <p:spPr>
            <a:xfrm>
              <a:off x="6965696" y="124037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BE6F035-EF03-DC4E-997D-5C7A88A1A2D3}"/>
                </a:ext>
              </a:extLst>
            </p:cNvPr>
            <p:cNvSpPr/>
            <p:nvPr/>
          </p:nvSpPr>
          <p:spPr>
            <a:xfrm>
              <a:off x="6183749" y="162891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633CFDE4-3026-4349-9169-00130D293EE6}"/>
                </a:ext>
              </a:extLst>
            </p:cNvPr>
            <p:cNvSpPr/>
            <p:nvPr/>
          </p:nvSpPr>
          <p:spPr>
            <a:xfrm>
              <a:off x="7948992" y="14207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8FE6C173-CE95-B249-AE12-76B2F1E37F39}"/>
                </a:ext>
              </a:extLst>
            </p:cNvPr>
            <p:cNvSpPr/>
            <p:nvPr/>
          </p:nvSpPr>
          <p:spPr>
            <a:xfrm>
              <a:off x="7045163" y="30140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4C8886C-56C7-E842-9509-48B716A967F9}"/>
                </a:ext>
              </a:extLst>
            </p:cNvPr>
            <p:cNvSpPr/>
            <p:nvPr/>
          </p:nvSpPr>
          <p:spPr>
            <a:xfrm>
              <a:off x="6783233" y="167308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6E419E19-A3BB-0B46-BA86-4D5F7DD6FF6C}"/>
                </a:ext>
              </a:extLst>
            </p:cNvPr>
            <p:cNvSpPr/>
            <p:nvPr/>
          </p:nvSpPr>
          <p:spPr>
            <a:xfrm>
              <a:off x="7310613" y="1687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82654F42-FA9F-5B4C-8C21-07F54BC68930}"/>
                </a:ext>
              </a:extLst>
            </p:cNvPr>
            <p:cNvSpPr/>
            <p:nvPr/>
          </p:nvSpPr>
          <p:spPr>
            <a:xfrm>
              <a:off x="6335043" y="9246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7006E3D-7B42-ED43-B72A-BD83E93F6035}"/>
                </a:ext>
              </a:extLst>
            </p:cNvPr>
            <p:cNvSpPr/>
            <p:nvPr/>
          </p:nvSpPr>
          <p:spPr>
            <a:xfrm>
              <a:off x="6905172" y="9369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E41B24A4-1F5E-464E-9436-D282CEC0C9FD}"/>
                </a:ext>
              </a:extLst>
            </p:cNvPr>
            <p:cNvSpPr/>
            <p:nvPr/>
          </p:nvSpPr>
          <p:spPr>
            <a:xfrm>
              <a:off x="6530192" y="107498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5006215-FF74-294E-9DF2-664E2308A299}"/>
                </a:ext>
              </a:extLst>
            </p:cNvPr>
            <p:cNvSpPr/>
            <p:nvPr/>
          </p:nvSpPr>
          <p:spPr>
            <a:xfrm>
              <a:off x="7890949" y="12229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816C5092-7E65-FA4B-8730-2AB4542DC268}"/>
                </a:ext>
              </a:extLst>
            </p:cNvPr>
            <p:cNvSpPr/>
            <p:nvPr/>
          </p:nvSpPr>
          <p:spPr>
            <a:xfrm>
              <a:off x="7209972" y="1241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4BF43136-82AE-124A-A489-1FB8C89D39E3}"/>
                </a:ext>
              </a:extLst>
            </p:cNvPr>
            <p:cNvSpPr/>
            <p:nvPr/>
          </p:nvSpPr>
          <p:spPr>
            <a:xfrm>
              <a:off x="7210332" y="198407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A78D0820-AB53-964A-BDE0-2BCC5A4B8113}"/>
                </a:ext>
              </a:extLst>
            </p:cNvPr>
            <p:cNvSpPr/>
            <p:nvPr/>
          </p:nvSpPr>
          <p:spPr>
            <a:xfrm>
              <a:off x="7362372" y="1394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75A448A0-40BA-7D4B-A829-49EBDA211678}"/>
                </a:ext>
              </a:extLst>
            </p:cNvPr>
            <p:cNvSpPr/>
            <p:nvPr/>
          </p:nvSpPr>
          <p:spPr>
            <a:xfrm>
              <a:off x="7663806" y="16867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1DCE6592-D27B-EB42-883B-67F951AB9265}"/>
                </a:ext>
              </a:extLst>
            </p:cNvPr>
            <p:cNvSpPr/>
            <p:nvPr/>
          </p:nvSpPr>
          <p:spPr>
            <a:xfrm>
              <a:off x="9467159" y="17123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10DF935E-3E60-6548-B302-3E1B6DBAB0A9}"/>
                </a:ext>
              </a:extLst>
            </p:cNvPr>
            <p:cNvSpPr/>
            <p:nvPr/>
          </p:nvSpPr>
          <p:spPr>
            <a:xfrm>
              <a:off x="7752778" y="1527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5D94951-8E58-BE40-B37D-244E795F2C21}"/>
                </a:ext>
              </a:extLst>
            </p:cNvPr>
            <p:cNvSpPr/>
            <p:nvPr/>
          </p:nvSpPr>
          <p:spPr>
            <a:xfrm>
              <a:off x="7723196" y="12676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A1FFDCB-6873-E54B-884D-39965128F908}"/>
                </a:ext>
              </a:extLst>
            </p:cNvPr>
            <p:cNvSpPr/>
            <p:nvPr/>
          </p:nvSpPr>
          <p:spPr>
            <a:xfrm>
              <a:off x="6391925" y="11812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1E1E3570-0005-9848-BA07-E22999591409}"/>
                </a:ext>
              </a:extLst>
            </p:cNvPr>
            <p:cNvSpPr/>
            <p:nvPr/>
          </p:nvSpPr>
          <p:spPr>
            <a:xfrm>
              <a:off x="6207813" y="14615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2C76523F-2A73-994B-A0D4-0A3D1D7F7A50}"/>
                </a:ext>
              </a:extLst>
            </p:cNvPr>
            <p:cNvSpPr/>
            <p:nvPr/>
          </p:nvSpPr>
          <p:spPr>
            <a:xfrm>
              <a:off x="7505962" y="18932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E9E828B-D7F5-FC49-889A-9475D9683780}"/>
                </a:ext>
              </a:extLst>
            </p:cNvPr>
            <p:cNvSpPr/>
            <p:nvPr/>
          </p:nvSpPr>
          <p:spPr>
            <a:xfrm>
              <a:off x="6807620" y="10634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423E082-433B-F742-AF0A-291B66CE460C}"/>
                </a:ext>
              </a:extLst>
            </p:cNvPr>
            <p:cNvSpPr/>
            <p:nvPr/>
          </p:nvSpPr>
          <p:spPr>
            <a:xfrm>
              <a:off x="6198803" y="8616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7A6D790-2F58-6E47-A940-85C2C6E42334}"/>
                </a:ext>
              </a:extLst>
            </p:cNvPr>
            <p:cNvSpPr/>
            <p:nvPr/>
          </p:nvSpPr>
          <p:spPr>
            <a:xfrm>
              <a:off x="6442246" y="739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0D888406-5FCE-B84E-BB37-654D2056DC86}"/>
                </a:ext>
              </a:extLst>
            </p:cNvPr>
            <p:cNvSpPr/>
            <p:nvPr/>
          </p:nvSpPr>
          <p:spPr>
            <a:xfrm>
              <a:off x="7442361" y="12503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D64F136E-A27C-F84A-8728-0B00C7A2F802}"/>
                </a:ext>
              </a:extLst>
            </p:cNvPr>
            <p:cNvSpPr/>
            <p:nvPr/>
          </p:nvSpPr>
          <p:spPr>
            <a:xfrm>
              <a:off x="7638744" y="9925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ECD528A4-3287-6E4E-99AA-4F187350237E}"/>
                </a:ext>
              </a:extLst>
            </p:cNvPr>
            <p:cNvSpPr/>
            <p:nvPr/>
          </p:nvSpPr>
          <p:spPr>
            <a:xfrm>
              <a:off x="6600372" y="12187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CAECC31C-7B7C-E24C-B8B2-2B4AF495F428}"/>
                </a:ext>
              </a:extLst>
            </p:cNvPr>
            <p:cNvSpPr/>
            <p:nvPr/>
          </p:nvSpPr>
          <p:spPr>
            <a:xfrm>
              <a:off x="5895227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8868BD7-993D-D743-BD22-B9F52C5DDD9F}"/>
                </a:ext>
              </a:extLst>
            </p:cNvPr>
            <p:cNvSpPr/>
            <p:nvPr/>
          </p:nvSpPr>
          <p:spPr>
            <a:xfrm>
              <a:off x="6622716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BD448AB6-DB5F-6445-A05F-C607FBF2E390}"/>
                </a:ext>
              </a:extLst>
            </p:cNvPr>
            <p:cNvSpPr/>
            <p:nvPr/>
          </p:nvSpPr>
          <p:spPr>
            <a:xfrm>
              <a:off x="7072223" y="1148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FBA34388-CBF1-D745-BDD6-76E78E5396C7}"/>
                </a:ext>
              </a:extLst>
            </p:cNvPr>
            <p:cNvSpPr/>
            <p:nvPr/>
          </p:nvSpPr>
          <p:spPr>
            <a:xfrm>
              <a:off x="8659176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6EDEFF9B-C42B-D846-8817-120E3909794A}"/>
                </a:ext>
              </a:extLst>
            </p:cNvPr>
            <p:cNvSpPr/>
            <p:nvPr/>
          </p:nvSpPr>
          <p:spPr>
            <a:xfrm>
              <a:off x="8282302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F18DF407-0F5F-BC4F-AF08-861F986DF430}"/>
                </a:ext>
              </a:extLst>
            </p:cNvPr>
            <p:cNvSpPr/>
            <p:nvPr/>
          </p:nvSpPr>
          <p:spPr>
            <a:xfrm>
              <a:off x="8601133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5EA42251-92F8-614D-9E5C-43532FE61943}"/>
                </a:ext>
              </a:extLst>
            </p:cNvPr>
            <p:cNvSpPr/>
            <p:nvPr/>
          </p:nvSpPr>
          <p:spPr>
            <a:xfrm>
              <a:off x="8462962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C79E8003-6C91-CC4C-BF04-E1EA2F9E8956}"/>
                </a:ext>
              </a:extLst>
            </p:cNvPr>
            <p:cNvSpPr/>
            <p:nvPr/>
          </p:nvSpPr>
          <p:spPr>
            <a:xfrm>
              <a:off x="8433380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6455B96-C2CE-1841-908A-88EEFECD8D90}"/>
                </a:ext>
              </a:extLst>
            </p:cNvPr>
            <p:cNvSpPr/>
            <p:nvPr/>
          </p:nvSpPr>
          <p:spPr>
            <a:xfrm>
              <a:off x="8152545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F57AC305-AEF8-4A4F-8D85-56054F6CA7A6}"/>
                </a:ext>
              </a:extLst>
            </p:cNvPr>
            <p:cNvSpPr/>
            <p:nvPr/>
          </p:nvSpPr>
          <p:spPr>
            <a:xfrm>
              <a:off x="8320848" y="5855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9324A638-3EFB-4540-9D8C-FE38C3CA4C7D}"/>
                </a:ext>
              </a:extLst>
            </p:cNvPr>
            <p:cNvSpPr/>
            <p:nvPr/>
          </p:nvSpPr>
          <p:spPr>
            <a:xfrm>
              <a:off x="7943974" y="545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745CD70C-4F24-AA41-A611-676C9BCC9BFF}"/>
                </a:ext>
              </a:extLst>
            </p:cNvPr>
            <p:cNvSpPr/>
            <p:nvPr/>
          </p:nvSpPr>
          <p:spPr>
            <a:xfrm>
              <a:off x="8262805" y="387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7E74A4ED-7C2C-464E-8800-4E23C0238316}"/>
                </a:ext>
              </a:extLst>
            </p:cNvPr>
            <p:cNvSpPr/>
            <p:nvPr/>
          </p:nvSpPr>
          <p:spPr>
            <a:xfrm>
              <a:off x="8124634" y="6923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666C2214-A528-9E47-B474-7BCE49AA1BF6}"/>
                </a:ext>
              </a:extLst>
            </p:cNvPr>
            <p:cNvSpPr/>
            <p:nvPr/>
          </p:nvSpPr>
          <p:spPr>
            <a:xfrm>
              <a:off x="8095052" y="4324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01B2A988-5392-8645-947A-6467F48E9680}"/>
                </a:ext>
              </a:extLst>
            </p:cNvPr>
            <p:cNvSpPr/>
            <p:nvPr/>
          </p:nvSpPr>
          <p:spPr>
            <a:xfrm>
              <a:off x="7814217" y="4151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BAF0700E-A0FE-BF42-95B0-DDD12D1F39A3}"/>
                </a:ext>
              </a:extLst>
            </p:cNvPr>
            <p:cNvSpPr/>
            <p:nvPr/>
          </p:nvSpPr>
          <p:spPr>
            <a:xfrm>
              <a:off x="10862880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7F95C632-D9C4-2F41-86DD-E21404EB88FE}"/>
                </a:ext>
              </a:extLst>
            </p:cNvPr>
            <p:cNvSpPr/>
            <p:nvPr/>
          </p:nvSpPr>
          <p:spPr>
            <a:xfrm>
              <a:off x="10486006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E5DE3997-D0AD-6844-93C0-6EABDE5F8046}"/>
                </a:ext>
              </a:extLst>
            </p:cNvPr>
            <p:cNvSpPr/>
            <p:nvPr/>
          </p:nvSpPr>
          <p:spPr>
            <a:xfrm>
              <a:off x="10804837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D0CC0C6D-4EB3-1B41-A6EA-C8CFA16AC0A0}"/>
                </a:ext>
              </a:extLst>
            </p:cNvPr>
            <p:cNvSpPr/>
            <p:nvPr/>
          </p:nvSpPr>
          <p:spPr>
            <a:xfrm>
              <a:off x="10666666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AAC0A850-8308-C141-BE80-B879F2FB1684}"/>
                </a:ext>
              </a:extLst>
            </p:cNvPr>
            <p:cNvSpPr/>
            <p:nvPr/>
          </p:nvSpPr>
          <p:spPr>
            <a:xfrm>
              <a:off x="10637084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21793D5-B9D1-6F44-A13D-AA7AF6E6D6CF}"/>
                </a:ext>
              </a:extLst>
            </p:cNvPr>
            <p:cNvSpPr/>
            <p:nvPr/>
          </p:nvSpPr>
          <p:spPr>
            <a:xfrm>
              <a:off x="10356249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8140E56-5335-C844-BF9F-06539AFC0D34}"/>
                </a:ext>
              </a:extLst>
            </p:cNvPr>
            <p:cNvSpPr/>
            <p:nvPr/>
          </p:nvSpPr>
          <p:spPr>
            <a:xfrm>
              <a:off x="8382886" y="109437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D7D73722-EA29-794C-BF63-E0E4B41ED15D}"/>
                </a:ext>
              </a:extLst>
            </p:cNvPr>
            <p:cNvSpPr/>
            <p:nvPr/>
          </p:nvSpPr>
          <p:spPr>
            <a:xfrm>
              <a:off x="8325540" y="126004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26B2CF61-E7B4-7C4B-ACCC-611D35BB21AF}"/>
                </a:ext>
              </a:extLst>
            </p:cNvPr>
            <p:cNvSpPr/>
            <p:nvPr/>
          </p:nvSpPr>
          <p:spPr>
            <a:xfrm>
              <a:off x="8600027" y="7480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7D439B00-DD71-C943-90F0-4522348DFCC5}"/>
                </a:ext>
              </a:extLst>
            </p:cNvPr>
            <p:cNvSpPr/>
            <p:nvPr/>
          </p:nvSpPr>
          <p:spPr>
            <a:xfrm>
              <a:off x="8533964" y="981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A18B3D4F-9CC8-D345-9C36-0F0E2D1F7DB4}"/>
                </a:ext>
              </a:extLst>
            </p:cNvPr>
            <p:cNvSpPr/>
            <p:nvPr/>
          </p:nvSpPr>
          <p:spPr>
            <a:xfrm>
              <a:off x="8253129" y="9638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FB38BAD2-DC08-0149-A8FB-69068425D635}"/>
                </a:ext>
              </a:extLst>
            </p:cNvPr>
            <p:cNvSpPr/>
            <p:nvPr/>
          </p:nvSpPr>
          <p:spPr>
            <a:xfrm>
              <a:off x="9288142" y="9023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6AE677FF-DE2A-7746-92E5-CFC5C5F31203}"/>
                </a:ext>
              </a:extLst>
            </p:cNvPr>
            <p:cNvSpPr/>
            <p:nvPr/>
          </p:nvSpPr>
          <p:spPr>
            <a:xfrm>
              <a:off x="9230796" y="106802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51C66AE4-D7F9-1849-B2E9-0854EC568097}"/>
                </a:ext>
              </a:extLst>
            </p:cNvPr>
            <p:cNvSpPr/>
            <p:nvPr/>
          </p:nvSpPr>
          <p:spPr>
            <a:xfrm>
              <a:off x="9468802" y="10489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087BF2E4-5175-F043-A571-DD164A22B0B1}"/>
                </a:ext>
              </a:extLst>
            </p:cNvPr>
            <p:cNvSpPr/>
            <p:nvPr/>
          </p:nvSpPr>
          <p:spPr>
            <a:xfrm>
              <a:off x="9439220" y="7891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3B31744-B588-2943-9B7E-DE9F0FBFFF89}"/>
                </a:ext>
              </a:extLst>
            </p:cNvPr>
            <p:cNvSpPr/>
            <p:nvPr/>
          </p:nvSpPr>
          <p:spPr>
            <a:xfrm>
              <a:off x="9158385" y="7717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F5C7F6AD-2A95-EC42-BF02-52851575DF72}"/>
                </a:ext>
              </a:extLst>
            </p:cNvPr>
            <p:cNvSpPr/>
            <p:nvPr/>
          </p:nvSpPr>
          <p:spPr>
            <a:xfrm>
              <a:off x="10550014" y="8017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0A2F535B-8EDF-9746-B6F1-4A71E83C4204}"/>
                </a:ext>
              </a:extLst>
            </p:cNvPr>
            <p:cNvSpPr/>
            <p:nvPr/>
          </p:nvSpPr>
          <p:spPr>
            <a:xfrm>
              <a:off x="11032164" y="161666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6D65202-97DD-3146-B540-2FB6DF7F6131}"/>
                </a:ext>
              </a:extLst>
            </p:cNvPr>
            <p:cNvSpPr/>
            <p:nvPr/>
          </p:nvSpPr>
          <p:spPr>
            <a:xfrm>
              <a:off x="11270170" y="159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D96E2F14-F470-044A-87F1-E11AB060766E}"/>
                </a:ext>
              </a:extLst>
            </p:cNvPr>
            <p:cNvSpPr/>
            <p:nvPr/>
          </p:nvSpPr>
          <p:spPr>
            <a:xfrm>
              <a:off x="11240588" y="13377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B9AE7BE3-A494-0741-8118-D44E0D32AEAB}"/>
                </a:ext>
              </a:extLst>
            </p:cNvPr>
            <p:cNvSpPr/>
            <p:nvPr/>
          </p:nvSpPr>
          <p:spPr>
            <a:xfrm>
              <a:off x="10959753" y="13204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A195ACD-279A-F341-88BD-2A7864E69DB0}"/>
                </a:ext>
              </a:extLst>
            </p:cNvPr>
            <p:cNvSpPr/>
            <p:nvPr/>
          </p:nvSpPr>
          <p:spPr>
            <a:xfrm>
              <a:off x="10787758" y="43600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F00B38D5-DC47-B544-828B-4D77EA4D60AE}"/>
                </a:ext>
              </a:extLst>
            </p:cNvPr>
            <p:cNvSpPr/>
            <p:nvPr/>
          </p:nvSpPr>
          <p:spPr>
            <a:xfrm>
              <a:off x="10730412" y="6016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3742523-DA59-1C4C-B478-A324752C02A3}"/>
                </a:ext>
              </a:extLst>
            </p:cNvPr>
            <p:cNvSpPr/>
            <p:nvPr/>
          </p:nvSpPr>
          <p:spPr>
            <a:xfrm>
              <a:off x="10968418" y="582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8F0D9A8F-E90A-FC4C-83F8-7AA71DD615C4}"/>
                </a:ext>
              </a:extLst>
            </p:cNvPr>
            <p:cNvSpPr/>
            <p:nvPr/>
          </p:nvSpPr>
          <p:spPr>
            <a:xfrm>
              <a:off x="10938836" y="3227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D81D12F2-E2D4-D247-9C7E-320BA1493F54}"/>
                </a:ext>
              </a:extLst>
            </p:cNvPr>
            <p:cNvSpPr/>
            <p:nvPr/>
          </p:nvSpPr>
          <p:spPr>
            <a:xfrm>
              <a:off x="10658001" y="305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A50D650D-E964-F94E-AAC6-947C6035B15E}"/>
                </a:ext>
              </a:extLst>
            </p:cNvPr>
            <p:cNvSpPr/>
            <p:nvPr/>
          </p:nvSpPr>
          <p:spPr>
            <a:xfrm>
              <a:off x="10374313" y="8054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44E7E717-6984-2443-9512-CC2169AC131F}"/>
                </a:ext>
              </a:extLst>
            </p:cNvPr>
            <p:cNvSpPr/>
            <p:nvPr/>
          </p:nvSpPr>
          <p:spPr>
            <a:xfrm>
              <a:off x="10402388" y="10756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1B18AFC2-CBFF-154D-9941-FDFD9EBFC1EB}"/>
                </a:ext>
              </a:extLst>
            </p:cNvPr>
            <p:cNvSpPr/>
            <p:nvPr/>
          </p:nvSpPr>
          <p:spPr>
            <a:xfrm>
              <a:off x="10554788" y="12280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21564C35-C5E9-C946-9CF5-760D84C0DE41}"/>
                </a:ext>
              </a:extLst>
            </p:cNvPr>
            <p:cNvSpPr/>
            <p:nvPr/>
          </p:nvSpPr>
          <p:spPr>
            <a:xfrm>
              <a:off x="11152440" y="7379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B2FF4A9-0911-6D42-9E98-301FC5805F11}"/>
                </a:ext>
              </a:extLst>
            </p:cNvPr>
            <p:cNvSpPr/>
            <p:nvPr/>
          </p:nvSpPr>
          <p:spPr>
            <a:xfrm>
              <a:off x="11094397" y="540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6F2285DA-260A-1843-A41B-606CEE19265F}"/>
                </a:ext>
              </a:extLst>
            </p:cNvPr>
            <p:cNvSpPr txBox="1"/>
            <p:nvPr/>
          </p:nvSpPr>
          <p:spPr>
            <a:xfrm>
              <a:off x="11061692" y="4814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981844AC-C4F4-8745-8A7B-B71B17500408}"/>
                </a:ext>
              </a:extLst>
            </p:cNvPr>
            <p:cNvSpPr/>
            <p:nvPr/>
          </p:nvSpPr>
          <p:spPr>
            <a:xfrm>
              <a:off x="9140760" y="158835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7C93A24E-FA84-044B-AAC7-A201EBDAC8BF}"/>
                </a:ext>
              </a:extLst>
            </p:cNvPr>
            <p:cNvSpPr/>
            <p:nvPr/>
          </p:nvSpPr>
          <p:spPr>
            <a:xfrm>
              <a:off x="9082717" y="139055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583B17A9-7F2F-BA4B-9033-C1CE35A1A2F7}"/>
                </a:ext>
              </a:extLst>
            </p:cNvPr>
            <p:cNvSpPr txBox="1"/>
            <p:nvPr/>
          </p:nvSpPr>
          <p:spPr>
            <a:xfrm>
              <a:off x="9050012" y="13318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D177C80A-E1AA-644A-940F-7CF376AD24C5}"/>
                </a:ext>
              </a:extLst>
            </p:cNvPr>
            <p:cNvSpPr/>
            <p:nvPr/>
          </p:nvSpPr>
          <p:spPr>
            <a:xfrm>
              <a:off x="9638191" y="177436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98C9756E-13F4-9D41-8AEB-56F735F4BA58}"/>
                </a:ext>
              </a:extLst>
            </p:cNvPr>
            <p:cNvSpPr/>
            <p:nvPr/>
          </p:nvSpPr>
          <p:spPr>
            <a:xfrm>
              <a:off x="9771959" y="20171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5D539B7-F8A0-2443-9F64-60B7CEE73400}"/>
                </a:ext>
              </a:extLst>
            </p:cNvPr>
            <p:cNvSpPr/>
            <p:nvPr/>
          </p:nvSpPr>
          <p:spPr>
            <a:xfrm>
              <a:off x="9881340" y="177488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A269D0D-01B9-EE4F-AF6D-CDB1595FBA02}"/>
                </a:ext>
              </a:extLst>
            </p:cNvPr>
            <p:cNvSpPr/>
            <p:nvPr/>
          </p:nvSpPr>
          <p:spPr>
            <a:xfrm>
              <a:off x="10122961" y="193464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CF655D52-34CA-034F-983E-4EC0BBAE2DCF}"/>
                </a:ext>
              </a:extLst>
            </p:cNvPr>
            <p:cNvSpPr/>
            <p:nvPr/>
          </p:nvSpPr>
          <p:spPr>
            <a:xfrm>
              <a:off x="10368168" y="1900083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D4E48104-D2AE-074D-8482-304752DD6160}"/>
                </a:ext>
              </a:extLst>
            </p:cNvPr>
            <p:cNvSpPr/>
            <p:nvPr/>
          </p:nvSpPr>
          <p:spPr>
            <a:xfrm>
              <a:off x="10199681" y="17587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830780FB-B16A-A945-8363-694D00891751}"/>
                </a:ext>
              </a:extLst>
            </p:cNvPr>
            <p:cNvSpPr/>
            <p:nvPr/>
          </p:nvSpPr>
          <p:spPr>
            <a:xfrm>
              <a:off x="10030912" y="17345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2E979F9F-9AA5-F646-898D-F1549C85EF2C}"/>
                </a:ext>
              </a:extLst>
            </p:cNvPr>
            <p:cNvSpPr/>
            <p:nvPr/>
          </p:nvSpPr>
          <p:spPr>
            <a:xfrm>
              <a:off x="9503159" y="188973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0D11606-A824-FD4A-8A3F-998AC0FC67F0}"/>
                </a:ext>
              </a:extLst>
            </p:cNvPr>
            <p:cNvSpPr/>
            <p:nvPr/>
          </p:nvSpPr>
          <p:spPr>
            <a:xfrm>
              <a:off x="9713506" y="1686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21A4221-8021-484C-9C0C-4D3E73F947D0}"/>
                </a:ext>
              </a:extLst>
            </p:cNvPr>
            <p:cNvSpPr/>
            <p:nvPr/>
          </p:nvSpPr>
          <p:spPr>
            <a:xfrm>
              <a:off x="8612705" y="473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F461A8D2-8BA8-3E4E-B902-B1E9BF036563}"/>
                </a:ext>
              </a:extLst>
            </p:cNvPr>
            <p:cNvSpPr/>
            <p:nvPr/>
          </p:nvSpPr>
          <p:spPr>
            <a:xfrm>
              <a:off x="8625648" y="8903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FFA5D7-71D4-7B4A-ABAF-C13D14E48EF6}"/>
                </a:ext>
              </a:extLst>
            </p:cNvPr>
            <p:cNvSpPr/>
            <p:nvPr/>
          </p:nvSpPr>
          <p:spPr>
            <a:xfrm>
              <a:off x="8478552" y="7048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F5B59F53-DC30-3644-B497-2B8AE3B719AA}"/>
                </a:ext>
              </a:extLst>
            </p:cNvPr>
            <p:cNvSpPr/>
            <p:nvPr/>
          </p:nvSpPr>
          <p:spPr>
            <a:xfrm>
              <a:off x="8557929" y="1268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DAD0FFE6-E51F-F74D-80DC-1D22AA1E85B4}"/>
                </a:ext>
              </a:extLst>
            </p:cNvPr>
            <p:cNvSpPr/>
            <p:nvPr/>
          </p:nvSpPr>
          <p:spPr>
            <a:xfrm>
              <a:off x="10172115" y="22654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811" name="Parallelogram 810">
            <a:extLst>
              <a:ext uri="{FF2B5EF4-FFF2-40B4-BE49-F238E27FC236}">
                <a16:creationId xmlns:a16="http://schemas.microsoft.com/office/drawing/2014/main" id="{F6987651-B863-634C-80CD-F724A9F5A844}"/>
              </a:ext>
            </a:extLst>
          </p:cNvPr>
          <p:cNvSpPr/>
          <p:nvPr/>
        </p:nvSpPr>
        <p:spPr>
          <a:xfrm rot="5400000">
            <a:off x="5987596" y="2533589"/>
            <a:ext cx="2600189" cy="3561898"/>
          </a:xfrm>
          <a:prstGeom prst="parallelogram">
            <a:avLst>
              <a:gd name="adj" fmla="val 5160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8D1FB7C9-8237-BF4C-9D04-B91BFE6FAF67}"/>
              </a:ext>
            </a:extLst>
          </p:cNvPr>
          <p:cNvGrpSpPr>
            <a:grpSpLocks noChangeAspect="1"/>
          </p:cNvGrpSpPr>
          <p:nvPr/>
        </p:nvGrpSpPr>
        <p:grpSpPr>
          <a:xfrm rot="1121896">
            <a:off x="5972903" y="3847248"/>
            <a:ext cx="2688742" cy="1008000"/>
            <a:chOff x="5870937" y="286326"/>
            <a:chExt cx="5471233" cy="2051147"/>
          </a:xfrm>
        </p:grpSpPr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DD5F479E-3C83-8E46-A5F9-49F0CC0C2C0C}"/>
                </a:ext>
              </a:extLst>
            </p:cNvPr>
            <p:cNvSpPr/>
            <p:nvPr/>
          </p:nvSpPr>
          <p:spPr>
            <a:xfrm>
              <a:off x="5870937" y="1002075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4C0D8075-B178-0B44-AACC-DDA25C4856A9}"/>
                </a:ext>
              </a:extLst>
            </p:cNvPr>
            <p:cNvSpPr/>
            <p:nvPr/>
          </p:nvSpPr>
          <p:spPr>
            <a:xfrm>
              <a:off x="6705408" y="45388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5" name="Oval 814">
              <a:extLst>
                <a:ext uri="{FF2B5EF4-FFF2-40B4-BE49-F238E27FC236}">
                  <a16:creationId xmlns:a16="http://schemas.microsoft.com/office/drawing/2014/main" id="{14084F63-E2BF-FD4E-883A-AF9AFDCD6F1B}"/>
                </a:ext>
              </a:extLst>
            </p:cNvPr>
            <p:cNvSpPr/>
            <p:nvPr/>
          </p:nvSpPr>
          <p:spPr>
            <a:xfrm>
              <a:off x="6705408" y="1955318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092ABBDE-B1A2-E541-A012-7C56F90A21A0}"/>
                </a:ext>
              </a:extLst>
            </p:cNvPr>
            <p:cNvSpPr/>
            <p:nvPr/>
          </p:nvSpPr>
          <p:spPr>
            <a:xfrm>
              <a:off x="7084970" y="81619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46F01035-F2C5-D54F-9D40-BF1D202C9891}"/>
                </a:ext>
              </a:extLst>
            </p:cNvPr>
            <p:cNvSpPr/>
            <p:nvPr/>
          </p:nvSpPr>
          <p:spPr>
            <a:xfrm>
              <a:off x="7345712" y="29207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6B6BC0F4-5863-144D-8248-A4B72F5E0B80}"/>
                </a:ext>
              </a:extLst>
            </p:cNvPr>
            <p:cNvSpPr/>
            <p:nvPr/>
          </p:nvSpPr>
          <p:spPr>
            <a:xfrm>
              <a:off x="5946284" y="453883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4E189AAC-1305-474D-97FC-2CF44EB6DB6F}"/>
                </a:ext>
              </a:extLst>
            </p:cNvPr>
            <p:cNvSpPr/>
            <p:nvPr/>
          </p:nvSpPr>
          <p:spPr>
            <a:xfrm>
              <a:off x="6488505" y="117850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FCB9EA8B-C52B-964E-A69C-BD09C201C2B8}"/>
                </a:ext>
              </a:extLst>
            </p:cNvPr>
            <p:cNvSpPr/>
            <p:nvPr/>
          </p:nvSpPr>
          <p:spPr>
            <a:xfrm>
              <a:off x="6942026" y="1359705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2E89BA2B-E4E7-7349-908C-07DAAFA3729F}"/>
                </a:ext>
              </a:extLst>
            </p:cNvPr>
            <p:cNvSpPr/>
            <p:nvPr/>
          </p:nvSpPr>
          <p:spPr>
            <a:xfrm>
              <a:off x="6085939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8F44DCC0-5DE5-C54B-A241-27ABD8B3CC9E}"/>
                </a:ext>
              </a:extLst>
            </p:cNvPr>
            <p:cNvSpPr/>
            <p:nvPr/>
          </p:nvSpPr>
          <p:spPr>
            <a:xfrm>
              <a:off x="8010871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C17416DB-DFCC-394C-85E0-363ABD9EB8B0}"/>
                </a:ext>
              </a:extLst>
            </p:cNvPr>
            <p:cNvSpPr/>
            <p:nvPr/>
          </p:nvSpPr>
          <p:spPr>
            <a:xfrm>
              <a:off x="7832592" y="81044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4" name="Oval 823">
              <a:extLst>
                <a:ext uri="{FF2B5EF4-FFF2-40B4-BE49-F238E27FC236}">
                  <a16:creationId xmlns:a16="http://schemas.microsoft.com/office/drawing/2014/main" id="{B7F7F4D6-7D46-C841-B444-A90FA5635BCA}"/>
                </a:ext>
              </a:extLst>
            </p:cNvPr>
            <p:cNvSpPr/>
            <p:nvPr/>
          </p:nvSpPr>
          <p:spPr>
            <a:xfrm>
              <a:off x="8704688" y="99632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235315C6-9055-1C42-836F-02047227FE8E}"/>
                </a:ext>
              </a:extLst>
            </p:cNvPr>
            <p:cNvSpPr/>
            <p:nvPr/>
          </p:nvSpPr>
          <p:spPr>
            <a:xfrm>
              <a:off x="9539159" y="44813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E79D5223-9C7D-D44A-8874-9CB2FC9FC411}"/>
                </a:ext>
              </a:extLst>
            </p:cNvPr>
            <p:cNvSpPr/>
            <p:nvPr/>
          </p:nvSpPr>
          <p:spPr>
            <a:xfrm>
              <a:off x="9539159" y="194956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E082BF2F-2E33-0840-A5FB-8C36FDF5628A}"/>
                </a:ext>
              </a:extLst>
            </p:cNvPr>
            <p:cNvSpPr/>
            <p:nvPr/>
          </p:nvSpPr>
          <p:spPr>
            <a:xfrm>
              <a:off x="9918721" y="810442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9F6CDBE1-465A-3C40-B5DA-E00A2A8D82E1}"/>
                </a:ext>
              </a:extLst>
            </p:cNvPr>
            <p:cNvSpPr/>
            <p:nvPr/>
          </p:nvSpPr>
          <p:spPr>
            <a:xfrm>
              <a:off x="10179463" y="286326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3E2D8E2D-4648-1D48-9F09-3CBDF9770613}"/>
                </a:ext>
              </a:extLst>
            </p:cNvPr>
            <p:cNvSpPr/>
            <p:nvPr/>
          </p:nvSpPr>
          <p:spPr>
            <a:xfrm>
              <a:off x="8780035" y="44813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C3588FC6-9122-BC49-A7B0-5C421CE9F277}"/>
                </a:ext>
              </a:extLst>
            </p:cNvPr>
            <p:cNvSpPr/>
            <p:nvPr/>
          </p:nvSpPr>
          <p:spPr>
            <a:xfrm>
              <a:off x="9322256" y="117275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AB5EBFFF-8D82-8245-90A7-42AF58293660}"/>
                </a:ext>
              </a:extLst>
            </p:cNvPr>
            <p:cNvSpPr/>
            <p:nvPr/>
          </p:nvSpPr>
          <p:spPr>
            <a:xfrm>
              <a:off x="9815399" y="128245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2ABABF27-0D26-6F4A-A1DC-FD3531E29691}"/>
                </a:ext>
              </a:extLst>
            </p:cNvPr>
            <p:cNvSpPr/>
            <p:nvPr/>
          </p:nvSpPr>
          <p:spPr>
            <a:xfrm>
              <a:off x="8919690" y="179716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D9D22E40-D7EE-C742-A047-8D46065015A1}"/>
                </a:ext>
              </a:extLst>
            </p:cNvPr>
            <p:cNvSpPr/>
            <p:nvPr/>
          </p:nvSpPr>
          <p:spPr>
            <a:xfrm>
              <a:off x="10804837" y="188102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0B82299A-8F5D-2247-A809-DB37A54ED3AD}"/>
                </a:ext>
              </a:extLst>
            </p:cNvPr>
            <p:cNvSpPr/>
            <p:nvPr/>
          </p:nvSpPr>
          <p:spPr>
            <a:xfrm>
              <a:off x="10666343" y="80469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1EE12835-2C9D-9C43-A95B-39C2C733832A}"/>
                </a:ext>
              </a:extLst>
            </p:cNvPr>
            <p:cNvSpPr/>
            <p:nvPr/>
          </p:nvSpPr>
          <p:spPr>
            <a:xfrm>
              <a:off x="6423262" y="3441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03E8E712-1529-1D43-9D32-C82811CCC616}"/>
                </a:ext>
              </a:extLst>
            </p:cNvPr>
            <p:cNvSpPr/>
            <p:nvPr/>
          </p:nvSpPr>
          <p:spPr>
            <a:xfrm>
              <a:off x="6548613" y="925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D45DDF46-331A-E54F-B3C5-20CCE230AEFC}"/>
                </a:ext>
              </a:extLst>
            </p:cNvPr>
            <p:cNvSpPr/>
            <p:nvPr/>
          </p:nvSpPr>
          <p:spPr>
            <a:xfrm>
              <a:off x="8102773" y="162369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5B5D461-972B-9949-8F93-250B0E2418BE}"/>
                </a:ext>
              </a:extLst>
            </p:cNvPr>
            <p:cNvSpPr/>
            <p:nvPr/>
          </p:nvSpPr>
          <p:spPr>
            <a:xfrm>
              <a:off x="6965696" y="124037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AAB85FE0-BF16-C343-AAA5-93762126DB4C}"/>
                </a:ext>
              </a:extLst>
            </p:cNvPr>
            <p:cNvSpPr/>
            <p:nvPr/>
          </p:nvSpPr>
          <p:spPr>
            <a:xfrm>
              <a:off x="6183749" y="162891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DDFD2FDF-3856-014E-B5ED-5388EC62A4BC}"/>
                </a:ext>
              </a:extLst>
            </p:cNvPr>
            <p:cNvSpPr/>
            <p:nvPr/>
          </p:nvSpPr>
          <p:spPr>
            <a:xfrm>
              <a:off x="7948992" y="14207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F8424F7A-5931-2141-AEE9-2CA9F9A4D3FB}"/>
                </a:ext>
              </a:extLst>
            </p:cNvPr>
            <p:cNvSpPr/>
            <p:nvPr/>
          </p:nvSpPr>
          <p:spPr>
            <a:xfrm>
              <a:off x="7045163" y="30140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544DCD78-D598-3B43-BE25-2BAA61842F4A}"/>
                </a:ext>
              </a:extLst>
            </p:cNvPr>
            <p:cNvSpPr/>
            <p:nvPr/>
          </p:nvSpPr>
          <p:spPr>
            <a:xfrm>
              <a:off x="6783233" y="167308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A815D57C-54FC-A34A-AEF3-23210CA0B982}"/>
                </a:ext>
              </a:extLst>
            </p:cNvPr>
            <p:cNvSpPr/>
            <p:nvPr/>
          </p:nvSpPr>
          <p:spPr>
            <a:xfrm>
              <a:off x="7310613" y="1687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79A0C33F-E9E6-0244-A042-4B4A973D2596}"/>
                </a:ext>
              </a:extLst>
            </p:cNvPr>
            <p:cNvSpPr/>
            <p:nvPr/>
          </p:nvSpPr>
          <p:spPr>
            <a:xfrm>
              <a:off x="6335043" y="9246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71704AC-52FA-574A-AF65-6022185E3B08}"/>
                </a:ext>
              </a:extLst>
            </p:cNvPr>
            <p:cNvSpPr/>
            <p:nvPr/>
          </p:nvSpPr>
          <p:spPr>
            <a:xfrm>
              <a:off x="6905172" y="9369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BFD6EBFF-E24A-0B47-B3A0-CAAC02D18E4C}"/>
                </a:ext>
              </a:extLst>
            </p:cNvPr>
            <p:cNvSpPr/>
            <p:nvPr/>
          </p:nvSpPr>
          <p:spPr>
            <a:xfrm>
              <a:off x="6530192" y="107498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2092F858-7781-C445-B1A1-CC043258945F}"/>
                </a:ext>
              </a:extLst>
            </p:cNvPr>
            <p:cNvSpPr/>
            <p:nvPr/>
          </p:nvSpPr>
          <p:spPr>
            <a:xfrm>
              <a:off x="7890949" y="12229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B79A3133-1FE4-EF47-B8AB-AB3182548F74}"/>
                </a:ext>
              </a:extLst>
            </p:cNvPr>
            <p:cNvSpPr/>
            <p:nvPr/>
          </p:nvSpPr>
          <p:spPr>
            <a:xfrm>
              <a:off x="7209972" y="1241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B776A617-8E9C-1C42-83A7-96E5760F2228}"/>
                </a:ext>
              </a:extLst>
            </p:cNvPr>
            <p:cNvSpPr/>
            <p:nvPr/>
          </p:nvSpPr>
          <p:spPr>
            <a:xfrm>
              <a:off x="7210332" y="198407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90148DC0-ABC6-5D4E-B4E2-E1E90E398C0E}"/>
                </a:ext>
              </a:extLst>
            </p:cNvPr>
            <p:cNvSpPr/>
            <p:nvPr/>
          </p:nvSpPr>
          <p:spPr>
            <a:xfrm>
              <a:off x="7362372" y="1394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6B37F71E-C77D-354D-BBC1-0EA1037FBCDB}"/>
                </a:ext>
              </a:extLst>
            </p:cNvPr>
            <p:cNvSpPr/>
            <p:nvPr/>
          </p:nvSpPr>
          <p:spPr>
            <a:xfrm>
              <a:off x="7663806" y="16867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B06315C-5C21-1B48-9D17-0635FB553FDF}"/>
                </a:ext>
              </a:extLst>
            </p:cNvPr>
            <p:cNvSpPr/>
            <p:nvPr/>
          </p:nvSpPr>
          <p:spPr>
            <a:xfrm>
              <a:off x="9467159" y="17123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43D9D5FC-5BC1-934E-B9A4-FE3E7D106D8A}"/>
                </a:ext>
              </a:extLst>
            </p:cNvPr>
            <p:cNvSpPr/>
            <p:nvPr/>
          </p:nvSpPr>
          <p:spPr>
            <a:xfrm>
              <a:off x="7752778" y="1527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1F66DEAF-4EEB-3640-A6AB-B6B42952E5C1}"/>
                </a:ext>
              </a:extLst>
            </p:cNvPr>
            <p:cNvSpPr/>
            <p:nvPr/>
          </p:nvSpPr>
          <p:spPr>
            <a:xfrm>
              <a:off x="7723196" y="12676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A21EA973-FE9D-9A4A-B29E-3DBD836114BA}"/>
                </a:ext>
              </a:extLst>
            </p:cNvPr>
            <p:cNvSpPr/>
            <p:nvPr/>
          </p:nvSpPr>
          <p:spPr>
            <a:xfrm>
              <a:off x="6391925" y="11812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9FA32CDD-FEB5-494C-87AB-6BCB9FDCA304}"/>
                </a:ext>
              </a:extLst>
            </p:cNvPr>
            <p:cNvSpPr/>
            <p:nvPr/>
          </p:nvSpPr>
          <p:spPr>
            <a:xfrm>
              <a:off x="6207813" y="14615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B317FC03-F4F6-E94D-8D0B-1A8A4D1F60C6}"/>
                </a:ext>
              </a:extLst>
            </p:cNvPr>
            <p:cNvSpPr/>
            <p:nvPr/>
          </p:nvSpPr>
          <p:spPr>
            <a:xfrm>
              <a:off x="7505962" y="18932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A2AE10E6-9D9E-9249-B713-2D0CF0F9FA4F}"/>
                </a:ext>
              </a:extLst>
            </p:cNvPr>
            <p:cNvSpPr/>
            <p:nvPr/>
          </p:nvSpPr>
          <p:spPr>
            <a:xfrm>
              <a:off x="6807620" y="10634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E6B1110A-AB5D-354C-8811-97A241D1DE88}"/>
                </a:ext>
              </a:extLst>
            </p:cNvPr>
            <p:cNvSpPr/>
            <p:nvPr/>
          </p:nvSpPr>
          <p:spPr>
            <a:xfrm>
              <a:off x="6198803" y="8616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E3EE9CED-FAEB-3C44-8D47-9C58A308D3F9}"/>
                </a:ext>
              </a:extLst>
            </p:cNvPr>
            <p:cNvSpPr/>
            <p:nvPr/>
          </p:nvSpPr>
          <p:spPr>
            <a:xfrm>
              <a:off x="6442246" y="739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BAE8AEE8-DB1A-B141-8679-D3F75D0A69A2}"/>
                </a:ext>
              </a:extLst>
            </p:cNvPr>
            <p:cNvSpPr/>
            <p:nvPr/>
          </p:nvSpPr>
          <p:spPr>
            <a:xfrm>
              <a:off x="7442361" y="12503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8F1E8A4A-B135-5044-8322-53E6CC9D6DD6}"/>
                </a:ext>
              </a:extLst>
            </p:cNvPr>
            <p:cNvSpPr/>
            <p:nvPr/>
          </p:nvSpPr>
          <p:spPr>
            <a:xfrm>
              <a:off x="7638744" y="9925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A1D6FE67-5C46-AF44-8DE6-7F3ED75B26EB}"/>
                </a:ext>
              </a:extLst>
            </p:cNvPr>
            <p:cNvSpPr/>
            <p:nvPr/>
          </p:nvSpPr>
          <p:spPr>
            <a:xfrm>
              <a:off x="6600372" y="12187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2D7332CA-37C1-4748-B268-D8CBC6DE1C5C}"/>
                </a:ext>
              </a:extLst>
            </p:cNvPr>
            <p:cNvSpPr/>
            <p:nvPr/>
          </p:nvSpPr>
          <p:spPr>
            <a:xfrm>
              <a:off x="5895227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7DDEE103-ED6F-BF45-899F-628ABFC39518}"/>
                </a:ext>
              </a:extLst>
            </p:cNvPr>
            <p:cNvSpPr/>
            <p:nvPr/>
          </p:nvSpPr>
          <p:spPr>
            <a:xfrm>
              <a:off x="6622716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2020949C-8955-7D46-9DA1-CB1D4D6DBAA7}"/>
                </a:ext>
              </a:extLst>
            </p:cNvPr>
            <p:cNvSpPr/>
            <p:nvPr/>
          </p:nvSpPr>
          <p:spPr>
            <a:xfrm>
              <a:off x="7072223" y="1148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B57DB9E2-DDCA-1C4D-A7FD-03B924A82510}"/>
                </a:ext>
              </a:extLst>
            </p:cNvPr>
            <p:cNvSpPr/>
            <p:nvPr/>
          </p:nvSpPr>
          <p:spPr>
            <a:xfrm>
              <a:off x="8659176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8802EE4B-4B04-7840-9FDB-6CD780996EEC}"/>
                </a:ext>
              </a:extLst>
            </p:cNvPr>
            <p:cNvSpPr/>
            <p:nvPr/>
          </p:nvSpPr>
          <p:spPr>
            <a:xfrm>
              <a:off x="8282302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80F46CFC-2680-EA42-AE73-1FF0925CD08D}"/>
                </a:ext>
              </a:extLst>
            </p:cNvPr>
            <p:cNvSpPr/>
            <p:nvPr/>
          </p:nvSpPr>
          <p:spPr>
            <a:xfrm>
              <a:off x="8601133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24E8D313-D3A1-A444-9881-B573E3B99C5B}"/>
                </a:ext>
              </a:extLst>
            </p:cNvPr>
            <p:cNvSpPr/>
            <p:nvPr/>
          </p:nvSpPr>
          <p:spPr>
            <a:xfrm>
              <a:off x="8462962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CB66A0D9-2A19-1E43-90A6-760670B3F1E8}"/>
                </a:ext>
              </a:extLst>
            </p:cNvPr>
            <p:cNvSpPr/>
            <p:nvPr/>
          </p:nvSpPr>
          <p:spPr>
            <a:xfrm>
              <a:off x="8433380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963F1112-C1E1-584A-AAC3-707C9C875C56}"/>
                </a:ext>
              </a:extLst>
            </p:cNvPr>
            <p:cNvSpPr/>
            <p:nvPr/>
          </p:nvSpPr>
          <p:spPr>
            <a:xfrm>
              <a:off x="8152545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0F8DDCF6-9E7D-A94D-9D1D-77D7636EE461}"/>
                </a:ext>
              </a:extLst>
            </p:cNvPr>
            <p:cNvSpPr/>
            <p:nvPr/>
          </p:nvSpPr>
          <p:spPr>
            <a:xfrm>
              <a:off x="8320848" y="5855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7EF48D70-C8E4-5648-9052-2D27AD9C47D7}"/>
                </a:ext>
              </a:extLst>
            </p:cNvPr>
            <p:cNvSpPr/>
            <p:nvPr/>
          </p:nvSpPr>
          <p:spPr>
            <a:xfrm>
              <a:off x="7943974" y="545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5E230C42-5F7E-434F-9DAF-4B7C80BA2557}"/>
                </a:ext>
              </a:extLst>
            </p:cNvPr>
            <p:cNvSpPr/>
            <p:nvPr/>
          </p:nvSpPr>
          <p:spPr>
            <a:xfrm>
              <a:off x="8262805" y="387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6DE7B41C-5B00-7F4B-A559-0537F2C35719}"/>
                </a:ext>
              </a:extLst>
            </p:cNvPr>
            <p:cNvSpPr/>
            <p:nvPr/>
          </p:nvSpPr>
          <p:spPr>
            <a:xfrm>
              <a:off x="8124634" y="6923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A9E1C5B-9554-3E46-883E-E3CC768228C1}"/>
                </a:ext>
              </a:extLst>
            </p:cNvPr>
            <p:cNvSpPr/>
            <p:nvPr/>
          </p:nvSpPr>
          <p:spPr>
            <a:xfrm>
              <a:off x="8095052" y="4324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B6E8A568-D85C-3A44-B74F-9D07ACA8555A}"/>
                </a:ext>
              </a:extLst>
            </p:cNvPr>
            <p:cNvSpPr/>
            <p:nvPr/>
          </p:nvSpPr>
          <p:spPr>
            <a:xfrm>
              <a:off x="7814217" y="4151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873A4C42-1548-6047-A8EF-B8C4DE97F2C7}"/>
                </a:ext>
              </a:extLst>
            </p:cNvPr>
            <p:cNvSpPr/>
            <p:nvPr/>
          </p:nvSpPr>
          <p:spPr>
            <a:xfrm>
              <a:off x="10862880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9515C820-18B0-6141-B685-F94B97DEEA13}"/>
                </a:ext>
              </a:extLst>
            </p:cNvPr>
            <p:cNvSpPr/>
            <p:nvPr/>
          </p:nvSpPr>
          <p:spPr>
            <a:xfrm>
              <a:off x="10486006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436333CB-289F-3D43-98EE-A0373405F231}"/>
                </a:ext>
              </a:extLst>
            </p:cNvPr>
            <p:cNvSpPr/>
            <p:nvPr/>
          </p:nvSpPr>
          <p:spPr>
            <a:xfrm>
              <a:off x="10804837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CF9768C4-5B43-3B48-AD5F-30CBE14AE21B}"/>
                </a:ext>
              </a:extLst>
            </p:cNvPr>
            <p:cNvSpPr/>
            <p:nvPr/>
          </p:nvSpPr>
          <p:spPr>
            <a:xfrm>
              <a:off x="10666666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748B7A4-FA4F-0549-810A-779F37FD542F}"/>
                </a:ext>
              </a:extLst>
            </p:cNvPr>
            <p:cNvSpPr/>
            <p:nvPr/>
          </p:nvSpPr>
          <p:spPr>
            <a:xfrm>
              <a:off x="10637084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2B00B25E-6C73-9E40-9145-19BE7FEF8AB2}"/>
                </a:ext>
              </a:extLst>
            </p:cNvPr>
            <p:cNvSpPr/>
            <p:nvPr/>
          </p:nvSpPr>
          <p:spPr>
            <a:xfrm>
              <a:off x="10356249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8524EA28-0CBB-6D40-A54B-22F1F81E7EF0}"/>
                </a:ext>
              </a:extLst>
            </p:cNvPr>
            <p:cNvSpPr/>
            <p:nvPr/>
          </p:nvSpPr>
          <p:spPr>
            <a:xfrm>
              <a:off x="8382886" y="109437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C2952784-F076-C84B-B5A6-9C6E89E44534}"/>
                </a:ext>
              </a:extLst>
            </p:cNvPr>
            <p:cNvSpPr/>
            <p:nvPr/>
          </p:nvSpPr>
          <p:spPr>
            <a:xfrm>
              <a:off x="8325540" y="126004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0F682E19-D333-A649-A077-E5E36A03197C}"/>
                </a:ext>
              </a:extLst>
            </p:cNvPr>
            <p:cNvSpPr/>
            <p:nvPr/>
          </p:nvSpPr>
          <p:spPr>
            <a:xfrm>
              <a:off x="8600027" y="7480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1A65211D-6130-B64F-9AB8-B71DEA8B4B6F}"/>
                </a:ext>
              </a:extLst>
            </p:cNvPr>
            <p:cNvSpPr/>
            <p:nvPr/>
          </p:nvSpPr>
          <p:spPr>
            <a:xfrm>
              <a:off x="8533964" y="981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052732D0-2BA1-7A49-AB88-0BD2F9175CB5}"/>
                </a:ext>
              </a:extLst>
            </p:cNvPr>
            <p:cNvSpPr/>
            <p:nvPr/>
          </p:nvSpPr>
          <p:spPr>
            <a:xfrm>
              <a:off x="8253129" y="9638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F644530A-FB63-6541-B907-020DB2324D1E}"/>
                </a:ext>
              </a:extLst>
            </p:cNvPr>
            <p:cNvSpPr/>
            <p:nvPr/>
          </p:nvSpPr>
          <p:spPr>
            <a:xfrm>
              <a:off x="9288142" y="9023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A0550E46-CF6A-BC4D-A6EB-60B7EB33546A}"/>
                </a:ext>
              </a:extLst>
            </p:cNvPr>
            <p:cNvSpPr/>
            <p:nvPr/>
          </p:nvSpPr>
          <p:spPr>
            <a:xfrm>
              <a:off x="9230796" y="106802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EAB3C733-9232-9F44-A41F-0E363BFFFB83}"/>
                </a:ext>
              </a:extLst>
            </p:cNvPr>
            <p:cNvSpPr/>
            <p:nvPr/>
          </p:nvSpPr>
          <p:spPr>
            <a:xfrm>
              <a:off x="9468802" y="10489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17884C44-DD1E-6B4A-94FF-35942CC13A6F}"/>
                </a:ext>
              </a:extLst>
            </p:cNvPr>
            <p:cNvSpPr/>
            <p:nvPr/>
          </p:nvSpPr>
          <p:spPr>
            <a:xfrm>
              <a:off x="9439220" y="7891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374D5F9B-66B3-6446-A669-BFEC7E7786E3}"/>
                </a:ext>
              </a:extLst>
            </p:cNvPr>
            <p:cNvSpPr/>
            <p:nvPr/>
          </p:nvSpPr>
          <p:spPr>
            <a:xfrm>
              <a:off x="9158385" y="7717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62E9DA1E-4FF8-9048-AC43-FBB8777A66F8}"/>
                </a:ext>
              </a:extLst>
            </p:cNvPr>
            <p:cNvSpPr/>
            <p:nvPr/>
          </p:nvSpPr>
          <p:spPr>
            <a:xfrm>
              <a:off x="10550014" y="8017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2A5579DE-4B6C-D24E-A932-20C9AB3169C6}"/>
                </a:ext>
              </a:extLst>
            </p:cNvPr>
            <p:cNvSpPr/>
            <p:nvPr/>
          </p:nvSpPr>
          <p:spPr>
            <a:xfrm>
              <a:off x="11032164" y="161666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5C64F2EE-8B20-1340-9D08-3783874CFCE6}"/>
                </a:ext>
              </a:extLst>
            </p:cNvPr>
            <p:cNvSpPr/>
            <p:nvPr/>
          </p:nvSpPr>
          <p:spPr>
            <a:xfrm>
              <a:off x="11270170" y="159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5F17D134-C77A-3340-8FC0-632957674FFD}"/>
                </a:ext>
              </a:extLst>
            </p:cNvPr>
            <p:cNvSpPr/>
            <p:nvPr/>
          </p:nvSpPr>
          <p:spPr>
            <a:xfrm>
              <a:off x="11240588" y="13377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63365669-140C-8F42-B4BD-CEAD987D34C3}"/>
                </a:ext>
              </a:extLst>
            </p:cNvPr>
            <p:cNvSpPr/>
            <p:nvPr/>
          </p:nvSpPr>
          <p:spPr>
            <a:xfrm>
              <a:off x="10959753" y="13204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21EFE8BE-86B6-8A4F-ACE7-87D603704503}"/>
                </a:ext>
              </a:extLst>
            </p:cNvPr>
            <p:cNvSpPr/>
            <p:nvPr/>
          </p:nvSpPr>
          <p:spPr>
            <a:xfrm>
              <a:off x="10787758" y="43600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0274D612-B49C-4B46-82E0-26559B42839B}"/>
                </a:ext>
              </a:extLst>
            </p:cNvPr>
            <p:cNvSpPr/>
            <p:nvPr/>
          </p:nvSpPr>
          <p:spPr>
            <a:xfrm>
              <a:off x="10730412" y="6016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928DE488-A9C9-FB47-B580-E2036D2A12BD}"/>
                </a:ext>
              </a:extLst>
            </p:cNvPr>
            <p:cNvSpPr/>
            <p:nvPr/>
          </p:nvSpPr>
          <p:spPr>
            <a:xfrm>
              <a:off x="10968418" y="582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5D30274A-E755-BD43-A337-F7E25C08BD2B}"/>
                </a:ext>
              </a:extLst>
            </p:cNvPr>
            <p:cNvSpPr/>
            <p:nvPr/>
          </p:nvSpPr>
          <p:spPr>
            <a:xfrm>
              <a:off x="10938836" y="3227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36314CA1-A8ED-D343-89C0-17008AC05D1C}"/>
                </a:ext>
              </a:extLst>
            </p:cNvPr>
            <p:cNvSpPr/>
            <p:nvPr/>
          </p:nvSpPr>
          <p:spPr>
            <a:xfrm>
              <a:off x="10658001" y="305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B2EEE258-1578-4C4B-AC65-7A6E90229680}"/>
                </a:ext>
              </a:extLst>
            </p:cNvPr>
            <p:cNvSpPr/>
            <p:nvPr/>
          </p:nvSpPr>
          <p:spPr>
            <a:xfrm>
              <a:off x="10374313" y="8054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16993EB1-5EC0-BD4D-825E-259AF69D2227}"/>
                </a:ext>
              </a:extLst>
            </p:cNvPr>
            <p:cNvSpPr/>
            <p:nvPr/>
          </p:nvSpPr>
          <p:spPr>
            <a:xfrm>
              <a:off x="10402388" y="10756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1066902E-1A29-B24E-B453-878E37B27705}"/>
                </a:ext>
              </a:extLst>
            </p:cNvPr>
            <p:cNvSpPr/>
            <p:nvPr/>
          </p:nvSpPr>
          <p:spPr>
            <a:xfrm>
              <a:off x="10554788" y="12280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E1FE2846-1A7E-F54C-A3F9-9F1728E358B9}"/>
                </a:ext>
              </a:extLst>
            </p:cNvPr>
            <p:cNvSpPr/>
            <p:nvPr/>
          </p:nvSpPr>
          <p:spPr>
            <a:xfrm>
              <a:off x="11152440" y="7379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1BE8D349-E6D8-2448-9948-040AA866A4A9}"/>
                </a:ext>
              </a:extLst>
            </p:cNvPr>
            <p:cNvSpPr/>
            <p:nvPr/>
          </p:nvSpPr>
          <p:spPr>
            <a:xfrm>
              <a:off x="11094397" y="540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6DA81426-D59B-BC4D-99BC-49E72CF2603C}"/>
                </a:ext>
              </a:extLst>
            </p:cNvPr>
            <p:cNvSpPr txBox="1"/>
            <p:nvPr/>
          </p:nvSpPr>
          <p:spPr>
            <a:xfrm>
              <a:off x="11061692" y="4814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E57C8AF0-7084-1F47-A464-54C4B14496EA}"/>
                </a:ext>
              </a:extLst>
            </p:cNvPr>
            <p:cNvSpPr/>
            <p:nvPr/>
          </p:nvSpPr>
          <p:spPr>
            <a:xfrm>
              <a:off x="9140760" y="158835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183E6407-207E-2C45-A0EC-26A46378F19E}"/>
                </a:ext>
              </a:extLst>
            </p:cNvPr>
            <p:cNvSpPr/>
            <p:nvPr/>
          </p:nvSpPr>
          <p:spPr>
            <a:xfrm>
              <a:off x="9082717" y="139055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DD334E60-3D5F-9D41-81CB-93AB5CE9F2E6}"/>
                </a:ext>
              </a:extLst>
            </p:cNvPr>
            <p:cNvSpPr txBox="1"/>
            <p:nvPr/>
          </p:nvSpPr>
          <p:spPr>
            <a:xfrm>
              <a:off x="9050012" y="13318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037FC505-0B57-7D4F-8E53-E54246712D94}"/>
                </a:ext>
              </a:extLst>
            </p:cNvPr>
            <p:cNvSpPr/>
            <p:nvPr/>
          </p:nvSpPr>
          <p:spPr>
            <a:xfrm>
              <a:off x="9638191" y="177436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B8A5632D-A2AD-AA47-9901-79884FBDB56E}"/>
                </a:ext>
              </a:extLst>
            </p:cNvPr>
            <p:cNvSpPr/>
            <p:nvPr/>
          </p:nvSpPr>
          <p:spPr>
            <a:xfrm>
              <a:off x="9771959" y="20171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1C6D5F0E-614C-5843-BE82-FF39E2325857}"/>
                </a:ext>
              </a:extLst>
            </p:cNvPr>
            <p:cNvSpPr/>
            <p:nvPr/>
          </p:nvSpPr>
          <p:spPr>
            <a:xfrm>
              <a:off x="9881340" y="177488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D15C8C7A-A57D-344B-89ED-A7DB5731A05B}"/>
                </a:ext>
              </a:extLst>
            </p:cNvPr>
            <p:cNvSpPr/>
            <p:nvPr/>
          </p:nvSpPr>
          <p:spPr>
            <a:xfrm>
              <a:off x="10122961" y="193464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0582163-91CB-DB4D-91F3-CA85AEED45E5}"/>
                </a:ext>
              </a:extLst>
            </p:cNvPr>
            <p:cNvSpPr/>
            <p:nvPr/>
          </p:nvSpPr>
          <p:spPr>
            <a:xfrm>
              <a:off x="10368168" y="1900083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2A0CD285-1392-5846-83E5-0E7CE6492523}"/>
                </a:ext>
              </a:extLst>
            </p:cNvPr>
            <p:cNvSpPr/>
            <p:nvPr/>
          </p:nvSpPr>
          <p:spPr>
            <a:xfrm>
              <a:off x="10199681" y="17587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FFDBAD82-CA41-4A4D-BCA9-237361F993FD}"/>
                </a:ext>
              </a:extLst>
            </p:cNvPr>
            <p:cNvSpPr/>
            <p:nvPr/>
          </p:nvSpPr>
          <p:spPr>
            <a:xfrm>
              <a:off x="10030912" y="17345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CDF1532C-6E33-3C48-9F44-AC5E9D4731A5}"/>
                </a:ext>
              </a:extLst>
            </p:cNvPr>
            <p:cNvSpPr/>
            <p:nvPr/>
          </p:nvSpPr>
          <p:spPr>
            <a:xfrm>
              <a:off x="9503159" y="188973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22C8E146-063A-964D-AC06-A55F6485D8E6}"/>
                </a:ext>
              </a:extLst>
            </p:cNvPr>
            <p:cNvSpPr/>
            <p:nvPr/>
          </p:nvSpPr>
          <p:spPr>
            <a:xfrm>
              <a:off x="9713506" y="1686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02AC13EC-0932-B44E-9CC0-4349A1FAC5A9}"/>
                </a:ext>
              </a:extLst>
            </p:cNvPr>
            <p:cNvSpPr/>
            <p:nvPr/>
          </p:nvSpPr>
          <p:spPr>
            <a:xfrm>
              <a:off x="8612705" y="473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2C2F6894-48BC-A949-8B47-26B2D41933E3}"/>
                </a:ext>
              </a:extLst>
            </p:cNvPr>
            <p:cNvSpPr/>
            <p:nvPr/>
          </p:nvSpPr>
          <p:spPr>
            <a:xfrm>
              <a:off x="8625648" y="8903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0A8BD9EB-D032-D74F-9688-5C800B516CF5}"/>
                </a:ext>
              </a:extLst>
            </p:cNvPr>
            <p:cNvSpPr/>
            <p:nvPr/>
          </p:nvSpPr>
          <p:spPr>
            <a:xfrm>
              <a:off x="8478552" y="7048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F8ADD8A0-5049-0044-A3C6-B075400A0244}"/>
                </a:ext>
              </a:extLst>
            </p:cNvPr>
            <p:cNvSpPr/>
            <p:nvPr/>
          </p:nvSpPr>
          <p:spPr>
            <a:xfrm>
              <a:off x="8557929" y="1268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0ED60BD0-D694-C541-98A1-A2B2D7493E0B}"/>
                </a:ext>
              </a:extLst>
            </p:cNvPr>
            <p:cNvSpPr/>
            <p:nvPr/>
          </p:nvSpPr>
          <p:spPr>
            <a:xfrm>
              <a:off x="10172115" y="22654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928" name="Picture 9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869AC8-A868-3146-B395-ADA37AE2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93" y="1283805"/>
            <a:ext cx="3257217" cy="43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D7CD157-5CFA-2A46-8336-43AD95B7A6B9}"/>
              </a:ext>
            </a:extLst>
          </p:cNvPr>
          <p:cNvGrpSpPr>
            <a:grpSpLocks noChangeAspect="1"/>
          </p:cNvGrpSpPr>
          <p:nvPr/>
        </p:nvGrpSpPr>
        <p:grpSpPr>
          <a:xfrm>
            <a:off x="6459248" y="1200883"/>
            <a:ext cx="3008215" cy="2196000"/>
            <a:chOff x="5506742" y="3243043"/>
            <a:chExt cx="3561898" cy="2600189"/>
          </a:xfrm>
        </p:grpSpPr>
        <p:sp>
          <p:nvSpPr>
            <p:cNvPr id="354" name="Parallelogram 353">
              <a:extLst>
                <a:ext uri="{FF2B5EF4-FFF2-40B4-BE49-F238E27FC236}">
                  <a16:creationId xmlns:a16="http://schemas.microsoft.com/office/drawing/2014/main" id="{A4A4677D-7E32-BD4F-8752-E94235CEBBEE}"/>
                </a:ext>
              </a:extLst>
            </p:cNvPr>
            <p:cNvSpPr/>
            <p:nvPr/>
          </p:nvSpPr>
          <p:spPr>
            <a:xfrm rot="5400000">
              <a:off x="5987596" y="2762189"/>
              <a:ext cx="2600189" cy="3561898"/>
            </a:xfrm>
            <a:prstGeom prst="parallelogram">
              <a:avLst>
                <a:gd name="adj" fmla="val 516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D9AC36C-2299-BD45-B97F-17C8F07888EE}"/>
                </a:ext>
              </a:extLst>
            </p:cNvPr>
            <p:cNvGrpSpPr>
              <a:grpSpLocks noChangeAspect="1"/>
            </p:cNvGrpSpPr>
            <p:nvPr/>
          </p:nvGrpSpPr>
          <p:grpSpPr>
            <a:xfrm rot="1121896">
              <a:off x="5972903" y="4075848"/>
              <a:ext cx="2688742" cy="1008000"/>
              <a:chOff x="5870937" y="286326"/>
              <a:chExt cx="5471233" cy="2051147"/>
            </a:xfrm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426341DC-4914-D44E-A820-61B2198119CE}"/>
                  </a:ext>
                </a:extLst>
              </p:cNvPr>
              <p:cNvSpPr/>
              <p:nvPr/>
            </p:nvSpPr>
            <p:spPr>
              <a:xfrm>
                <a:off x="5870937" y="1002075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9997700D-D798-2947-A1B5-C8E1F884DA27}"/>
                  </a:ext>
                </a:extLst>
              </p:cNvPr>
              <p:cNvSpPr/>
              <p:nvPr/>
            </p:nvSpPr>
            <p:spPr>
              <a:xfrm>
                <a:off x="6705408" y="45388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7955D23-91BF-8546-9279-99D8D6CC279D}"/>
                  </a:ext>
                </a:extLst>
              </p:cNvPr>
              <p:cNvSpPr/>
              <p:nvPr/>
            </p:nvSpPr>
            <p:spPr>
              <a:xfrm>
                <a:off x="6705408" y="1955318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1A1CCBFA-4150-D34C-8976-B663D62E97D5}"/>
                  </a:ext>
                </a:extLst>
              </p:cNvPr>
              <p:cNvSpPr/>
              <p:nvPr/>
            </p:nvSpPr>
            <p:spPr>
              <a:xfrm>
                <a:off x="7084970" y="81619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9FCBF47E-EC37-2A43-AC44-D30ED4818906}"/>
                  </a:ext>
                </a:extLst>
              </p:cNvPr>
              <p:cNvSpPr/>
              <p:nvPr/>
            </p:nvSpPr>
            <p:spPr>
              <a:xfrm>
                <a:off x="7345712" y="29207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D9BDF66F-CB11-6C40-9553-C94B9F3C27CE}"/>
                  </a:ext>
                </a:extLst>
              </p:cNvPr>
              <p:cNvSpPr/>
              <p:nvPr/>
            </p:nvSpPr>
            <p:spPr>
              <a:xfrm>
                <a:off x="5946284" y="453883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A385B007-860C-5149-BACC-1888ACA57EBF}"/>
                  </a:ext>
                </a:extLst>
              </p:cNvPr>
              <p:cNvSpPr/>
              <p:nvPr/>
            </p:nvSpPr>
            <p:spPr>
              <a:xfrm>
                <a:off x="6488505" y="117850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A164BF71-4FE2-E946-8DEE-F03BD008AB55}"/>
                  </a:ext>
                </a:extLst>
              </p:cNvPr>
              <p:cNvSpPr/>
              <p:nvPr/>
            </p:nvSpPr>
            <p:spPr>
              <a:xfrm>
                <a:off x="6942026" y="1359705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4B98A295-5C44-3C40-A5F1-4381EA5D414B}"/>
                  </a:ext>
                </a:extLst>
              </p:cNvPr>
              <p:cNvSpPr/>
              <p:nvPr/>
            </p:nvSpPr>
            <p:spPr>
              <a:xfrm>
                <a:off x="6085939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C886C80F-2CBB-9B4B-AAC8-5951F2EAA83B}"/>
                  </a:ext>
                </a:extLst>
              </p:cNvPr>
              <p:cNvSpPr/>
              <p:nvPr/>
            </p:nvSpPr>
            <p:spPr>
              <a:xfrm>
                <a:off x="8010871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1E109EE9-5B74-5C41-86AF-925B62A177C0}"/>
                  </a:ext>
                </a:extLst>
              </p:cNvPr>
              <p:cNvSpPr/>
              <p:nvPr/>
            </p:nvSpPr>
            <p:spPr>
              <a:xfrm>
                <a:off x="7832592" y="81044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0AFE9942-7BB1-3648-ADFB-357B0BB4945A}"/>
                  </a:ext>
                </a:extLst>
              </p:cNvPr>
              <p:cNvSpPr/>
              <p:nvPr/>
            </p:nvSpPr>
            <p:spPr>
              <a:xfrm>
                <a:off x="8704688" y="99632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43C6AAEB-7350-B94A-BC0B-9BF0972EA986}"/>
                  </a:ext>
                </a:extLst>
              </p:cNvPr>
              <p:cNvSpPr/>
              <p:nvPr/>
            </p:nvSpPr>
            <p:spPr>
              <a:xfrm>
                <a:off x="9539159" y="44813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4CE98B07-5EC2-4D4F-B2AA-42B98B8D1BA8}"/>
                  </a:ext>
                </a:extLst>
              </p:cNvPr>
              <p:cNvSpPr/>
              <p:nvPr/>
            </p:nvSpPr>
            <p:spPr>
              <a:xfrm>
                <a:off x="9539159" y="194956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09E7CFA3-C2E0-9C45-84B0-F284871B85A4}"/>
                  </a:ext>
                </a:extLst>
              </p:cNvPr>
              <p:cNvSpPr/>
              <p:nvPr/>
            </p:nvSpPr>
            <p:spPr>
              <a:xfrm>
                <a:off x="9918721" y="810442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3FBFBB5F-9727-2F4A-A51A-BDA6FC57E668}"/>
                  </a:ext>
                </a:extLst>
              </p:cNvPr>
              <p:cNvSpPr/>
              <p:nvPr/>
            </p:nvSpPr>
            <p:spPr>
              <a:xfrm>
                <a:off x="10179463" y="286326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ADD7E683-EDF7-354D-9D3D-B85D518A830E}"/>
                  </a:ext>
                </a:extLst>
              </p:cNvPr>
              <p:cNvSpPr/>
              <p:nvPr/>
            </p:nvSpPr>
            <p:spPr>
              <a:xfrm>
                <a:off x="8780035" y="44813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0AE1A908-D06A-E349-B4CA-9F9CBA1907CA}"/>
                  </a:ext>
                </a:extLst>
              </p:cNvPr>
              <p:cNvSpPr/>
              <p:nvPr/>
            </p:nvSpPr>
            <p:spPr>
              <a:xfrm>
                <a:off x="9322256" y="117275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2A7B9C0-3123-2E47-837A-849290D2BA15}"/>
                  </a:ext>
                </a:extLst>
              </p:cNvPr>
              <p:cNvSpPr/>
              <p:nvPr/>
            </p:nvSpPr>
            <p:spPr>
              <a:xfrm>
                <a:off x="9815399" y="128245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F799C4B8-6CF7-C949-B262-99EF3D1B0EBD}"/>
                  </a:ext>
                </a:extLst>
              </p:cNvPr>
              <p:cNvSpPr/>
              <p:nvPr/>
            </p:nvSpPr>
            <p:spPr>
              <a:xfrm>
                <a:off x="8919690" y="179716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62C2C21C-9F86-FE45-870F-CEA3ABD00C1B}"/>
                  </a:ext>
                </a:extLst>
              </p:cNvPr>
              <p:cNvSpPr/>
              <p:nvPr/>
            </p:nvSpPr>
            <p:spPr>
              <a:xfrm>
                <a:off x="10804837" y="188102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1FE517AC-8B20-E944-ABAD-9316755EB249}"/>
                  </a:ext>
                </a:extLst>
              </p:cNvPr>
              <p:cNvSpPr/>
              <p:nvPr/>
            </p:nvSpPr>
            <p:spPr>
              <a:xfrm>
                <a:off x="10666343" y="80469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6157DA18-236C-9846-9A10-DD6F731E4BE6}"/>
                  </a:ext>
                </a:extLst>
              </p:cNvPr>
              <p:cNvSpPr/>
              <p:nvPr/>
            </p:nvSpPr>
            <p:spPr>
              <a:xfrm>
                <a:off x="6423262" y="3441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8402CD7A-9D32-6144-A2CF-287438BF1013}"/>
                  </a:ext>
                </a:extLst>
              </p:cNvPr>
              <p:cNvSpPr/>
              <p:nvPr/>
            </p:nvSpPr>
            <p:spPr>
              <a:xfrm>
                <a:off x="6548613" y="925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1E613EB4-A44B-F648-93D0-C9BC40BC46B9}"/>
                  </a:ext>
                </a:extLst>
              </p:cNvPr>
              <p:cNvSpPr/>
              <p:nvPr/>
            </p:nvSpPr>
            <p:spPr>
              <a:xfrm>
                <a:off x="8102773" y="162369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4A5933A9-2646-0842-A088-66D26A122E21}"/>
                  </a:ext>
                </a:extLst>
              </p:cNvPr>
              <p:cNvSpPr/>
              <p:nvPr/>
            </p:nvSpPr>
            <p:spPr>
              <a:xfrm>
                <a:off x="6965696" y="124037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3B6E33BA-3937-2D45-B027-A671FA1BB037}"/>
                  </a:ext>
                </a:extLst>
              </p:cNvPr>
              <p:cNvSpPr/>
              <p:nvPr/>
            </p:nvSpPr>
            <p:spPr>
              <a:xfrm>
                <a:off x="6183749" y="162891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06ABBCD-F6B6-C84B-B3AF-9587350C3D40}"/>
                  </a:ext>
                </a:extLst>
              </p:cNvPr>
              <p:cNvSpPr/>
              <p:nvPr/>
            </p:nvSpPr>
            <p:spPr>
              <a:xfrm>
                <a:off x="7948992" y="14207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9CDCB78-0C7C-A542-94A2-EF4547446A83}"/>
                  </a:ext>
                </a:extLst>
              </p:cNvPr>
              <p:cNvSpPr/>
              <p:nvPr/>
            </p:nvSpPr>
            <p:spPr>
              <a:xfrm>
                <a:off x="7045163" y="30140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BD9C2EA7-2973-9240-80C2-97B04EB351F3}"/>
                  </a:ext>
                </a:extLst>
              </p:cNvPr>
              <p:cNvSpPr/>
              <p:nvPr/>
            </p:nvSpPr>
            <p:spPr>
              <a:xfrm>
                <a:off x="6783233" y="167308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EACB9419-FF3B-B64E-BAB6-BCD1679146E3}"/>
                  </a:ext>
                </a:extLst>
              </p:cNvPr>
              <p:cNvSpPr/>
              <p:nvPr/>
            </p:nvSpPr>
            <p:spPr>
              <a:xfrm>
                <a:off x="7310613" y="1687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B626AE69-5A47-F242-A564-CFCE1B472373}"/>
                  </a:ext>
                </a:extLst>
              </p:cNvPr>
              <p:cNvSpPr/>
              <p:nvPr/>
            </p:nvSpPr>
            <p:spPr>
              <a:xfrm>
                <a:off x="6335043" y="9246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873729DE-B47B-EA44-A0A3-342C822A9E69}"/>
                  </a:ext>
                </a:extLst>
              </p:cNvPr>
              <p:cNvSpPr/>
              <p:nvPr/>
            </p:nvSpPr>
            <p:spPr>
              <a:xfrm>
                <a:off x="6905172" y="9369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9708ED1E-CFF6-5340-BB5C-CFCFE767F1FA}"/>
                  </a:ext>
                </a:extLst>
              </p:cNvPr>
              <p:cNvSpPr/>
              <p:nvPr/>
            </p:nvSpPr>
            <p:spPr>
              <a:xfrm>
                <a:off x="6530192" y="107498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D118D22-FCE6-0242-8EEB-53550A8BFB57}"/>
                  </a:ext>
                </a:extLst>
              </p:cNvPr>
              <p:cNvSpPr/>
              <p:nvPr/>
            </p:nvSpPr>
            <p:spPr>
              <a:xfrm>
                <a:off x="7890949" y="12229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BDBDA178-A3F7-2F4A-904B-9FBC6AA8296C}"/>
                  </a:ext>
                </a:extLst>
              </p:cNvPr>
              <p:cNvSpPr/>
              <p:nvPr/>
            </p:nvSpPr>
            <p:spPr>
              <a:xfrm>
                <a:off x="7209972" y="1241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30246068-19B3-A74E-A93F-65BF5B970542}"/>
                  </a:ext>
                </a:extLst>
              </p:cNvPr>
              <p:cNvSpPr/>
              <p:nvPr/>
            </p:nvSpPr>
            <p:spPr>
              <a:xfrm>
                <a:off x="7210332" y="198407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11C2176A-4727-DF40-A054-9D04CB616888}"/>
                  </a:ext>
                </a:extLst>
              </p:cNvPr>
              <p:cNvSpPr/>
              <p:nvPr/>
            </p:nvSpPr>
            <p:spPr>
              <a:xfrm>
                <a:off x="7362372" y="1394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64FDECC2-2920-3D48-AC31-14E5BC398316}"/>
                  </a:ext>
                </a:extLst>
              </p:cNvPr>
              <p:cNvSpPr/>
              <p:nvPr/>
            </p:nvSpPr>
            <p:spPr>
              <a:xfrm>
                <a:off x="7663806" y="168670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4094B294-F0BB-8342-9B1C-B676BADD77E3}"/>
                  </a:ext>
                </a:extLst>
              </p:cNvPr>
              <p:cNvSpPr/>
              <p:nvPr/>
            </p:nvSpPr>
            <p:spPr>
              <a:xfrm>
                <a:off x="9467159" y="17123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F25D960-3418-744F-B90A-3349B8F3CCD6}"/>
                  </a:ext>
                </a:extLst>
              </p:cNvPr>
              <p:cNvSpPr/>
              <p:nvPr/>
            </p:nvSpPr>
            <p:spPr>
              <a:xfrm>
                <a:off x="7752778" y="1527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A9710C95-CDAD-2F4E-817A-5478D342B540}"/>
                  </a:ext>
                </a:extLst>
              </p:cNvPr>
              <p:cNvSpPr/>
              <p:nvPr/>
            </p:nvSpPr>
            <p:spPr>
              <a:xfrm>
                <a:off x="7723196" y="12676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D731F84D-8C2C-564D-AD6F-A92E61979604}"/>
                  </a:ext>
                </a:extLst>
              </p:cNvPr>
              <p:cNvSpPr/>
              <p:nvPr/>
            </p:nvSpPr>
            <p:spPr>
              <a:xfrm>
                <a:off x="6391925" y="11812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AC96E686-084F-0E4E-ABA8-0B990DEA6237}"/>
                  </a:ext>
                </a:extLst>
              </p:cNvPr>
              <p:cNvSpPr/>
              <p:nvPr/>
            </p:nvSpPr>
            <p:spPr>
              <a:xfrm>
                <a:off x="6207813" y="14615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86CCC1ED-74A3-E449-9436-36CA4BCA3D9B}"/>
                  </a:ext>
                </a:extLst>
              </p:cNvPr>
              <p:cNvSpPr/>
              <p:nvPr/>
            </p:nvSpPr>
            <p:spPr>
              <a:xfrm>
                <a:off x="7505962" y="1893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40F4DC7D-2C96-D944-94CE-C87AF8014067}"/>
                  </a:ext>
                </a:extLst>
              </p:cNvPr>
              <p:cNvSpPr/>
              <p:nvPr/>
            </p:nvSpPr>
            <p:spPr>
              <a:xfrm>
                <a:off x="6807620" y="10634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A892E341-3313-FC46-96FB-2BE16453D0E7}"/>
                  </a:ext>
                </a:extLst>
              </p:cNvPr>
              <p:cNvSpPr/>
              <p:nvPr/>
            </p:nvSpPr>
            <p:spPr>
              <a:xfrm>
                <a:off x="6198803" y="8616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118497BD-6440-F640-8445-93C1A6E6385A}"/>
                  </a:ext>
                </a:extLst>
              </p:cNvPr>
              <p:cNvSpPr/>
              <p:nvPr/>
            </p:nvSpPr>
            <p:spPr>
              <a:xfrm>
                <a:off x="6442246" y="73948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738CDAFE-6150-7C4E-8094-8535829A056E}"/>
                  </a:ext>
                </a:extLst>
              </p:cNvPr>
              <p:cNvSpPr/>
              <p:nvPr/>
            </p:nvSpPr>
            <p:spPr>
              <a:xfrm>
                <a:off x="7442361" y="12503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55028CB4-BC52-BD45-AC12-CE91A4B5A265}"/>
                  </a:ext>
                </a:extLst>
              </p:cNvPr>
              <p:cNvSpPr/>
              <p:nvPr/>
            </p:nvSpPr>
            <p:spPr>
              <a:xfrm>
                <a:off x="7638744" y="9925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BA11E143-B723-444F-AA68-E4312DCFBF37}"/>
                  </a:ext>
                </a:extLst>
              </p:cNvPr>
              <p:cNvSpPr/>
              <p:nvPr/>
            </p:nvSpPr>
            <p:spPr>
              <a:xfrm>
                <a:off x="6600372" y="121875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E89BAC3-E0DD-7448-9DA7-1DE12A770845}"/>
                  </a:ext>
                </a:extLst>
              </p:cNvPr>
              <p:cNvSpPr/>
              <p:nvPr/>
            </p:nvSpPr>
            <p:spPr>
              <a:xfrm>
                <a:off x="5895227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1821E6F2-E4A2-C147-8D0D-259233F5D5BD}"/>
                  </a:ext>
                </a:extLst>
              </p:cNvPr>
              <p:cNvSpPr/>
              <p:nvPr/>
            </p:nvSpPr>
            <p:spPr>
              <a:xfrm>
                <a:off x="6622716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60C8931-8B81-CF47-8AEA-2FEEC41F18B6}"/>
                  </a:ext>
                </a:extLst>
              </p:cNvPr>
              <p:cNvSpPr/>
              <p:nvPr/>
            </p:nvSpPr>
            <p:spPr>
              <a:xfrm>
                <a:off x="7072223" y="1148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037FAC3-EA41-3D40-9127-CD08357D0131}"/>
                  </a:ext>
                </a:extLst>
              </p:cNvPr>
              <p:cNvSpPr/>
              <p:nvPr/>
            </p:nvSpPr>
            <p:spPr>
              <a:xfrm>
                <a:off x="8659176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FA3DD6BB-7FCC-3B43-9109-6A466309B978}"/>
                  </a:ext>
                </a:extLst>
              </p:cNvPr>
              <p:cNvSpPr/>
              <p:nvPr/>
            </p:nvSpPr>
            <p:spPr>
              <a:xfrm>
                <a:off x="8282302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D37D9B52-7E88-184F-A331-9AEA0C5DC36C}"/>
                  </a:ext>
                </a:extLst>
              </p:cNvPr>
              <p:cNvSpPr/>
              <p:nvPr/>
            </p:nvSpPr>
            <p:spPr>
              <a:xfrm>
                <a:off x="8601133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BBF2F6B1-3D00-EE4E-9148-AF3C22FB3C6B}"/>
                  </a:ext>
                </a:extLst>
              </p:cNvPr>
              <p:cNvSpPr/>
              <p:nvPr/>
            </p:nvSpPr>
            <p:spPr>
              <a:xfrm>
                <a:off x="8462962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83C15A05-0ED6-E244-AB60-366762D8181E}"/>
                  </a:ext>
                </a:extLst>
              </p:cNvPr>
              <p:cNvSpPr/>
              <p:nvPr/>
            </p:nvSpPr>
            <p:spPr>
              <a:xfrm>
                <a:off x="8433380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9EAEF4C5-5F6A-3549-A633-8ACC67E4F70F}"/>
                  </a:ext>
                </a:extLst>
              </p:cNvPr>
              <p:cNvSpPr/>
              <p:nvPr/>
            </p:nvSpPr>
            <p:spPr>
              <a:xfrm>
                <a:off x="8152545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9CDC8592-EB9B-A149-B585-FAE083179D0B}"/>
                  </a:ext>
                </a:extLst>
              </p:cNvPr>
              <p:cNvSpPr/>
              <p:nvPr/>
            </p:nvSpPr>
            <p:spPr>
              <a:xfrm>
                <a:off x="8320848" y="5855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7E7B456-19D6-F244-B57B-6F5F65ED1E9C}"/>
                  </a:ext>
                </a:extLst>
              </p:cNvPr>
              <p:cNvSpPr/>
              <p:nvPr/>
            </p:nvSpPr>
            <p:spPr>
              <a:xfrm>
                <a:off x="7943974" y="545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07078E2A-C823-B64A-BD60-EDB0232BEF24}"/>
                  </a:ext>
                </a:extLst>
              </p:cNvPr>
              <p:cNvSpPr/>
              <p:nvPr/>
            </p:nvSpPr>
            <p:spPr>
              <a:xfrm>
                <a:off x="8262805" y="387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07C9E6A-247C-EE40-981F-BC256CF09717}"/>
                  </a:ext>
                </a:extLst>
              </p:cNvPr>
              <p:cNvSpPr/>
              <p:nvPr/>
            </p:nvSpPr>
            <p:spPr>
              <a:xfrm>
                <a:off x="8124634" y="6923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6D50C902-CE1B-244E-97B7-32D83B10368A}"/>
                  </a:ext>
                </a:extLst>
              </p:cNvPr>
              <p:cNvSpPr/>
              <p:nvPr/>
            </p:nvSpPr>
            <p:spPr>
              <a:xfrm>
                <a:off x="8095052" y="4324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BEC8ECB7-0871-AA45-BD00-C9F13DECA031}"/>
                  </a:ext>
                </a:extLst>
              </p:cNvPr>
              <p:cNvSpPr/>
              <p:nvPr/>
            </p:nvSpPr>
            <p:spPr>
              <a:xfrm>
                <a:off x="7814217" y="4151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7ACDAC8E-78D5-9E4C-BA1A-58F3E027F2B9}"/>
                  </a:ext>
                </a:extLst>
              </p:cNvPr>
              <p:cNvSpPr/>
              <p:nvPr/>
            </p:nvSpPr>
            <p:spPr>
              <a:xfrm>
                <a:off x="10862880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2590B1B2-82D9-FC4B-8D8B-B99E10985520}"/>
                  </a:ext>
                </a:extLst>
              </p:cNvPr>
              <p:cNvSpPr/>
              <p:nvPr/>
            </p:nvSpPr>
            <p:spPr>
              <a:xfrm>
                <a:off x="10486006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8357D7BD-6D2C-EA48-951B-8DC5897E78D3}"/>
                  </a:ext>
                </a:extLst>
              </p:cNvPr>
              <p:cNvSpPr/>
              <p:nvPr/>
            </p:nvSpPr>
            <p:spPr>
              <a:xfrm>
                <a:off x="10804837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3E6AAA8-2786-BA42-8053-1D55E85CEDA0}"/>
                  </a:ext>
                </a:extLst>
              </p:cNvPr>
              <p:cNvSpPr/>
              <p:nvPr/>
            </p:nvSpPr>
            <p:spPr>
              <a:xfrm>
                <a:off x="10666666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7B370BD-7B58-B842-BD1E-5DE5716F1D5D}"/>
                  </a:ext>
                </a:extLst>
              </p:cNvPr>
              <p:cNvSpPr/>
              <p:nvPr/>
            </p:nvSpPr>
            <p:spPr>
              <a:xfrm>
                <a:off x="10637084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5F8A948C-E4DE-EC45-9B17-4138AEB29EF5}"/>
                  </a:ext>
                </a:extLst>
              </p:cNvPr>
              <p:cNvSpPr/>
              <p:nvPr/>
            </p:nvSpPr>
            <p:spPr>
              <a:xfrm>
                <a:off x="10356249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BCCECBB-31C4-1D45-BB62-6BAA8330CB48}"/>
                  </a:ext>
                </a:extLst>
              </p:cNvPr>
              <p:cNvSpPr/>
              <p:nvPr/>
            </p:nvSpPr>
            <p:spPr>
              <a:xfrm>
                <a:off x="8382886" y="109437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447053CF-CD13-2044-B28C-8133A30905F7}"/>
                  </a:ext>
                </a:extLst>
              </p:cNvPr>
              <p:cNvSpPr/>
              <p:nvPr/>
            </p:nvSpPr>
            <p:spPr>
              <a:xfrm>
                <a:off x="8325540" y="126004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035BCA8E-B965-524E-9A22-E88055FBD0E8}"/>
                  </a:ext>
                </a:extLst>
              </p:cNvPr>
              <p:cNvSpPr/>
              <p:nvPr/>
            </p:nvSpPr>
            <p:spPr>
              <a:xfrm>
                <a:off x="8600027" y="748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8D3CBFC5-BEE5-AC4F-8CC6-93DA590F4FA4}"/>
                  </a:ext>
                </a:extLst>
              </p:cNvPr>
              <p:cNvSpPr/>
              <p:nvPr/>
            </p:nvSpPr>
            <p:spPr>
              <a:xfrm>
                <a:off x="8533964" y="9811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5FD80300-C9F3-7941-8C92-F504EB7C3CE2}"/>
                  </a:ext>
                </a:extLst>
              </p:cNvPr>
              <p:cNvSpPr/>
              <p:nvPr/>
            </p:nvSpPr>
            <p:spPr>
              <a:xfrm>
                <a:off x="8253129" y="9638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8A1CCF39-86D3-5D4C-A6B9-628AE23AE6BF}"/>
                  </a:ext>
                </a:extLst>
              </p:cNvPr>
              <p:cNvSpPr/>
              <p:nvPr/>
            </p:nvSpPr>
            <p:spPr>
              <a:xfrm>
                <a:off x="9288142" y="90235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A4DF7E5C-231A-2141-A57C-05285D61B164}"/>
                  </a:ext>
                </a:extLst>
              </p:cNvPr>
              <p:cNvSpPr/>
              <p:nvPr/>
            </p:nvSpPr>
            <p:spPr>
              <a:xfrm>
                <a:off x="9230796" y="106802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CA9DF004-B121-CE48-80A9-9F212B039338}"/>
                  </a:ext>
                </a:extLst>
              </p:cNvPr>
              <p:cNvSpPr/>
              <p:nvPr/>
            </p:nvSpPr>
            <p:spPr>
              <a:xfrm>
                <a:off x="9468802" y="10489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0322C3F5-7D66-DB43-BC92-835F0C180734}"/>
                  </a:ext>
                </a:extLst>
              </p:cNvPr>
              <p:cNvSpPr/>
              <p:nvPr/>
            </p:nvSpPr>
            <p:spPr>
              <a:xfrm>
                <a:off x="9439220" y="7891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3FAE8EEE-9920-874C-9536-74851433DDF6}"/>
                  </a:ext>
                </a:extLst>
              </p:cNvPr>
              <p:cNvSpPr/>
              <p:nvPr/>
            </p:nvSpPr>
            <p:spPr>
              <a:xfrm>
                <a:off x="9158385" y="771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C01BD552-AF4E-9543-8BA6-B3A61A0CC112}"/>
                  </a:ext>
                </a:extLst>
              </p:cNvPr>
              <p:cNvSpPr/>
              <p:nvPr/>
            </p:nvSpPr>
            <p:spPr>
              <a:xfrm>
                <a:off x="10550014" y="8017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B8F128A1-F1B4-7B43-8542-4DA393A273F7}"/>
                  </a:ext>
                </a:extLst>
              </p:cNvPr>
              <p:cNvSpPr/>
              <p:nvPr/>
            </p:nvSpPr>
            <p:spPr>
              <a:xfrm>
                <a:off x="11032164" y="161666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F6EB0021-C7B3-B641-B04D-B037807B78B9}"/>
                  </a:ext>
                </a:extLst>
              </p:cNvPr>
              <p:cNvSpPr/>
              <p:nvPr/>
            </p:nvSpPr>
            <p:spPr>
              <a:xfrm>
                <a:off x="11270170" y="15975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5FAFD1AE-39AA-A641-BCA3-55FEEAAE6A29}"/>
                  </a:ext>
                </a:extLst>
              </p:cNvPr>
              <p:cNvSpPr/>
              <p:nvPr/>
            </p:nvSpPr>
            <p:spPr>
              <a:xfrm>
                <a:off x="11240588" y="13377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AE16E54D-EFB2-8C4C-B2E4-2F444A93FB8E}"/>
                  </a:ext>
                </a:extLst>
              </p:cNvPr>
              <p:cNvSpPr/>
              <p:nvPr/>
            </p:nvSpPr>
            <p:spPr>
              <a:xfrm>
                <a:off x="10959753" y="13204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76FEB31-DDC6-4447-A77D-DA2F6AAE71F4}"/>
                  </a:ext>
                </a:extLst>
              </p:cNvPr>
              <p:cNvSpPr/>
              <p:nvPr/>
            </p:nvSpPr>
            <p:spPr>
              <a:xfrm>
                <a:off x="10787758" y="43600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A7105E53-AAC7-2E4A-92D9-A8A3029079B0}"/>
                  </a:ext>
                </a:extLst>
              </p:cNvPr>
              <p:cNvSpPr/>
              <p:nvPr/>
            </p:nvSpPr>
            <p:spPr>
              <a:xfrm>
                <a:off x="10730412" y="60167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7552CB7A-DEA2-6849-B55F-C7D477055553}"/>
                  </a:ext>
                </a:extLst>
              </p:cNvPr>
              <p:cNvSpPr/>
              <p:nvPr/>
            </p:nvSpPr>
            <p:spPr>
              <a:xfrm>
                <a:off x="10968418" y="5825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57F0D1B9-09EA-9846-98F9-E6FCD783519B}"/>
                  </a:ext>
                </a:extLst>
              </p:cNvPr>
              <p:cNvSpPr/>
              <p:nvPr/>
            </p:nvSpPr>
            <p:spPr>
              <a:xfrm>
                <a:off x="10938836" y="3227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9A4947AD-98E8-C84C-B4B4-0FFF111CDFB8}"/>
                  </a:ext>
                </a:extLst>
              </p:cNvPr>
              <p:cNvSpPr/>
              <p:nvPr/>
            </p:nvSpPr>
            <p:spPr>
              <a:xfrm>
                <a:off x="10658001" y="3054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9579A801-509A-1B44-A09E-2AB6A94943A7}"/>
                  </a:ext>
                </a:extLst>
              </p:cNvPr>
              <p:cNvSpPr/>
              <p:nvPr/>
            </p:nvSpPr>
            <p:spPr>
              <a:xfrm>
                <a:off x="10374313" y="8054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22A8BD4E-093A-5545-B433-9709CAA1FF1D}"/>
                  </a:ext>
                </a:extLst>
              </p:cNvPr>
              <p:cNvSpPr/>
              <p:nvPr/>
            </p:nvSpPr>
            <p:spPr>
              <a:xfrm>
                <a:off x="10402388" y="1075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94796D3-5AED-964D-99B8-725086572989}"/>
                  </a:ext>
                </a:extLst>
              </p:cNvPr>
              <p:cNvSpPr/>
              <p:nvPr/>
            </p:nvSpPr>
            <p:spPr>
              <a:xfrm>
                <a:off x="10554788" y="12280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FC6F90F4-F1A8-5A43-9D64-C78B34FD2E48}"/>
                  </a:ext>
                </a:extLst>
              </p:cNvPr>
              <p:cNvSpPr/>
              <p:nvPr/>
            </p:nvSpPr>
            <p:spPr>
              <a:xfrm>
                <a:off x="11152440" y="7379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7D7A9144-3642-C74A-949E-A09A9E88BA7C}"/>
                  </a:ext>
                </a:extLst>
              </p:cNvPr>
              <p:cNvSpPr/>
              <p:nvPr/>
            </p:nvSpPr>
            <p:spPr>
              <a:xfrm>
                <a:off x="11094397" y="540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B1C29F6F-CE80-DE4B-8E70-FBEE7F9D062A}"/>
                  </a:ext>
                </a:extLst>
              </p:cNvPr>
              <p:cNvSpPr txBox="1"/>
              <p:nvPr/>
            </p:nvSpPr>
            <p:spPr>
              <a:xfrm>
                <a:off x="11061692" y="48143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6F6DE820-8823-1D42-A20C-C7337748E5B2}"/>
                  </a:ext>
                </a:extLst>
              </p:cNvPr>
              <p:cNvSpPr/>
              <p:nvPr/>
            </p:nvSpPr>
            <p:spPr>
              <a:xfrm>
                <a:off x="9140760" y="158835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9CE0D278-FB5E-5940-BAA1-392A008009FC}"/>
                  </a:ext>
                </a:extLst>
              </p:cNvPr>
              <p:cNvSpPr/>
              <p:nvPr/>
            </p:nvSpPr>
            <p:spPr>
              <a:xfrm>
                <a:off x="9082717" y="139055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8FF69365-61AF-724B-A567-577D9AB7436E}"/>
                  </a:ext>
                </a:extLst>
              </p:cNvPr>
              <p:cNvSpPr txBox="1"/>
              <p:nvPr/>
            </p:nvSpPr>
            <p:spPr>
              <a:xfrm>
                <a:off x="9050012" y="13318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65029B69-AC2B-7E4F-BD60-BC166A9F4F3D}"/>
                  </a:ext>
                </a:extLst>
              </p:cNvPr>
              <p:cNvSpPr/>
              <p:nvPr/>
            </p:nvSpPr>
            <p:spPr>
              <a:xfrm>
                <a:off x="9638191" y="177436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43570CDF-4744-7641-B2DF-68F7153CBDBF}"/>
                  </a:ext>
                </a:extLst>
              </p:cNvPr>
              <p:cNvSpPr/>
              <p:nvPr/>
            </p:nvSpPr>
            <p:spPr>
              <a:xfrm>
                <a:off x="9771959" y="20171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B3738DF0-15A5-5E48-BEB1-F26779336AEA}"/>
                  </a:ext>
                </a:extLst>
              </p:cNvPr>
              <p:cNvSpPr/>
              <p:nvPr/>
            </p:nvSpPr>
            <p:spPr>
              <a:xfrm>
                <a:off x="9881340" y="1774884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9CFFB2B9-B672-CF43-B615-57D067C8F38F}"/>
                  </a:ext>
                </a:extLst>
              </p:cNvPr>
              <p:cNvSpPr/>
              <p:nvPr/>
            </p:nvSpPr>
            <p:spPr>
              <a:xfrm>
                <a:off x="10122961" y="193464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55C0730B-D674-F348-89E8-3EB6E62E0503}"/>
                  </a:ext>
                </a:extLst>
              </p:cNvPr>
              <p:cNvSpPr/>
              <p:nvPr/>
            </p:nvSpPr>
            <p:spPr>
              <a:xfrm>
                <a:off x="10368168" y="1900083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6B8A0FB3-2F0C-C94A-9948-046DC3F47120}"/>
                  </a:ext>
                </a:extLst>
              </p:cNvPr>
              <p:cNvSpPr/>
              <p:nvPr/>
            </p:nvSpPr>
            <p:spPr>
              <a:xfrm>
                <a:off x="10199681" y="17587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492A67-1EDB-0C45-BBAF-55B0EBAC949A}"/>
                  </a:ext>
                </a:extLst>
              </p:cNvPr>
              <p:cNvSpPr/>
              <p:nvPr/>
            </p:nvSpPr>
            <p:spPr>
              <a:xfrm>
                <a:off x="10030912" y="17345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A6F72983-0977-4142-B591-CC852FD6F441}"/>
                  </a:ext>
                </a:extLst>
              </p:cNvPr>
              <p:cNvSpPr/>
              <p:nvPr/>
            </p:nvSpPr>
            <p:spPr>
              <a:xfrm>
                <a:off x="9503159" y="18897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B7F9E0FF-BF9C-6B4D-B04D-C16D55C46F5E}"/>
                  </a:ext>
                </a:extLst>
              </p:cNvPr>
              <p:cNvSpPr/>
              <p:nvPr/>
            </p:nvSpPr>
            <p:spPr>
              <a:xfrm>
                <a:off x="9713506" y="16867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B05D4E2C-7ABD-8C4E-930F-4CBF3F73FE76}"/>
                  </a:ext>
                </a:extLst>
              </p:cNvPr>
              <p:cNvSpPr/>
              <p:nvPr/>
            </p:nvSpPr>
            <p:spPr>
              <a:xfrm>
                <a:off x="8612705" y="473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1733AFC7-10AA-024C-B2FE-A40201869CF1}"/>
                  </a:ext>
                </a:extLst>
              </p:cNvPr>
              <p:cNvSpPr/>
              <p:nvPr/>
            </p:nvSpPr>
            <p:spPr>
              <a:xfrm>
                <a:off x="8625648" y="8903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E3467938-B738-614A-995D-7F563C982727}"/>
                  </a:ext>
                </a:extLst>
              </p:cNvPr>
              <p:cNvSpPr/>
              <p:nvPr/>
            </p:nvSpPr>
            <p:spPr>
              <a:xfrm>
                <a:off x="8478552" y="704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CD79B5F5-2098-8D45-8A3A-761209FD5B99}"/>
                  </a:ext>
                </a:extLst>
              </p:cNvPr>
              <p:cNvSpPr/>
              <p:nvPr/>
            </p:nvSpPr>
            <p:spPr>
              <a:xfrm>
                <a:off x="8557929" y="12686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DFE451F7-F306-2D48-8BEA-5F54EC7B127B}"/>
                  </a:ext>
                </a:extLst>
              </p:cNvPr>
              <p:cNvSpPr/>
              <p:nvPr/>
            </p:nvSpPr>
            <p:spPr>
              <a:xfrm>
                <a:off x="10172115" y="22654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3ADF4D-5B94-134B-9998-F52530151137}"/>
              </a:ext>
            </a:extLst>
          </p:cNvPr>
          <p:cNvGrpSpPr>
            <a:grpSpLocks noChangeAspect="1"/>
          </p:cNvGrpSpPr>
          <p:nvPr/>
        </p:nvGrpSpPr>
        <p:grpSpPr>
          <a:xfrm>
            <a:off x="6466868" y="2991583"/>
            <a:ext cx="3008215" cy="2196000"/>
            <a:chOff x="5506742" y="3243043"/>
            <a:chExt cx="3561898" cy="2600189"/>
          </a:xfrm>
        </p:grpSpPr>
        <p:sp>
          <p:nvSpPr>
            <p:cNvPr id="811" name="Parallelogram 810">
              <a:extLst>
                <a:ext uri="{FF2B5EF4-FFF2-40B4-BE49-F238E27FC236}">
                  <a16:creationId xmlns:a16="http://schemas.microsoft.com/office/drawing/2014/main" id="{F6987651-B863-634C-80CD-F724A9F5A844}"/>
                </a:ext>
              </a:extLst>
            </p:cNvPr>
            <p:cNvSpPr/>
            <p:nvPr/>
          </p:nvSpPr>
          <p:spPr>
            <a:xfrm rot="5400000">
              <a:off x="5987596" y="2762189"/>
              <a:ext cx="2600189" cy="3561898"/>
            </a:xfrm>
            <a:prstGeom prst="parallelogram">
              <a:avLst>
                <a:gd name="adj" fmla="val 516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8D1FB7C9-8237-BF4C-9D04-B91BFE6FAF67}"/>
                </a:ext>
              </a:extLst>
            </p:cNvPr>
            <p:cNvGrpSpPr>
              <a:grpSpLocks noChangeAspect="1"/>
            </p:cNvGrpSpPr>
            <p:nvPr/>
          </p:nvGrpSpPr>
          <p:grpSpPr>
            <a:xfrm rot="1121896">
              <a:off x="5972903" y="4075848"/>
              <a:ext cx="2688742" cy="1008000"/>
              <a:chOff x="5870937" y="286326"/>
              <a:chExt cx="5471233" cy="2051147"/>
            </a:xfrm>
          </p:grpSpPr>
          <p:sp>
            <p:nvSpPr>
              <p:cNvPr id="813" name="Oval 812">
                <a:extLst>
                  <a:ext uri="{FF2B5EF4-FFF2-40B4-BE49-F238E27FC236}">
                    <a16:creationId xmlns:a16="http://schemas.microsoft.com/office/drawing/2014/main" id="{DD5F479E-3C83-8E46-A5F9-49F0CC0C2C0C}"/>
                  </a:ext>
                </a:extLst>
              </p:cNvPr>
              <p:cNvSpPr/>
              <p:nvPr/>
            </p:nvSpPr>
            <p:spPr>
              <a:xfrm>
                <a:off x="5870937" y="1002075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4" name="Oval 813">
                <a:extLst>
                  <a:ext uri="{FF2B5EF4-FFF2-40B4-BE49-F238E27FC236}">
                    <a16:creationId xmlns:a16="http://schemas.microsoft.com/office/drawing/2014/main" id="{4C0D8075-B178-0B44-AACC-DDA25C4856A9}"/>
                  </a:ext>
                </a:extLst>
              </p:cNvPr>
              <p:cNvSpPr/>
              <p:nvPr/>
            </p:nvSpPr>
            <p:spPr>
              <a:xfrm>
                <a:off x="6705408" y="45388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14084F63-E2BF-FD4E-883A-AF9AFDCD6F1B}"/>
                  </a:ext>
                </a:extLst>
              </p:cNvPr>
              <p:cNvSpPr/>
              <p:nvPr/>
            </p:nvSpPr>
            <p:spPr>
              <a:xfrm>
                <a:off x="6705408" y="1955318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092ABBDE-B1A2-E541-A012-7C56F90A21A0}"/>
                  </a:ext>
                </a:extLst>
              </p:cNvPr>
              <p:cNvSpPr/>
              <p:nvPr/>
            </p:nvSpPr>
            <p:spPr>
              <a:xfrm>
                <a:off x="7084970" y="81619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46F01035-F2C5-D54F-9D40-BF1D202C9891}"/>
                  </a:ext>
                </a:extLst>
              </p:cNvPr>
              <p:cNvSpPr/>
              <p:nvPr/>
            </p:nvSpPr>
            <p:spPr>
              <a:xfrm>
                <a:off x="7345712" y="29207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6B6BC0F4-5863-144D-8248-A4B72F5E0B80}"/>
                  </a:ext>
                </a:extLst>
              </p:cNvPr>
              <p:cNvSpPr/>
              <p:nvPr/>
            </p:nvSpPr>
            <p:spPr>
              <a:xfrm>
                <a:off x="5946284" y="453883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9" name="Oval 818">
                <a:extLst>
                  <a:ext uri="{FF2B5EF4-FFF2-40B4-BE49-F238E27FC236}">
                    <a16:creationId xmlns:a16="http://schemas.microsoft.com/office/drawing/2014/main" id="{4E189AAC-1305-474D-97FC-2CF44EB6DB6F}"/>
                  </a:ext>
                </a:extLst>
              </p:cNvPr>
              <p:cNvSpPr/>
              <p:nvPr/>
            </p:nvSpPr>
            <p:spPr>
              <a:xfrm>
                <a:off x="6488505" y="117850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0" name="Oval 819">
                <a:extLst>
                  <a:ext uri="{FF2B5EF4-FFF2-40B4-BE49-F238E27FC236}">
                    <a16:creationId xmlns:a16="http://schemas.microsoft.com/office/drawing/2014/main" id="{FCB9EA8B-C52B-964E-A69C-BD09C201C2B8}"/>
                  </a:ext>
                </a:extLst>
              </p:cNvPr>
              <p:cNvSpPr/>
              <p:nvPr/>
            </p:nvSpPr>
            <p:spPr>
              <a:xfrm>
                <a:off x="6942026" y="1359705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1" name="Oval 820">
                <a:extLst>
                  <a:ext uri="{FF2B5EF4-FFF2-40B4-BE49-F238E27FC236}">
                    <a16:creationId xmlns:a16="http://schemas.microsoft.com/office/drawing/2014/main" id="{2E89BA2B-E4E7-7349-908C-07DAAFA3729F}"/>
                  </a:ext>
                </a:extLst>
              </p:cNvPr>
              <p:cNvSpPr/>
              <p:nvPr/>
            </p:nvSpPr>
            <p:spPr>
              <a:xfrm>
                <a:off x="6085939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8F44DCC0-5DE5-C54B-A241-27ABD8B3CC9E}"/>
                  </a:ext>
                </a:extLst>
              </p:cNvPr>
              <p:cNvSpPr/>
              <p:nvPr/>
            </p:nvSpPr>
            <p:spPr>
              <a:xfrm>
                <a:off x="8010871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3" name="Oval 822">
                <a:extLst>
                  <a:ext uri="{FF2B5EF4-FFF2-40B4-BE49-F238E27FC236}">
                    <a16:creationId xmlns:a16="http://schemas.microsoft.com/office/drawing/2014/main" id="{C17416DB-DFCC-394C-85E0-363ABD9EB8B0}"/>
                  </a:ext>
                </a:extLst>
              </p:cNvPr>
              <p:cNvSpPr/>
              <p:nvPr/>
            </p:nvSpPr>
            <p:spPr>
              <a:xfrm>
                <a:off x="7832592" y="81044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B7F7F4D6-7D46-C841-B444-A90FA5635BCA}"/>
                  </a:ext>
                </a:extLst>
              </p:cNvPr>
              <p:cNvSpPr/>
              <p:nvPr/>
            </p:nvSpPr>
            <p:spPr>
              <a:xfrm>
                <a:off x="8704688" y="99632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235315C6-9055-1C42-836F-02047227FE8E}"/>
                  </a:ext>
                </a:extLst>
              </p:cNvPr>
              <p:cNvSpPr/>
              <p:nvPr/>
            </p:nvSpPr>
            <p:spPr>
              <a:xfrm>
                <a:off x="9539159" y="44813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E79D5223-9C7D-D44A-8874-9CB2FC9FC411}"/>
                  </a:ext>
                </a:extLst>
              </p:cNvPr>
              <p:cNvSpPr/>
              <p:nvPr/>
            </p:nvSpPr>
            <p:spPr>
              <a:xfrm>
                <a:off x="9539159" y="194956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E082BF2F-2E33-0840-A5FB-8C36FDF5628A}"/>
                  </a:ext>
                </a:extLst>
              </p:cNvPr>
              <p:cNvSpPr/>
              <p:nvPr/>
            </p:nvSpPr>
            <p:spPr>
              <a:xfrm>
                <a:off x="9918721" y="810442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9F6CDBE1-465A-3C40-B5DA-E00A2A8D82E1}"/>
                  </a:ext>
                </a:extLst>
              </p:cNvPr>
              <p:cNvSpPr/>
              <p:nvPr/>
            </p:nvSpPr>
            <p:spPr>
              <a:xfrm>
                <a:off x="10179463" y="286326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3E2D8E2D-4648-1D48-9F09-3CBDF9770613}"/>
                  </a:ext>
                </a:extLst>
              </p:cNvPr>
              <p:cNvSpPr/>
              <p:nvPr/>
            </p:nvSpPr>
            <p:spPr>
              <a:xfrm>
                <a:off x="8780035" y="44813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C3588FC6-9122-BC49-A7B0-5C421CE9F277}"/>
                  </a:ext>
                </a:extLst>
              </p:cNvPr>
              <p:cNvSpPr/>
              <p:nvPr/>
            </p:nvSpPr>
            <p:spPr>
              <a:xfrm>
                <a:off x="9322256" y="117275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B5EBFFF-8D82-8245-90A7-42AF58293660}"/>
                  </a:ext>
                </a:extLst>
              </p:cNvPr>
              <p:cNvSpPr/>
              <p:nvPr/>
            </p:nvSpPr>
            <p:spPr>
              <a:xfrm>
                <a:off x="9815399" y="128245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2ABABF27-0D26-6F4A-A1DC-FD3531E29691}"/>
                  </a:ext>
                </a:extLst>
              </p:cNvPr>
              <p:cNvSpPr/>
              <p:nvPr/>
            </p:nvSpPr>
            <p:spPr>
              <a:xfrm>
                <a:off x="8919690" y="179716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D9D22E40-D7EE-C742-A047-8D46065015A1}"/>
                  </a:ext>
                </a:extLst>
              </p:cNvPr>
              <p:cNvSpPr/>
              <p:nvPr/>
            </p:nvSpPr>
            <p:spPr>
              <a:xfrm>
                <a:off x="10804837" y="188102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0B82299A-8F5D-2247-A809-DB37A54ED3AD}"/>
                  </a:ext>
                </a:extLst>
              </p:cNvPr>
              <p:cNvSpPr/>
              <p:nvPr/>
            </p:nvSpPr>
            <p:spPr>
              <a:xfrm>
                <a:off x="10666343" y="80469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1EE12835-2C9D-9C43-A95B-39C2C733832A}"/>
                  </a:ext>
                </a:extLst>
              </p:cNvPr>
              <p:cNvSpPr/>
              <p:nvPr/>
            </p:nvSpPr>
            <p:spPr>
              <a:xfrm>
                <a:off x="6423262" y="3441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03E8E712-1529-1D43-9D32-C82811CCC616}"/>
                  </a:ext>
                </a:extLst>
              </p:cNvPr>
              <p:cNvSpPr/>
              <p:nvPr/>
            </p:nvSpPr>
            <p:spPr>
              <a:xfrm>
                <a:off x="6548613" y="925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D45DDF46-331A-E54F-B3C5-20CCE230AEFC}"/>
                  </a:ext>
                </a:extLst>
              </p:cNvPr>
              <p:cNvSpPr/>
              <p:nvPr/>
            </p:nvSpPr>
            <p:spPr>
              <a:xfrm>
                <a:off x="8102773" y="162369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15B5D461-972B-9949-8F93-250B0E2418BE}"/>
                  </a:ext>
                </a:extLst>
              </p:cNvPr>
              <p:cNvSpPr/>
              <p:nvPr/>
            </p:nvSpPr>
            <p:spPr>
              <a:xfrm>
                <a:off x="6965696" y="124037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AAB85FE0-BF16-C343-AAA5-93762126DB4C}"/>
                  </a:ext>
                </a:extLst>
              </p:cNvPr>
              <p:cNvSpPr/>
              <p:nvPr/>
            </p:nvSpPr>
            <p:spPr>
              <a:xfrm>
                <a:off x="6183749" y="162891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DDFD2FDF-3856-014E-B5ED-5388EC62A4BC}"/>
                  </a:ext>
                </a:extLst>
              </p:cNvPr>
              <p:cNvSpPr/>
              <p:nvPr/>
            </p:nvSpPr>
            <p:spPr>
              <a:xfrm>
                <a:off x="7948992" y="14207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F8424F7A-5931-2141-AEE9-2CA9F9A4D3FB}"/>
                  </a:ext>
                </a:extLst>
              </p:cNvPr>
              <p:cNvSpPr/>
              <p:nvPr/>
            </p:nvSpPr>
            <p:spPr>
              <a:xfrm>
                <a:off x="7045163" y="30140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544DCD78-D598-3B43-BE25-2BAA61842F4A}"/>
                  </a:ext>
                </a:extLst>
              </p:cNvPr>
              <p:cNvSpPr/>
              <p:nvPr/>
            </p:nvSpPr>
            <p:spPr>
              <a:xfrm>
                <a:off x="6783233" y="167308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A815D57C-54FC-A34A-AEF3-23210CA0B982}"/>
                  </a:ext>
                </a:extLst>
              </p:cNvPr>
              <p:cNvSpPr/>
              <p:nvPr/>
            </p:nvSpPr>
            <p:spPr>
              <a:xfrm>
                <a:off x="7310613" y="1687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79A0C33F-E9E6-0244-A042-4B4A973D2596}"/>
                  </a:ext>
                </a:extLst>
              </p:cNvPr>
              <p:cNvSpPr/>
              <p:nvPr/>
            </p:nvSpPr>
            <p:spPr>
              <a:xfrm>
                <a:off x="6335043" y="9246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5" name="Oval 844">
                <a:extLst>
                  <a:ext uri="{FF2B5EF4-FFF2-40B4-BE49-F238E27FC236}">
                    <a16:creationId xmlns:a16="http://schemas.microsoft.com/office/drawing/2014/main" id="{071704AC-52FA-574A-AF65-6022185E3B08}"/>
                  </a:ext>
                </a:extLst>
              </p:cNvPr>
              <p:cNvSpPr/>
              <p:nvPr/>
            </p:nvSpPr>
            <p:spPr>
              <a:xfrm>
                <a:off x="6905172" y="9369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6" name="Oval 845">
                <a:extLst>
                  <a:ext uri="{FF2B5EF4-FFF2-40B4-BE49-F238E27FC236}">
                    <a16:creationId xmlns:a16="http://schemas.microsoft.com/office/drawing/2014/main" id="{BFD6EBFF-E24A-0B47-B3A0-CAAC02D18E4C}"/>
                  </a:ext>
                </a:extLst>
              </p:cNvPr>
              <p:cNvSpPr/>
              <p:nvPr/>
            </p:nvSpPr>
            <p:spPr>
              <a:xfrm>
                <a:off x="6530192" y="107498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7" name="Oval 846">
                <a:extLst>
                  <a:ext uri="{FF2B5EF4-FFF2-40B4-BE49-F238E27FC236}">
                    <a16:creationId xmlns:a16="http://schemas.microsoft.com/office/drawing/2014/main" id="{2092F858-7781-C445-B1A1-CC043258945F}"/>
                  </a:ext>
                </a:extLst>
              </p:cNvPr>
              <p:cNvSpPr/>
              <p:nvPr/>
            </p:nvSpPr>
            <p:spPr>
              <a:xfrm>
                <a:off x="7890949" y="12229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B79A3133-1FE4-EF47-B8AB-AB3182548F74}"/>
                  </a:ext>
                </a:extLst>
              </p:cNvPr>
              <p:cNvSpPr/>
              <p:nvPr/>
            </p:nvSpPr>
            <p:spPr>
              <a:xfrm>
                <a:off x="7209972" y="1241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B776A617-8E9C-1C42-83A7-96E5760F2228}"/>
                  </a:ext>
                </a:extLst>
              </p:cNvPr>
              <p:cNvSpPr/>
              <p:nvPr/>
            </p:nvSpPr>
            <p:spPr>
              <a:xfrm>
                <a:off x="7210332" y="198407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90148DC0-ABC6-5D4E-B4E2-E1E90E398C0E}"/>
                  </a:ext>
                </a:extLst>
              </p:cNvPr>
              <p:cNvSpPr/>
              <p:nvPr/>
            </p:nvSpPr>
            <p:spPr>
              <a:xfrm>
                <a:off x="7362372" y="1394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6B37F71E-C77D-354D-BBC1-0EA1037FBCDB}"/>
                  </a:ext>
                </a:extLst>
              </p:cNvPr>
              <p:cNvSpPr/>
              <p:nvPr/>
            </p:nvSpPr>
            <p:spPr>
              <a:xfrm>
                <a:off x="7663806" y="168670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BB06315C-5C21-1B48-9D17-0635FB553FDF}"/>
                  </a:ext>
                </a:extLst>
              </p:cNvPr>
              <p:cNvSpPr/>
              <p:nvPr/>
            </p:nvSpPr>
            <p:spPr>
              <a:xfrm>
                <a:off x="9467159" y="17123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43D9D5FC-5BC1-934E-B9A4-FE3E7D106D8A}"/>
                  </a:ext>
                </a:extLst>
              </p:cNvPr>
              <p:cNvSpPr/>
              <p:nvPr/>
            </p:nvSpPr>
            <p:spPr>
              <a:xfrm>
                <a:off x="7752778" y="1527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1F66DEAF-4EEB-3640-A6AB-B6B42952E5C1}"/>
                  </a:ext>
                </a:extLst>
              </p:cNvPr>
              <p:cNvSpPr/>
              <p:nvPr/>
            </p:nvSpPr>
            <p:spPr>
              <a:xfrm>
                <a:off x="7723196" y="12676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A21EA973-FE9D-9A4A-B29E-3DBD836114BA}"/>
                  </a:ext>
                </a:extLst>
              </p:cNvPr>
              <p:cNvSpPr/>
              <p:nvPr/>
            </p:nvSpPr>
            <p:spPr>
              <a:xfrm>
                <a:off x="6391925" y="11812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9FA32CDD-FEB5-494C-87AB-6BCB9FDCA304}"/>
                  </a:ext>
                </a:extLst>
              </p:cNvPr>
              <p:cNvSpPr/>
              <p:nvPr/>
            </p:nvSpPr>
            <p:spPr>
              <a:xfrm>
                <a:off x="6207813" y="14615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B317FC03-F4F6-E94D-8D0B-1A8A4D1F60C6}"/>
                  </a:ext>
                </a:extLst>
              </p:cNvPr>
              <p:cNvSpPr/>
              <p:nvPr/>
            </p:nvSpPr>
            <p:spPr>
              <a:xfrm>
                <a:off x="7505962" y="1893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A2AE10E6-9D9E-9249-B713-2D0CF0F9FA4F}"/>
                  </a:ext>
                </a:extLst>
              </p:cNvPr>
              <p:cNvSpPr/>
              <p:nvPr/>
            </p:nvSpPr>
            <p:spPr>
              <a:xfrm>
                <a:off x="6807620" y="10634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E6B1110A-AB5D-354C-8811-97A241D1DE88}"/>
                  </a:ext>
                </a:extLst>
              </p:cNvPr>
              <p:cNvSpPr/>
              <p:nvPr/>
            </p:nvSpPr>
            <p:spPr>
              <a:xfrm>
                <a:off x="6198803" y="8616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E3EE9CED-FAEB-3C44-8D47-9C58A308D3F9}"/>
                  </a:ext>
                </a:extLst>
              </p:cNvPr>
              <p:cNvSpPr/>
              <p:nvPr/>
            </p:nvSpPr>
            <p:spPr>
              <a:xfrm>
                <a:off x="6442246" y="73948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BAE8AEE8-DB1A-B141-8679-D3F75D0A69A2}"/>
                  </a:ext>
                </a:extLst>
              </p:cNvPr>
              <p:cNvSpPr/>
              <p:nvPr/>
            </p:nvSpPr>
            <p:spPr>
              <a:xfrm>
                <a:off x="7442361" y="12503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8F1E8A4A-B135-5044-8322-53E6CC9D6DD6}"/>
                  </a:ext>
                </a:extLst>
              </p:cNvPr>
              <p:cNvSpPr/>
              <p:nvPr/>
            </p:nvSpPr>
            <p:spPr>
              <a:xfrm>
                <a:off x="7638744" y="9925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A1D6FE67-5C46-AF44-8DE6-7F3ED75B26EB}"/>
                  </a:ext>
                </a:extLst>
              </p:cNvPr>
              <p:cNvSpPr/>
              <p:nvPr/>
            </p:nvSpPr>
            <p:spPr>
              <a:xfrm>
                <a:off x="6600372" y="121875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2D7332CA-37C1-4748-B268-D8CBC6DE1C5C}"/>
                  </a:ext>
                </a:extLst>
              </p:cNvPr>
              <p:cNvSpPr/>
              <p:nvPr/>
            </p:nvSpPr>
            <p:spPr>
              <a:xfrm>
                <a:off x="5895227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7DDEE103-ED6F-BF45-899F-628ABFC39518}"/>
                  </a:ext>
                </a:extLst>
              </p:cNvPr>
              <p:cNvSpPr/>
              <p:nvPr/>
            </p:nvSpPr>
            <p:spPr>
              <a:xfrm>
                <a:off x="6622716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6" name="Oval 865">
                <a:extLst>
                  <a:ext uri="{FF2B5EF4-FFF2-40B4-BE49-F238E27FC236}">
                    <a16:creationId xmlns:a16="http://schemas.microsoft.com/office/drawing/2014/main" id="{2020949C-8955-7D46-9DA1-CB1D4D6DBAA7}"/>
                  </a:ext>
                </a:extLst>
              </p:cNvPr>
              <p:cNvSpPr/>
              <p:nvPr/>
            </p:nvSpPr>
            <p:spPr>
              <a:xfrm>
                <a:off x="7072223" y="1148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7" name="Oval 866">
                <a:extLst>
                  <a:ext uri="{FF2B5EF4-FFF2-40B4-BE49-F238E27FC236}">
                    <a16:creationId xmlns:a16="http://schemas.microsoft.com/office/drawing/2014/main" id="{B57DB9E2-DDCA-1C4D-A7FD-03B924A82510}"/>
                  </a:ext>
                </a:extLst>
              </p:cNvPr>
              <p:cNvSpPr/>
              <p:nvPr/>
            </p:nvSpPr>
            <p:spPr>
              <a:xfrm>
                <a:off x="8659176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8" name="Oval 867">
                <a:extLst>
                  <a:ext uri="{FF2B5EF4-FFF2-40B4-BE49-F238E27FC236}">
                    <a16:creationId xmlns:a16="http://schemas.microsoft.com/office/drawing/2014/main" id="{8802EE4B-4B04-7840-9FDB-6CD780996EEC}"/>
                  </a:ext>
                </a:extLst>
              </p:cNvPr>
              <p:cNvSpPr/>
              <p:nvPr/>
            </p:nvSpPr>
            <p:spPr>
              <a:xfrm>
                <a:off x="8282302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69" name="Oval 868">
                <a:extLst>
                  <a:ext uri="{FF2B5EF4-FFF2-40B4-BE49-F238E27FC236}">
                    <a16:creationId xmlns:a16="http://schemas.microsoft.com/office/drawing/2014/main" id="{80F46CFC-2680-EA42-AE73-1FF0925CD08D}"/>
                  </a:ext>
                </a:extLst>
              </p:cNvPr>
              <p:cNvSpPr/>
              <p:nvPr/>
            </p:nvSpPr>
            <p:spPr>
              <a:xfrm>
                <a:off x="8601133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24E8D313-D3A1-A444-9881-B573E3B99C5B}"/>
                  </a:ext>
                </a:extLst>
              </p:cNvPr>
              <p:cNvSpPr/>
              <p:nvPr/>
            </p:nvSpPr>
            <p:spPr>
              <a:xfrm>
                <a:off x="8462962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1" name="Oval 870">
                <a:extLst>
                  <a:ext uri="{FF2B5EF4-FFF2-40B4-BE49-F238E27FC236}">
                    <a16:creationId xmlns:a16="http://schemas.microsoft.com/office/drawing/2014/main" id="{CB66A0D9-2A19-1E43-90A6-760670B3F1E8}"/>
                  </a:ext>
                </a:extLst>
              </p:cNvPr>
              <p:cNvSpPr/>
              <p:nvPr/>
            </p:nvSpPr>
            <p:spPr>
              <a:xfrm>
                <a:off x="8433380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963F1112-C1E1-584A-AAC3-707C9C875C56}"/>
                  </a:ext>
                </a:extLst>
              </p:cNvPr>
              <p:cNvSpPr/>
              <p:nvPr/>
            </p:nvSpPr>
            <p:spPr>
              <a:xfrm>
                <a:off x="8152545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3" name="Oval 872">
                <a:extLst>
                  <a:ext uri="{FF2B5EF4-FFF2-40B4-BE49-F238E27FC236}">
                    <a16:creationId xmlns:a16="http://schemas.microsoft.com/office/drawing/2014/main" id="{0F8DDCF6-9E7D-A94D-9D1D-77D7636EE461}"/>
                  </a:ext>
                </a:extLst>
              </p:cNvPr>
              <p:cNvSpPr/>
              <p:nvPr/>
            </p:nvSpPr>
            <p:spPr>
              <a:xfrm>
                <a:off x="8320848" y="5855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7EF48D70-C8E4-5648-9052-2D27AD9C47D7}"/>
                  </a:ext>
                </a:extLst>
              </p:cNvPr>
              <p:cNvSpPr/>
              <p:nvPr/>
            </p:nvSpPr>
            <p:spPr>
              <a:xfrm>
                <a:off x="7943974" y="545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5E230C42-5F7E-434F-9DAF-4B7C80BA2557}"/>
                  </a:ext>
                </a:extLst>
              </p:cNvPr>
              <p:cNvSpPr/>
              <p:nvPr/>
            </p:nvSpPr>
            <p:spPr>
              <a:xfrm>
                <a:off x="8262805" y="387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6DE7B41C-5B00-7F4B-A559-0537F2C35719}"/>
                  </a:ext>
                </a:extLst>
              </p:cNvPr>
              <p:cNvSpPr/>
              <p:nvPr/>
            </p:nvSpPr>
            <p:spPr>
              <a:xfrm>
                <a:off x="8124634" y="6923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AA9E1C5B-9554-3E46-883E-E3CC768228C1}"/>
                  </a:ext>
                </a:extLst>
              </p:cNvPr>
              <p:cNvSpPr/>
              <p:nvPr/>
            </p:nvSpPr>
            <p:spPr>
              <a:xfrm>
                <a:off x="8095052" y="4324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B6E8A568-D85C-3A44-B74F-9D07ACA8555A}"/>
                  </a:ext>
                </a:extLst>
              </p:cNvPr>
              <p:cNvSpPr/>
              <p:nvPr/>
            </p:nvSpPr>
            <p:spPr>
              <a:xfrm>
                <a:off x="7814217" y="4151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873A4C42-1548-6047-A8EF-B8C4DE97F2C7}"/>
                  </a:ext>
                </a:extLst>
              </p:cNvPr>
              <p:cNvSpPr/>
              <p:nvPr/>
            </p:nvSpPr>
            <p:spPr>
              <a:xfrm>
                <a:off x="10862880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9515C820-18B0-6141-B685-F94B97DEEA13}"/>
                  </a:ext>
                </a:extLst>
              </p:cNvPr>
              <p:cNvSpPr/>
              <p:nvPr/>
            </p:nvSpPr>
            <p:spPr>
              <a:xfrm>
                <a:off x="10486006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436333CB-289F-3D43-98EE-A0373405F231}"/>
                  </a:ext>
                </a:extLst>
              </p:cNvPr>
              <p:cNvSpPr/>
              <p:nvPr/>
            </p:nvSpPr>
            <p:spPr>
              <a:xfrm>
                <a:off x="10804837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CF9768C4-5B43-3B48-AD5F-30CBE14AE21B}"/>
                  </a:ext>
                </a:extLst>
              </p:cNvPr>
              <p:cNvSpPr/>
              <p:nvPr/>
            </p:nvSpPr>
            <p:spPr>
              <a:xfrm>
                <a:off x="10666666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0748B7A4-FA4F-0549-810A-779F37FD542F}"/>
                  </a:ext>
                </a:extLst>
              </p:cNvPr>
              <p:cNvSpPr/>
              <p:nvPr/>
            </p:nvSpPr>
            <p:spPr>
              <a:xfrm>
                <a:off x="10637084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2B00B25E-6C73-9E40-9145-19BE7FEF8AB2}"/>
                  </a:ext>
                </a:extLst>
              </p:cNvPr>
              <p:cNvSpPr/>
              <p:nvPr/>
            </p:nvSpPr>
            <p:spPr>
              <a:xfrm>
                <a:off x="10356249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8524EA28-0CBB-6D40-A54B-22F1F81E7EF0}"/>
                  </a:ext>
                </a:extLst>
              </p:cNvPr>
              <p:cNvSpPr/>
              <p:nvPr/>
            </p:nvSpPr>
            <p:spPr>
              <a:xfrm>
                <a:off x="8382886" y="109437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C2952784-F076-C84B-B5A6-9C6E89E44534}"/>
                  </a:ext>
                </a:extLst>
              </p:cNvPr>
              <p:cNvSpPr/>
              <p:nvPr/>
            </p:nvSpPr>
            <p:spPr>
              <a:xfrm>
                <a:off x="8325540" y="126004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0F682E19-D333-A649-A077-E5E36A03197C}"/>
                  </a:ext>
                </a:extLst>
              </p:cNvPr>
              <p:cNvSpPr/>
              <p:nvPr/>
            </p:nvSpPr>
            <p:spPr>
              <a:xfrm>
                <a:off x="8600027" y="748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1A65211D-6130-B64F-9AB8-B71DEA8B4B6F}"/>
                  </a:ext>
                </a:extLst>
              </p:cNvPr>
              <p:cNvSpPr/>
              <p:nvPr/>
            </p:nvSpPr>
            <p:spPr>
              <a:xfrm>
                <a:off x="8533964" y="9811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052732D0-2BA1-7A49-AB88-0BD2F9175CB5}"/>
                  </a:ext>
                </a:extLst>
              </p:cNvPr>
              <p:cNvSpPr/>
              <p:nvPr/>
            </p:nvSpPr>
            <p:spPr>
              <a:xfrm>
                <a:off x="8253129" y="9638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0" name="Oval 889">
                <a:extLst>
                  <a:ext uri="{FF2B5EF4-FFF2-40B4-BE49-F238E27FC236}">
                    <a16:creationId xmlns:a16="http://schemas.microsoft.com/office/drawing/2014/main" id="{F644530A-FB63-6541-B907-020DB2324D1E}"/>
                  </a:ext>
                </a:extLst>
              </p:cNvPr>
              <p:cNvSpPr/>
              <p:nvPr/>
            </p:nvSpPr>
            <p:spPr>
              <a:xfrm>
                <a:off x="9288142" y="90235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A0550E46-CF6A-BC4D-A6EB-60B7EB33546A}"/>
                  </a:ext>
                </a:extLst>
              </p:cNvPr>
              <p:cNvSpPr/>
              <p:nvPr/>
            </p:nvSpPr>
            <p:spPr>
              <a:xfrm>
                <a:off x="9230796" y="106802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2" name="Oval 891">
                <a:extLst>
                  <a:ext uri="{FF2B5EF4-FFF2-40B4-BE49-F238E27FC236}">
                    <a16:creationId xmlns:a16="http://schemas.microsoft.com/office/drawing/2014/main" id="{EAB3C733-9232-9F44-A41F-0E363BFFFB83}"/>
                  </a:ext>
                </a:extLst>
              </p:cNvPr>
              <p:cNvSpPr/>
              <p:nvPr/>
            </p:nvSpPr>
            <p:spPr>
              <a:xfrm>
                <a:off x="9468802" y="10489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17884C44-DD1E-6B4A-94FF-35942CC13A6F}"/>
                  </a:ext>
                </a:extLst>
              </p:cNvPr>
              <p:cNvSpPr/>
              <p:nvPr/>
            </p:nvSpPr>
            <p:spPr>
              <a:xfrm>
                <a:off x="9439220" y="7891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374D5F9B-66B3-6446-A669-BFEC7E7786E3}"/>
                  </a:ext>
                </a:extLst>
              </p:cNvPr>
              <p:cNvSpPr/>
              <p:nvPr/>
            </p:nvSpPr>
            <p:spPr>
              <a:xfrm>
                <a:off x="9158385" y="771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5" name="Oval 894">
                <a:extLst>
                  <a:ext uri="{FF2B5EF4-FFF2-40B4-BE49-F238E27FC236}">
                    <a16:creationId xmlns:a16="http://schemas.microsoft.com/office/drawing/2014/main" id="{62E9DA1E-4FF8-9048-AC43-FBB8777A66F8}"/>
                  </a:ext>
                </a:extLst>
              </p:cNvPr>
              <p:cNvSpPr/>
              <p:nvPr/>
            </p:nvSpPr>
            <p:spPr>
              <a:xfrm>
                <a:off x="10550014" y="8017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2A5579DE-4B6C-D24E-A932-20C9AB3169C6}"/>
                  </a:ext>
                </a:extLst>
              </p:cNvPr>
              <p:cNvSpPr/>
              <p:nvPr/>
            </p:nvSpPr>
            <p:spPr>
              <a:xfrm>
                <a:off x="11032164" y="161666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5C64F2EE-8B20-1340-9D08-3783874CFCE6}"/>
                  </a:ext>
                </a:extLst>
              </p:cNvPr>
              <p:cNvSpPr/>
              <p:nvPr/>
            </p:nvSpPr>
            <p:spPr>
              <a:xfrm>
                <a:off x="11270170" y="15975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8" name="Oval 897">
                <a:extLst>
                  <a:ext uri="{FF2B5EF4-FFF2-40B4-BE49-F238E27FC236}">
                    <a16:creationId xmlns:a16="http://schemas.microsoft.com/office/drawing/2014/main" id="{5F17D134-C77A-3340-8FC0-632957674FFD}"/>
                  </a:ext>
                </a:extLst>
              </p:cNvPr>
              <p:cNvSpPr/>
              <p:nvPr/>
            </p:nvSpPr>
            <p:spPr>
              <a:xfrm>
                <a:off x="11240588" y="13377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63365669-140C-8F42-B4BD-CEAD987D34C3}"/>
                  </a:ext>
                </a:extLst>
              </p:cNvPr>
              <p:cNvSpPr/>
              <p:nvPr/>
            </p:nvSpPr>
            <p:spPr>
              <a:xfrm>
                <a:off x="10959753" y="13204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21EFE8BE-86B6-8A4F-ACE7-87D603704503}"/>
                  </a:ext>
                </a:extLst>
              </p:cNvPr>
              <p:cNvSpPr/>
              <p:nvPr/>
            </p:nvSpPr>
            <p:spPr>
              <a:xfrm>
                <a:off x="10787758" y="43600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0274D612-B49C-4B46-82E0-26559B42839B}"/>
                  </a:ext>
                </a:extLst>
              </p:cNvPr>
              <p:cNvSpPr/>
              <p:nvPr/>
            </p:nvSpPr>
            <p:spPr>
              <a:xfrm>
                <a:off x="10730412" y="60167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2" name="Oval 901">
                <a:extLst>
                  <a:ext uri="{FF2B5EF4-FFF2-40B4-BE49-F238E27FC236}">
                    <a16:creationId xmlns:a16="http://schemas.microsoft.com/office/drawing/2014/main" id="{928DE488-A9C9-FB47-B580-E2036D2A12BD}"/>
                  </a:ext>
                </a:extLst>
              </p:cNvPr>
              <p:cNvSpPr/>
              <p:nvPr/>
            </p:nvSpPr>
            <p:spPr>
              <a:xfrm>
                <a:off x="10968418" y="5825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3" name="Oval 902">
                <a:extLst>
                  <a:ext uri="{FF2B5EF4-FFF2-40B4-BE49-F238E27FC236}">
                    <a16:creationId xmlns:a16="http://schemas.microsoft.com/office/drawing/2014/main" id="{5D30274A-E755-BD43-A337-F7E25C08BD2B}"/>
                  </a:ext>
                </a:extLst>
              </p:cNvPr>
              <p:cNvSpPr/>
              <p:nvPr/>
            </p:nvSpPr>
            <p:spPr>
              <a:xfrm>
                <a:off x="10938836" y="3227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4" name="Oval 903">
                <a:extLst>
                  <a:ext uri="{FF2B5EF4-FFF2-40B4-BE49-F238E27FC236}">
                    <a16:creationId xmlns:a16="http://schemas.microsoft.com/office/drawing/2014/main" id="{36314CA1-A8ED-D343-89C0-17008AC05D1C}"/>
                  </a:ext>
                </a:extLst>
              </p:cNvPr>
              <p:cNvSpPr/>
              <p:nvPr/>
            </p:nvSpPr>
            <p:spPr>
              <a:xfrm>
                <a:off x="10658001" y="3054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5" name="Oval 904">
                <a:extLst>
                  <a:ext uri="{FF2B5EF4-FFF2-40B4-BE49-F238E27FC236}">
                    <a16:creationId xmlns:a16="http://schemas.microsoft.com/office/drawing/2014/main" id="{B2EEE258-1578-4C4B-AC65-7A6E90229680}"/>
                  </a:ext>
                </a:extLst>
              </p:cNvPr>
              <p:cNvSpPr/>
              <p:nvPr/>
            </p:nvSpPr>
            <p:spPr>
              <a:xfrm>
                <a:off x="10374313" y="8054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6" name="Oval 905">
                <a:extLst>
                  <a:ext uri="{FF2B5EF4-FFF2-40B4-BE49-F238E27FC236}">
                    <a16:creationId xmlns:a16="http://schemas.microsoft.com/office/drawing/2014/main" id="{16993EB1-5EC0-BD4D-825E-259AF69D2227}"/>
                  </a:ext>
                </a:extLst>
              </p:cNvPr>
              <p:cNvSpPr/>
              <p:nvPr/>
            </p:nvSpPr>
            <p:spPr>
              <a:xfrm>
                <a:off x="10402388" y="1075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7" name="Oval 906">
                <a:extLst>
                  <a:ext uri="{FF2B5EF4-FFF2-40B4-BE49-F238E27FC236}">
                    <a16:creationId xmlns:a16="http://schemas.microsoft.com/office/drawing/2014/main" id="{1066902E-1A29-B24E-B453-878E37B27705}"/>
                  </a:ext>
                </a:extLst>
              </p:cNvPr>
              <p:cNvSpPr/>
              <p:nvPr/>
            </p:nvSpPr>
            <p:spPr>
              <a:xfrm>
                <a:off x="10554788" y="12280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8" name="Oval 907">
                <a:extLst>
                  <a:ext uri="{FF2B5EF4-FFF2-40B4-BE49-F238E27FC236}">
                    <a16:creationId xmlns:a16="http://schemas.microsoft.com/office/drawing/2014/main" id="{E1FE2846-1A7E-F54C-A3F9-9F1728E358B9}"/>
                  </a:ext>
                </a:extLst>
              </p:cNvPr>
              <p:cNvSpPr/>
              <p:nvPr/>
            </p:nvSpPr>
            <p:spPr>
              <a:xfrm>
                <a:off x="11152440" y="7379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9" name="Oval 908">
                <a:extLst>
                  <a:ext uri="{FF2B5EF4-FFF2-40B4-BE49-F238E27FC236}">
                    <a16:creationId xmlns:a16="http://schemas.microsoft.com/office/drawing/2014/main" id="{1BE8D349-E6D8-2448-9948-040AA866A4A9}"/>
                  </a:ext>
                </a:extLst>
              </p:cNvPr>
              <p:cNvSpPr/>
              <p:nvPr/>
            </p:nvSpPr>
            <p:spPr>
              <a:xfrm>
                <a:off x="11094397" y="540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6DA81426-D59B-BC4D-99BC-49E72CF2603C}"/>
                  </a:ext>
                </a:extLst>
              </p:cNvPr>
              <p:cNvSpPr txBox="1"/>
              <p:nvPr/>
            </p:nvSpPr>
            <p:spPr>
              <a:xfrm>
                <a:off x="11061692" y="48143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911" name="Oval 910">
                <a:extLst>
                  <a:ext uri="{FF2B5EF4-FFF2-40B4-BE49-F238E27FC236}">
                    <a16:creationId xmlns:a16="http://schemas.microsoft.com/office/drawing/2014/main" id="{E57C8AF0-7084-1F47-A464-54C4B14496EA}"/>
                  </a:ext>
                </a:extLst>
              </p:cNvPr>
              <p:cNvSpPr/>
              <p:nvPr/>
            </p:nvSpPr>
            <p:spPr>
              <a:xfrm>
                <a:off x="9140760" y="158835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183E6407-207E-2C45-A0EC-26A46378F19E}"/>
                  </a:ext>
                </a:extLst>
              </p:cNvPr>
              <p:cNvSpPr/>
              <p:nvPr/>
            </p:nvSpPr>
            <p:spPr>
              <a:xfrm>
                <a:off x="9082717" y="139055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DD334E60-3D5F-9D41-81CB-93AB5CE9F2E6}"/>
                  </a:ext>
                </a:extLst>
              </p:cNvPr>
              <p:cNvSpPr txBox="1"/>
              <p:nvPr/>
            </p:nvSpPr>
            <p:spPr>
              <a:xfrm>
                <a:off x="9050012" y="13318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037FC505-0B57-7D4F-8E53-E54246712D94}"/>
                  </a:ext>
                </a:extLst>
              </p:cNvPr>
              <p:cNvSpPr/>
              <p:nvPr/>
            </p:nvSpPr>
            <p:spPr>
              <a:xfrm>
                <a:off x="9638191" y="177436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5" name="Oval 914">
                <a:extLst>
                  <a:ext uri="{FF2B5EF4-FFF2-40B4-BE49-F238E27FC236}">
                    <a16:creationId xmlns:a16="http://schemas.microsoft.com/office/drawing/2014/main" id="{B8A5632D-A2AD-AA47-9901-79884FBDB56E}"/>
                  </a:ext>
                </a:extLst>
              </p:cNvPr>
              <p:cNvSpPr/>
              <p:nvPr/>
            </p:nvSpPr>
            <p:spPr>
              <a:xfrm>
                <a:off x="9771959" y="20171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6" name="Oval 915">
                <a:extLst>
                  <a:ext uri="{FF2B5EF4-FFF2-40B4-BE49-F238E27FC236}">
                    <a16:creationId xmlns:a16="http://schemas.microsoft.com/office/drawing/2014/main" id="{1C6D5F0E-614C-5843-BE82-FF39E2325857}"/>
                  </a:ext>
                </a:extLst>
              </p:cNvPr>
              <p:cNvSpPr/>
              <p:nvPr/>
            </p:nvSpPr>
            <p:spPr>
              <a:xfrm>
                <a:off x="9881340" y="1774884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7" name="Oval 916">
                <a:extLst>
                  <a:ext uri="{FF2B5EF4-FFF2-40B4-BE49-F238E27FC236}">
                    <a16:creationId xmlns:a16="http://schemas.microsoft.com/office/drawing/2014/main" id="{D15C8C7A-A57D-344B-89ED-A7DB5731A05B}"/>
                  </a:ext>
                </a:extLst>
              </p:cNvPr>
              <p:cNvSpPr/>
              <p:nvPr/>
            </p:nvSpPr>
            <p:spPr>
              <a:xfrm>
                <a:off x="10122961" y="193464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8" name="Oval 917">
                <a:extLst>
                  <a:ext uri="{FF2B5EF4-FFF2-40B4-BE49-F238E27FC236}">
                    <a16:creationId xmlns:a16="http://schemas.microsoft.com/office/drawing/2014/main" id="{60582163-91CB-DB4D-91F3-CA85AEED45E5}"/>
                  </a:ext>
                </a:extLst>
              </p:cNvPr>
              <p:cNvSpPr/>
              <p:nvPr/>
            </p:nvSpPr>
            <p:spPr>
              <a:xfrm>
                <a:off x="10368168" y="1900083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9" name="Oval 918">
                <a:extLst>
                  <a:ext uri="{FF2B5EF4-FFF2-40B4-BE49-F238E27FC236}">
                    <a16:creationId xmlns:a16="http://schemas.microsoft.com/office/drawing/2014/main" id="{2A0CD285-1392-5846-83E5-0E7CE6492523}"/>
                  </a:ext>
                </a:extLst>
              </p:cNvPr>
              <p:cNvSpPr/>
              <p:nvPr/>
            </p:nvSpPr>
            <p:spPr>
              <a:xfrm>
                <a:off x="10199681" y="17587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FFDBAD82-CA41-4A4D-BCA9-237361F993FD}"/>
                  </a:ext>
                </a:extLst>
              </p:cNvPr>
              <p:cNvSpPr/>
              <p:nvPr/>
            </p:nvSpPr>
            <p:spPr>
              <a:xfrm>
                <a:off x="10030912" y="17345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CDF1532C-6E33-3C48-9F44-AC5E9D4731A5}"/>
                  </a:ext>
                </a:extLst>
              </p:cNvPr>
              <p:cNvSpPr/>
              <p:nvPr/>
            </p:nvSpPr>
            <p:spPr>
              <a:xfrm>
                <a:off x="9503159" y="18897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22C8E146-063A-964D-AC06-A55F6485D8E6}"/>
                  </a:ext>
                </a:extLst>
              </p:cNvPr>
              <p:cNvSpPr/>
              <p:nvPr/>
            </p:nvSpPr>
            <p:spPr>
              <a:xfrm>
                <a:off x="9713506" y="16867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02AC13EC-0932-B44E-9CC0-4349A1FAC5A9}"/>
                  </a:ext>
                </a:extLst>
              </p:cNvPr>
              <p:cNvSpPr/>
              <p:nvPr/>
            </p:nvSpPr>
            <p:spPr>
              <a:xfrm>
                <a:off x="8612705" y="473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2C2F6894-48BC-A949-8B47-26B2D41933E3}"/>
                  </a:ext>
                </a:extLst>
              </p:cNvPr>
              <p:cNvSpPr/>
              <p:nvPr/>
            </p:nvSpPr>
            <p:spPr>
              <a:xfrm>
                <a:off x="8625648" y="8903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0A8BD9EB-D032-D74F-9688-5C800B516CF5}"/>
                  </a:ext>
                </a:extLst>
              </p:cNvPr>
              <p:cNvSpPr/>
              <p:nvPr/>
            </p:nvSpPr>
            <p:spPr>
              <a:xfrm>
                <a:off x="8478552" y="704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F8ADD8A0-5049-0044-A3C6-B075400A0244}"/>
                  </a:ext>
                </a:extLst>
              </p:cNvPr>
              <p:cNvSpPr/>
              <p:nvPr/>
            </p:nvSpPr>
            <p:spPr>
              <a:xfrm>
                <a:off x="8557929" y="12686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0ED60BD0-D694-C541-98A1-A2B2D7493E0B}"/>
                  </a:ext>
                </a:extLst>
              </p:cNvPr>
              <p:cNvSpPr/>
              <p:nvPr/>
            </p:nvSpPr>
            <p:spPr>
              <a:xfrm>
                <a:off x="10172115" y="22654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0A96CE-821B-C945-B4B5-36503676E2B5}"/>
              </a:ext>
            </a:extLst>
          </p:cNvPr>
          <p:cNvGrpSpPr>
            <a:grpSpLocks noChangeAspect="1"/>
          </p:cNvGrpSpPr>
          <p:nvPr/>
        </p:nvGrpSpPr>
        <p:grpSpPr>
          <a:xfrm>
            <a:off x="5535505" y="1553565"/>
            <a:ext cx="3550675" cy="2592000"/>
            <a:chOff x="5672673" y="2056485"/>
            <a:chExt cx="3561895" cy="2600189"/>
          </a:xfrm>
        </p:grpSpPr>
        <p:sp>
          <p:nvSpPr>
            <p:cNvPr id="578" name="Parallelogram 577">
              <a:extLst>
                <a:ext uri="{FF2B5EF4-FFF2-40B4-BE49-F238E27FC236}">
                  <a16:creationId xmlns:a16="http://schemas.microsoft.com/office/drawing/2014/main" id="{496BE594-F79B-214D-81A7-82224D95CFC2}"/>
                </a:ext>
              </a:extLst>
            </p:cNvPr>
            <p:cNvSpPr/>
            <p:nvPr/>
          </p:nvSpPr>
          <p:spPr>
            <a:xfrm rot="5400000">
              <a:off x="6153526" y="1575632"/>
              <a:ext cx="2600189" cy="3561895"/>
            </a:xfrm>
            <a:prstGeom prst="parallelogram">
              <a:avLst>
                <a:gd name="adj" fmla="val 516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99" name="Group 698">
              <a:extLst>
                <a:ext uri="{FF2B5EF4-FFF2-40B4-BE49-F238E27FC236}">
                  <a16:creationId xmlns:a16="http://schemas.microsoft.com/office/drawing/2014/main" id="{607A6F07-E56C-3F48-B3C2-F75B270266D8}"/>
                </a:ext>
              </a:extLst>
            </p:cNvPr>
            <p:cNvGrpSpPr>
              <a:grpSpLocks noChangeAspect="1"/>
            </p:cNvGrpSpPr>
            <p:nvPr/>
          </p:nvGrpSpPr>
          <p:grpSpPr>
            <a:xfrm rot="1150333">
              <a:off x="6063098" y="2810127"/>
              <a:ext cx="2696862" cy="1008000"/>
              <a:chOff x="6063093" y="2386795"/>
              <a:chExt cx="5434657" cy="2031301"/>
            </a:xfrm>
          </p:grpSpPr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7728E4FD-45CA-0D4E-B5D6-3ED01B7D5F8D}"/>
                  </a:ext>
                </a:extLst>
              </p:cNvPr>
              <p:cNvSpPr/>
              <p:nvPr/>
            </p:nvSpPr>
            <p:spPr>
              <a:xfrm>
                <a:off x="6063093" y="3102544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6BB52F35-4133-6D44-9C8E-0D0703E7B825}"/>
                  </a:ext>
                </a:extLst>
              </p:cNvPr>
              <p:cNvSpPr/>
              <p:nvPr/>
            </p:nvSpPr>
            <p:spPr>
              <a:xfrm>
                <a:off x="6897564" y="255435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813FD0F6-3F7B-6D49-A30C-D757AB1C999D}"/>
                  </a:ext>
                </a:extLst>
              </p:cNvPr>
              <p:cNvSpPr/>
              <p:nvPr/>
            </p:nvSpPr>
            <p:spPr>
              <a:xfrm>
                <a:off x="6897564" y="4055787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54936B87-CD1A-8744-BB24-9633BE062B70}"/>
                  </a:ext>
                </a:extLst>
              </p:cNvPr>
              <p:cNvSpPr/>
              <p:nvPr/>
            </p:nvSpPr>
            <p:spPr>
              <a:xfrm>
                <a:off x="7277126" y="291666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D3E33802-7E60-D946-B3E4-0788A5758B8D}"/>
                  </a:ext>
                </a:extLst>
              </p:cNvPr>
              <p:cNvSpPr/>
              <p:nvPr/>
            </p:nvSpPr>
            <p:spPr>
              <a:xfrm>
                <a:off x="7537868" y="239254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3F4B518C-B933-4240-810C-F8C49B0077BA}"/>
                  </a:ext>
                </a:extLst>
              </p:cNvPr>
              <p:cNvSpPr/>
              <p:nvPr/>
            </p:nvSpPr>
            <p:spPr>
              <a:xfrm>
                <a:off x="6138440" y="255435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394E9297-D453-3946-9F36-769F9842FC85}"/>
                  </a:ext>
                </a:extLst>
              </p:cNvPr>
              <p:cNvSpPr/>
              <p:nvPr/>
            </p:nvSpPr>
            <p:spPr>
              <a:xfrm>
                <a:off x="6680661" y="327897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4F00B746-3F24-6940-8607-925B54B9296F}"/>
                  </a:ext>
                </a:extLst>
              </p:cNvPr>
              <p:cNvSpPr/>
              <p:nvPr/>
            </p:nvSpPr>
            <p:spPr>
              <a:xfrm>
                <a:off x="7173804" y="338867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05AE2564-B31E-684B-AF35-40391FDE130E}"/>
                  </a:ext>
                </a:extLst>
              </p:cNvPr>
              <p:cNvSpPr/>
              <p:nvPr/>
            </p:nvSpPr>
            <p:spPr>
              <a:xfrm>
                <a:off x="6278095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46E4B799-98FC-3B4A-8EAB-EA8DB07DDDA3}"/>
                  </a:ext>
                </a:extLst>
              </p:cNvPr>
              <p:cNvSpPr/>
              <p:nvPr/>
            </p:nvSpPr>
            <p:spPr>
              <a:xfrm>
                <a:off x="8203027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28C54412-8BA0-2A46-8F74-9D781604A293}"/>
                  </a:ext>
                </a:extLst>
              </p:cNvPr>
              <p:cNvSpPr/>
              <p:nvPr/>
            </p:nvSpPr>
            <p:spPr>
              <a:xfrm>
                <a:off x="8024748" y="291091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3540837E-E0C6-9749-B4E6-52C95CC24BE1}"/>
                  </a:ext>
                </a:extLst>
              </p:cNvPr>
              <p:cNvSpPr/>
              <p:nvPr/>
            </p:nvSpPr>
            <p:spPr>
              <a:xfrm>
                <a:off x="8896844" y="309679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986B706C-751D-7947-9C6E-68AF4A4FE940}"/>
                  </a:ext>
                </a:extLst>
              </p:cNvPr>
              <p:cNvSpPr/>
              <p:nvPr/>
            </p:nvSpPr>
            <p:spPr>
              <a:xfrm>
                <a:off x="9731315" y="254860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3E8FA62F-8A1E-8D4A-90E1-28229D94214A}"/>
                  </a:ext>
                </a:extLst>
              </p:cNvPr>
              <p:cNvSpPr/>
              <p:nvPr/>
            </p:nvSpPr>
            <p:spPr>
              <a:xfrm>
                <a:off x="9731315" y="405003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020030A8-0695-324E-B8F6-6EEB05CF1EB7}"/>
                  </a:ext>
                </a:extLst>
              </p:cNvPr>
              <p:cNvSpPr/>
              <p:nvPr/>
            </p:nvSpPr>
            <p:spPr>
              <a:xfrm>
                <a:off x="10110877" y="2910911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84F63F45-4A9E-314E-A06A-EAD60FE17724}"/>
                  </a:ext>
                </a:extLst>
              </p:cNvPr>
              <p:cNvSpPr/>
              <p:nvPr/>
            </p:nvSpPr>
            <p:spPr>
              <a:xfrm>
                <a:off x="10371619" y="2386795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A5411821-65E4-9946-8DB1-2063E89D26D1}"/>
                  </a:ext>
                </a:extLst>
              </p:cNvPr>
              <p:cNvSpPr/>
              <p:nvPr/>
            </p:nvSpPr>
            <p:spPr>
              <a:xfrm>
                <a:off x="8972191" y="254860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30D59BA-B5E5-654A-AAC2-C10D97EC0C96}"/>
                  </a:ext>
                </a:extLst>
              </p:cNvPr>
              <p:cNvSpPr/>
              <p:nvPr/>
            </p:nvSpPr>
            <p:spPr>
              <a:xfrm>
                <a:off x="9514412" y="327322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8216AC0-401C-FC47-8F07-56C617B767BA}"/>
                  </a:ext>
                </a:extLst>
              </p:cNvPr>
              <p:cNvSpPr/>
              <p:nvPr/>
            </p:nvSpPr>
            <p:spPr>
              <a:xfrm>
                <a:off x="10007555" y="338292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021C980-66D1-194A-8079-076B7F91CAC1}"/>
                  </a:ext>
                </a:extLst>
              </p:cNvPr>
              <p:cNvSpPr/>
              <p:nvPr/>
            </p:nvSpPr>
            <p:spPr>
              <a:xfrm>
                <a:off x="9111846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9C85F19C-6525-7443-8CC4-E8943F45BD5E}"/>
                  </a:ext>
                </a:extLst>
              </p:cNvPr>
              <p:cNvSpPr/>
              <p:nvPr/>
            </p:nvSpPr>
            <p:spPr>
              <a:xfrm>
                <a:off x="11036778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C05DAE2E-DE68-6A41-AC1A-FEAC0E11548A}"/>
                  </a:ext>
                </a:extLst>
              </p:cNvPr>
              <p:cNvSpPr/>
              <p:nvPr/>
            </p:nvSpPr>
            <p:spPr>
              <a:xfrm>
                <a:off x="10858499" y="2905159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AA029016-F9BE-2B4D-AAF4-06F1C4A67D8A}"/>
                  </a:ext>
                </a:extLst>
              </p:cNvPr>
              <p:cNvSpPr/>
              <p:nvPr/>
            </p:nvSpPr>
            <p:spPr>
              <a:xfrm>
                <a:off x="6578842" y="25452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64346C44-C515-084B-B39F-CC4A3AF66AA5}"/>
                  </a:ext>
                </a:extLst>
              </p:cNvPr>
              <p:cNvSpPr/>
              <p:nvPr/>
            </p:nvSpPr>
            <p:spPr>
              <a:xfrm>
                <a:off x="6704193" y="3126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9BFF5173-2EE3-8648-9E3C-2604F49B5E7E}"/>
                  </a:ext>
                </a:extLst>
              </p:cNvPr>
              <p:cNvSpPr/>
              <p:nvPr/>
            </p:nvSpPr>
            <p:spPr>
              <a:xfrm>
                <a:off x="8258353" y="382474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FA434611-4D2C-384A-8D14-54F2872B9810}"/>
                  </a:ext>
                </a:extLst>
              </p:cNvPr>
              <p:cNvSpPr/>
              <p:nvPr/>
            </p:nvSpPr>
            <p:spPr>
              <a:xfrm>
                <a:off x="7135563" y="39289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6" name="Oval 725">
                <a:extLst>
                  <a:ext uri="{FF2B5EF4-FFF2-40B4-BE49-F238E27FC236}">
                    <a16:creationId xmlns:a16="http://schemas.microsoft.com/office/drawing/2014/main" id="{12F7C182-4B47-6C49-8AAE-1330590565BF}"/>
                  </a:ext>
                </a:extLst>
              </p:cNvPr>
              <p:cNvSpPr/>
              <p:nvPr/>
            </p:nvSpPr>
            <p:spPr>
              <a:xfrm>
                <a:off x="6339329" y="382997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1370E1FC-BA05-604C-AF48-07AA530A7A84}"/>
                  </a:ext>
                </a:extLst>
              </p:cNvPr>
              <p:cNvSpPr/>
              <p:nvPr/>
            </p:nvSpPr>
            <p:spPr>
              <a:xfrm>
                <a:off x="8104572" y="36217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8" name="Oval 727">
                <a:extLst>
                  <a:ext uri="{FF2B5EF4-FFF2-40B4-BE49-F238E27FC236}">
                    <a16:creationId xmlns:a16="http://schemas.microsoft.com/office/drawing/2014/main" id="{A3559F44-A386-6845-9204-481693AEE984}"/>
                  </a:ext>
                </a:extLst>
              </p:cNvPr>
              <p:cNvSpPr/>
              <p:nvPr/>
            </p:nvSpPr>
            <p:spPr>
              <a:xfrm>
                <a:off x="6938813" y="38741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E7B856E4-11C0-4F40-98DE-99B5B8852806}"/>
                  </a:ext>
                </a:extLst>
              </p:cNvPr>
              <p:cNvSpPr/>
              <p:nvPr/>
            </p:nvSpPr>
            <p:spPr>
              <a:xfrm>
                <a:off x="7466193" y="3888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AA554D51-B767-0345-A6B1-50B5196A8478}"/>
                  </a:ext>
                </a:extLst>
              </p:cNvPr>
              <p:cNvSpPr/>
              <p:nvPr/>
            </p:nvSpPr>
            <p:spPr>
              <a:xfrm>
                <a:off x="6490623" y="3125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1" name="Oval 730">
                <a:extLst>
                  <a:ext uri="{FF2B5EF4-FFF2-40B4-BE49-F238E27FC236}">
                    <a16:creationId xmlns:a16="http://schemas.microsoft.com/office/drawing/2014/main" id="{93F04964-1C0D-7240-A7D2-84E78D181B63}"/>
                  </a:ext>
                </a:extLst>
              </p:cNvPr>
              <p:cNvSpPr/>
              <p:nvPr/>
            </p:nvSpPr>
            <p:spPr>
              <a:xfrm>
                <a:off x="7060752" y="31380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A7621715-FB55-1946-9C9B-321D0281DFE4}"/>
                  </a:ext>
                </a:extLst>
              </p:cNvPr>
              <p:cNvSpPr/>
              <p:nvPr/>
            </p:nvSpPr>
            <p:spPr>
              <a:xfrm>
                <a:off x="6632436" y="32236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DA56AB9E-4753-C941-A143-E8038752AB0B}"/>
                  </a:ext>
                </a:extLst>
              </p:cNvPr>
              <p:cNvSpPr/>
              <p:nvPr/>
            </p:nvSpPr>
            <p:spPr>
              <a:xfrm>
                <a:off x="7365912" y="42845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869C0B3-541D-9942-A641-4C004A822E81}"/>
                  </a:ext>
                </a:extLst>
              </p:cNvPr>
              <p:cNvSpPr/>
              <p:nvPr/>
            </p:nvSpPr>
            <p:spPr>
              <a:xfrm>
                <a:off x="8046529" y="34239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BDE2EECC-85EA-3F44-8FF9-198ECD03CDE8}"/>
                  </a:ext>
                </a:extLst>
              </p:cNvPr>
              <p:cNvSpPr/>
              <p:nvPr/>
            </p:nvSpPr>
            <p:spPr>
              <a:xfrm>
                <a:off x="7594979" y="365249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7C0D6A9B-3F96-4D4E-887E-465C987B8500}"/>
                  </a:ext>
                </a:extLst>
              </p:cNvPr>
              <p:cNvSpPr/>
              <p:nvPr/>
            </p:nvSpPr>
            <p:spPr>
              <a:xfrm>
                <a:off x="7819386" y="388775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C96D6021-F840-034C-820C-E68D4FBE2B6F}"/>
                  </a:ext>
                </a:extLst>
              </p:cNvPr>
              <p:cNvSpPr/>
              <p:nvPr/>
            </p:nvSpPr>
            <p:spPr>
              <a:xfrm>
                <a:off x="9622739" y="391345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3B562414-BEA1-E44B-8A79-820EE52CE13D}"/>
                  </a:ext>
                </a:extLst>
              </p:cNvPr>
              <p:cNvSpPr/>
              <p:nvPr/>
            </p:nvSpPr>
            <p:spPr>
              <a:xfrm>
                <a:off x="7908358" y="37285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1B87EE4E-B5F7-7743-9E0B-D70901A58D8C}"/>
                  </a:ext>
                </a:extLst>
              </p:cNvPr>
              <p:cNvSpPr/>
              <p:nvPr/>
            </p:nvSpPr>
            <p:spPr>
              <a:xfrm>
                <a:off x="7878776" y="34686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0B5B50E5-B381-F947-BBD7-2EFA612BA2C6}"/>
                  </a:ext>
                </a:extLst>
              </p:cNvPr>
              <p:cNvSpPr/>
              <p:nvPr/>
            </p:nvSpPr>
            <p:spPr>
              <a:xfrm>
                <a:off x="6547505" y="33823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8359B3D5-C7BA-0247-B4FD-64C19241FD42}"/>
                  </a:ext>
                </a:extLst>
              </p:cNvPr>
              <p:cNvSpPr/>
              <p:nvPr/>
            </p:nvSpPr>
            <p:spPr>
              <a:xfrm>
                <a:off x="7661542" y="40943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B114468F-9635-0D45-8CEA-9D622CE6EA91}"/>
                  </a:ext>
                </a:extLst>
              </p:cNvPr>
              <p:cNvSpPr/>
              <p:nvPr/>
            </p:nvSpPr>
            <p:spPr>
              <a:xfrm>
                <a:off x="6363393" y="36626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A24CCF3A-FE60-DD4A-9C42-A34CF3418E44}"/>
                  </a:ext>
                </a:extLst>
              </p:cNvPr>
              <p:cNvSpPr/>
              <p:nvPr/>
            </p:nvSpPr>
            <p:spPr>
              <a:xfrm>
                <a:off x="6845221" y="4061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68A8CC31-166C-894A-9F3B-40526D1C9ECB}"/>
                  </a:ext>
                </a:extLst>
              </p:cNvPr>
              <p:cNvSpPr/>
              <p:nvPr/>
            </p:nvSpPr>
            <p:spPr>
              <a:xfrm>
                <a:off x="6354383" y="306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5" name="Oval 744">
                <a:extLst>
                  <a:ext uri="{FF2B5EF4-FFF2-40B4-BE49-F238E27FC236}">
                    <a16:creationId xmlns:a16="http://schemas.microsoft.com/office/drawing/2014/main" id="{E659BF0E-7766-0040-A39C-3B5EB5322140}"/>
                  </a:ext>
                </a:extLst>
              </p:cNvPr>
              <p:cNvSpPr/>
              <p:nvPr/>
            </p:nvSpPr>
            <p:spPr>
              <a:xfrm>
                <a:off x="6597826" y="29405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D97F8A68-1F6F-1141-8E9B-9DC5DE0F8259}"/>
                  </a:ext>
                </a:extLst>
              </p:cNvPr>
              <p:cNvSpPr/>
              <p:nvPr/>
            </p:nvSpPr>
            <p:spPr>
              <a:xfrm>
                <a:off x="7597941" y="34513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AC39CF19-22F4-594C-B7FD-AFA72EB91BF0}"/>
                  </a:ext>
                </a:extLst>
              </p:cNvPr>
              <p:cNvSpPr/>
              <p:nvPr/>
            </p:nvSpPr>
            <p:spPr>
              <a:xfrm>
                <a:off x="7794324" y="319363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F7FB5D45-30AA-A843-9A54-ED74AFEE041B}"/>
                  </a:ext>
                </a:extLst>
              </p:cNvPr>
              <p:cNvSpPr/>
              <p:nvPr/>
            </p:nvSpPr>
            <p:spPr>
              <a:xfrm>
                <a:off x="6755952" y="34198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49" name="Oval 748">
                <a:extLst>
                  <a:ext uri="{FF2B5EF4-FFF2-40B4-BE49-F238E27FC236}">
                    <a16:creationId xmlns:a16="http://schemas.microsoft.com/office/drawing/2014/main" id="{2AF8DDDF-55AA-6643-862F-0FBBCBFA9D24}"/>
                  </a:ext>
                </a:extLst>
              </p:cNvPr>
              <p:cNvSpPr/>
              <p:nvPr/>
            </p:nvSpPr>
            <p:spPr>
              <a:xfrm>
                <a:off x="6200000" y="37175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5F269918-EAD9-A64F-8568-CF2E1D19F21D}"/>
                  </a:ext>
                </a:extLst>
              </p:cNvPr>
              <p:cNvSpPr/>
              <p:nvPr/>
            </p:nvSpPr>
            <p:spPr>
              <a:xfrm>
                <a:off x="7208253" y="32507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AEA70268-D4EB-B346-B606-0A49120CC3A3}"/>
                  </a:ext>
                </a:extLst>
              </p:cNvPr>
              <p:cNvSpPr/>
              <p:nvPr/>
            </p:nvSpPr>
            <p:spPr>
              <a:xfrm>
                <a:off x="8814756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3157F91B-2F08-3646-94D0-E146AD2B55FC}"/>
                  </a:ext>
                </a:extLst>
              </p:cNvPr>
              <p:cNvSpPr/>
              <p:nvPr/>
            </p:nvSpPr>
            <p:spPr>
              <a:xfrm>
                <a:off x="8437882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8CE615A6-3AC9-564C-8F3A-1ED9DC76967B}"/>
                  </a:ext>
                </a:extLst>
              </p:cNvPr>
              <p:cNvSpPr/>
              <p:nvPr/>
            </p:nvSpPr>
            <p:spPr>
              <a:xfrm>
                <a:off x="8756713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E091A029-DE1A-8346-AC45-820B005697CB}"/>
                  </a:ext>
                </a:extLst>
              </p:cNvPr>
              <p:cNvSpPr/>
              <p:nvPr/>
            </p:nvSpPr>
            <p:spPr>
              <a:xfrm>
                <a:off x="8618542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2443B97-47D2-EF45-8018-ED3EFB68E284}"/>
                  </a:ext>
                </a:extLst>
              </p:cNvPr>
              <p:cNvSpPr/>
              <p:nvPr/>
            </p:nvSpPr>
            <p:spPr>
              <a:xfrm>
                <a:off x="8588960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1378B45-60D6-DF49-909C-59B9C3846366}"/>
                  </a:ext>
                </a:extLst>
              </p:cNvPr>
              <p:cNvSpPr/>
              <p:nvPr/>
            </p:nvSpPr>
            <p:spPr>
              <a:xfrm>
                <a:off x="8308125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CA24F506-D3BC-204B-8743-6ECBDFA878DF}"/>
                  </a:ext>
                </a:extLst>
              </p:cNvPr>
              <p:cNvSpPr/>
              <p:nvPr/>
            </p:nvSpPr>
            <p:spPr>
              <a:xfrm>
                <a:off x="8476428" y="27866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A3B1AFB6-CBD4-0F40-AFA5-E086C6D3BCEF}"/>
                  </a:ext>
                </a:extLst>
              </p:cNvPr>
              <p:cNvSpPr/>
              <p:nvPr/>
            </p:nvSpPr>
            <p:spPr>
              <a:xfrm>
                <a:off x="8099554" y="2746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9B72AF92-B4E6-9F4E-8A35-A18D4A7B19CA}"/>
                  </a:ext>
                </a:extLst>
              </p:cNvPr>
              <p:cNvSpPr/>
              <p:nvPr/>
            </p:nvSpPr>
            <p:spPr>
              <a:xfrm>
                <a:off x="8418385" y="25888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681FE595-F14C-BD4C-83FD-D003CF4E47CC}"/>
                  </a:ext>
                </a:extLst>
              </p:cNvPr>
              <p:cNvSpPr/>
              <p:nvPr/>
            </p:nvSpPr>
            <p:spPr>
              <a:xfrm>
                <a:off x="7904628" y="28446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4981F770-27BE-6649-AB11-7570E412F35B}"/>
                  </a:ext>
                </a:extLst>
              </p:cNvPr>
              <p:cNvSpPr/>
              <p:nvPr/>
            </p:nvSpPr>
            <p:spPr>
              <a:xfrm>
                <a:off x="8250632" y="26335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A14A561F-DC91-4548-B9C5-021BC1D6BD12}"/>
                  </a:ext>
                </a:extLst>
              </p:cNvPr>
              <p:cNvSpPr/>
              <p:nvPr/>
            </p:nvSpPr>
            <p:spPr>
              <a:xfrm>
                <a:off x="7969797" y="26162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8EC1B7B1-CC4A-4B4C-8519-D83FE5A3F35B}"/>
                  </a:ext>
                </a:extLst>
              </p:cNvPr>
              <p:cNvSpPr/>
              <p:nvPr/>
            </p:nvSpPr>
            <p:spPr>
              <a:xfrm>
                <a:off x="11018460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7EC6C292-AD89-7A4D-8F0C-42B34118BDC5}"/>
                  </a:ext>
                </a:extLst>
              </p:cNvPr>
              <p:cNvSpPr/>
              <p:nvPr/>
            </p:nvSpPr>
            <p:spPr>
              <a:xfrm>
                <a:off x="10641586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B2D42174-7BCA-5E48-B04C-8E7DC2F41AA6}"/>
                  </a:ext>
                </a:extLst>
              </p:cNvPr>
              <p:cNvSpPr/>
              <p:nvPr/>
            </p:nvSpPr>
            <p:spPr>
              <a:xfrm>
                <a:off x="10960417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378D4CB6-70C7-7143-A63C-DBDDC219A5C2}"/>
                  </a:ext>
                </a:extLst>
              </p:cNvPr>
              <p:cNvSpPr/>
              <p:nvPr/>
            </p:nvSpPr>
            <p:spPr>
              <a:xfrm>
                <a:off x="10822246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FDCF5BDA-5FDD-2841-A6AC-CC1854008416}"/>
                  </a:ext>
                </a:extLst>
              </p:cNvPr>
              <p:cNvSpPr/>
              <p:nvPr/>
            </p:nvSpPr>
            <p:spPr>
              <a:xfrm>
                <a:off x="10792664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6D6BEE91-E68B-D94A-8041-EEA91651D599}"/>
                  </a:ext>
                </a:extLst>
              </p:cNvPr>
              <p:cNvSpPr/>
              <p:nvPr/>
            </p:nvSpPr>
            <p:spPr>
              <a:xfrm>
                <a:off x="10511829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F90C3255-326E-214C-8426-1426288A8DFB}"/>
                  </a:ext>
                </a:extLst>
              </p:cNvPr>
              <p:cNvSpPr/>
              <p:nvPr/>
            </p:nvSpPr>
            <p:spPr>
              <a:xfrm>
                <a:off x="8538466" y="3295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F44E3F25-0E88-D54C-B0AC-512342D34215}"/>
                  </a:ext>
                </a:extLst>
              </p:cNvPr>
              <p:cNvSpPr/>
              <p:nvPr/>
            </p:nvSpPr>
            <p:spPr>
              <a:xfrm>
                <a:off x="8481120" y="346109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65A02267-CC88-0248-B633-0DBF094D3070}"/>
                  </a:ext>
                </a:extLst>
              </p:cNvPr>
              <p:cNvSpPr/>
              <p:nvPr/>
            </p:nvSpPr>
            <p:spPr>
              <a:xfrm>
                <a:off x="8755607" y="29490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9ED43337-7EEB-E34F-937A-4A4814270004}"/>
                  </a:ext>
                </a:extLst>
              </p:cNvPr>
              <p:cNvSpPr/>
              <p:nvPr/>
            </p:nvSpPr>
            <p:spPr>
              <a:xfrm>
                <a:off x="8689544" y="31821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AC919663-DDA5-1846-A87A-036F8985337E}"/>
                  </a:ext>
                </a:extLst>
              </p:cNvPr>
              <p:cNvSpPr/>
              <p:nvPr/>
            </p:nvSpPr>
            <p:spPr>
              <a:xfrm>
                <a:off x="8408709" y="31648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4" name="Oval 773">
                <a:extLst>
                  <a:ext uri="{FF2B5EF4-FFF2-40B4-BE49-F238E27FC236}">
                    <a16:creationId xmlns:a16="http://schemas.microsoft.com/office/drawing/2014/main" id="{80865C5E-B9CD-1F43-9E73-CE2760AFF1B8}"/>
                  </a:ext>
                </a:extLst>
              </p:cNvPr>
              <p:cNvSpPr/>
              <p:nvPr/>
            </p:nvSpPr>
            <p:spPr>
              <a:xfrm>
                <a:off x="9443722" y="310340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D35A44B3-C2D2-0843-AAE0-F235681131B0}"/>
                  </a:ext>
                </a:extLst>
              </p:cNvPr>
              <p:cNvSpPr/>
              <p:nvPr/>
            </p:nvSpPr>
            <p:spPr>
              <a:xfrm>
                <a:off x="9386376" y="3269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00D2EF42-3CDE-D340-8775-26C2A6B6B117}"/>
                  </a:ext>
                </a:extLst>
              </p:cNvPr>
              <p:cNvSpPr/>
              <p:nvPr/>
            </p:nvSpPr>
            <p:spPr>
              <a:xfrm>
                <a:off x="9910334" y="30105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7" name="Oval 776">
                <a:extLst>
                  <a:ext uri="{FF2B5EF4-FFF2-40B4-BE49-F238E27FC236}">
                    <a16:creationId xmlns:a16="http://schemas.microsoft.com/office/drawing/2014/main" id="{44A1D9AC-1F80-964E-A837-F3BC805A9C21}"/>
                  </a:ext>
                </a:extLst>
              </p:cNvPr>
              <p:cNvSpPr/>
              <p:nvPr/>
            </p:nvSpPr>
            <p:spPr>
              <a:xfrm>
                <a:off x="9594800" y="29901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8" name="Oval 777">
                <a:extLst>
                  <a:ext uri="{FF2B5EF4-FFF2-40B4-BE49-F238E27FC236}">
                    <a16:creationId xmlns:a16="http://schemas.microsoft.com/office/drawing/2014/main" id="{4839278A-F7F2-5640-8BB6-7821A850140A}"/>
                  </a:ext>
                </a:extLst>
              </p:cNvPr>
              <p:cNvSpPr/>
              <p:nvPr/>
            </p:nvSpPr>
            <p:spPr>
              <a:xfrm>
                <a:off x="9313965" y="297284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A2C1EFDD-E854-874B-9752-EE34D1385C4D}"/>
                  </a:ext>
                </a:extLst>
              </p:cNvPr>
              <p:cNvSpPr/>
              <p:nvPr/>
            </p:nvSpPr>
            <p:spPr>
              <a:xfrm>
                <a:off x="10705594" y="30028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189A691B-93A5-C74D-93A5-B880A3CE7731}"/>
                  </a:ext>
                </a:extLst>
              </p:cNvPr>
              <p:cNvSpPr/>
              <p:nvPr/>
            </p:nvSpPr>
            <p:spPr>
              <a:xfrm>
                <a:off x="11187744" y="38177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F96D731D-DF28-514E-A1F3-7E6798E1DF12}"/>
                  </a:ext>
                </a:extLst>
              </p:cNvPr>
              <p:cNvSpPr/>
              <p:nvPr/>
            </p:nvSpPr>
            <p:spPr>
              <a:xfrm>
                <a:off x="11425750" y="379863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307B20FD-35A3-5A40-B670-4E8F7980DBCE}"/>
                  </a:ext>
                </a:extLst>
              </p:cNvPr>
              <p:cNvSpPr/>
              <p:nvPr/>
            </p:nvSpPr>
            <p:spPr>
              <a:xfrm>
                <a:off x="11396168" y="35387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37B8DBD5-CBB1-0840-A22F-30F521C55D5C}"/>
                  </a:ext>
                </a:extLst>
              </p:cNvPr>
              <p:cNvSpPr/>
              <p:nvPr/>
            </p:nvSpPr>
            <p:spPr>
              <a:xfrm>
                <a:off x="11115333" y="35214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4" name="Oval 783">
                <a:extLst>
                  <a:ext uri="{FF2B5EF4-FFF2-40B4-BE49-F238E27FC236}">
                    <a16:creationId xmlns:a16="http://schemas.microsoft.com/office/drawing/2014/main" id="{3B0FE8C0-2649-8547-81EC-661CF9DA08C4}"/>
                  </a:ext>
                </a:extLst>
              </p:cNvPr>
              <p:cNvSpPr/>
              <p:nvPr/>
            </p:nvSpPr>
            <p:spPr>
              <a:xfrm>
                <a:off x="10172115" y="29166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15CAD69B-1248-D848-923E-A4E263EFB1FE}"/>
                  </a:ext>
                </a:extLst>
              </p:cNvPr>
              <p:cNvSpPr/>
              <p:nvPr/>
            </p:nvSpPr>
            <p:spPr>
              <a:xfrm>
                <a:off x="10885992" y="280273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55C2BCB7-F6FA-D54F-A7C6-83C8F6CA5EDD}"/>
                  </a:ext>
                </a:extLst>
              </p:cNvPr>
              <p:cNvSpPr/>
              <p:nvPr/>
            </p:nvSpPr>
            <p:spPr>
              <a:xfrm>
                <a:off x="11123998" y="27836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AB4F909A-77D5-BE4C-8E37-8753BE7F6681}"/>
                  </a:ext>
                </a:extLst>
              </p:cNvPr>
              <p:cNvSpPr/>
              <p:nvPr/>
            </p:nvSpPr>
            <p:spPr>
              <a:xfrm>
                <a:off x="11267166" y="32779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8" name="Oval 787">
                <a:extLst>
                  <a:ext uri="{FF2B5EF4-FFF2-40B4-BE49-F238E27FC236}">
                    <a16:creationId xmlns:a16="http://schemas.microsoft.com/office/drawing/2014/main" id="{B9B3F68C-1A5B-B941-BA63-890E625AF403}"/>
                  </a:ext>
                </a:extLst>
              </p:cNvPr>
              <p:cNvSpPr/>
              <p:nvPr/>
            </p:nvSpPr>
            <p:spPr>
              <a:xfrm>
                <a:off x="10796951" y="26577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89" name="Oval 788">
                <a:extLst>
                  <a:ext uri="{FF2B5EF4-FFF2-40B4-BE49-F238E27FC236}">
                    <a16:creationId xmlns:a16="http://schemas.microsoft.com/office/drawing/2014/main" id="{E719074F-B17E-8F41-A5BF-BCC43A1565CD}"/>
                  </a:ext>
                </a:extLst>
              </p:cNvPr>
              <p:cNvSpPr/>
              <p:nvPr/>
            </p:nvSpPr>
            <p:spPr>
              <a:xfrm>
                <a:off x="10529893" y="30065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0" name="Oval 789">
                <a:extLst>
                  <a:ext uri="{FF2B5EF4-FFF2-40B4-BE49-F238E27FC236}">
                    <a16:creationId xmlns:a16="http://schemas.microsoft.com/office/drawing/2014/main" id="{417D845B-B865-D843-B761-CA6F929B8B2F}"/>
                  </a:ext>
                </a:extLst>
              </p:cNvPr>
              <p:cNvSpPr/>
              <p:nvPr/>
            </p:nvSpPr>
            <p:spPr>
              <a:xfrm>
                <a:off x="10557968" y="32766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1" name="Oval 790">
                <a:extLst>
                  <a:ext uri="{FF2B5EF4-FFF2-40B4-BE49-F238E27FC236}">
                    <a16:creationId xmlns:a16="http://schemas.microsoft.com/office/drawing/2014/main" id="{76BF3277-06D6-5B4D-9831-03040B5AB816}"/>
                  </a:ext>
                </a:extLst>
              </p:cNvPr>
              <p:cNvSpPr/>
              <p:nvPr/>
            </p:nvSpPr>
            <p:spPr>
              <a:xfrm>
                <a:off x="10710368" y="34290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F00FCB91-D12E-E942-8A3D-FFD3BC038604}"/>
                  </a:ext>
                </a:extLst>
              </p:cNvPr>
              <p:cNvSpPr/>
              <p:nvPr/>
            </p:nvSpPr>
            <p:spPr>
              <a:xfrm>
                <a:off x="11308020" y="29390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7347CD33-6D8E-9F4B-BD5F-AC563D30222E}"/>
                  </a:ext>
                </a:extLst>
              </p:cNvPr>
              <p:cNvSpPr/>
              <p:nvPr/>
            </p:nvSpPr>
            <p:spPr>
              <a:xfrm>
                <a:off x="9768696" y="3106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4" name="TextBox 793">
                <a:extLst>
                  <a:ext uri="{FF2B5EF4-FFF2-40B4-BE49-F238E27FC236}">
                    <a16:creationId xmlns:a16="http://schemas.microsoft.com/office/drawing/2014/main" id="{034832C0-827C-2D4B-BA12-FA7A081CF594}"/>
                  </a:ext>
                </a:extLst>
              </p:cNvPr>
              <p:cNvSpPr txBox="1"/>
              <p:nvPr/>
            </p:nvSpPr>
            <p:spPr>
              <a:xfrm>
                <a:off x="10191505" y="303645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0D0F578B-A142-3942-93B3-B85C2B0174A6}"/>
                  </a:ext>
                </a:extLst>
              </p:cNvPr>
              <p:cNvSpPr/>
              <p:nvPr/>
            </p:nvSpPr>
            <p:spPr>
              <a:xfrm>
                <a:off x="9296340" y="37894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8D8BF48A-9598-F642-B701-2A69985E7BDC}"/>
                  </a:ext>
                </a:extLst>
              </p:cNvPr>
              <p:cNvSpPr/>
              <p:nvPr/>
            </p:nvSpPr>
            <p:spPr>
              <a:xfrm>
                <a:off x="9238297" y="359160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2D508474-48F3-F442-AC08-2955E27C5BC6}"/>
                  </a:ext>
                </a:extLst>
              </p:cNvPr>
              <p:cNvSpPr/>
              <p:nvPr/>
            </p:nvSpPr>
            <p:spPr>
              <a:xfrm>
                <a:off x="9927539" y="43176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7D8849AA-F03C-B448-8F6F-6DC619F2A3A8}"/>
                  </a:ext>
                </a:extLst>
              </p:cNvPr>
              <p:cNvSpPr/>
              <p:nvPr/>
            </p:nvSpPr>
            <p:spPr>
              <a:xfrm>
                <a:off x="9793771" y="397541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C5060FEF-6B6F-1B46-9482-FA32E001C769}"/>
                  </a:ext>
                </a:extLst>
              </p:cNvPr>
              <p:cNvSpPr/>
              <p:nvPr/>
            </p:nvSpPr>
            <p:spPr>
              <a:xfrm>
                <a:off x="10278541" y="423508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BA14B1AF-E483-3B49-AD27-3D711FDF25B6}"/>
                  </a:ext>
                </a:extLst>
              </p:cNvPr>
              <p:cNvSpPr/>
              <p:nvPr/>
            </p:nvSpPr>
            <p:spPr>
              <a:xfrm>
                <a:off x="10523748" y="42005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81C81744-D7E4-1844-A408-443D13CE6DCD}"/>
                  </a:ext>
                </a:extLst>
              </p:cNvPr>
              <p:cNvSpPr/>
              <p:nvPr/>
            </p:nvSpPr>
            <p:spPr>
              <a:xfrm>
                <a:off x="10036920" y="397593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E03B7B76-5954-B445-9CF1-65B8F8A6B3B0}"/>
                  </a:ext>
                </a:extLst>
              </p:cNvPr>
              <p:cNvSpPr/>
              <p:nvPr/>
            </p:nvSpPr>
            <p:spPr>
              <a:xfrm>
                <a:off x="9658739" y="409079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3AB7AEC8-ADC9-944B-BE51-BDE553F9A855}"/>
                  </a:ext>
                </a:extLst>
              </p:cNvPr>
              <p:cNvSpPr/>
              <p:nvPr/>
            </p:nvSpPr>
            <p:spPr>
              <a:xfrm>
                <a:off x="10355261" y="39598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C1364AF1-F599-E84F-94AA-B22BA8D2F593}"/>
                  </a:ext>
                </a:extLst>
              </p:cNvPr>
              <p:cNvSpPr/>
              <p:nvPr/>
            </p:nvSpPr>
            <p:spPr>
              <a:xfrm>
                <a:off x="10112258" y="42446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9B4791E0-FF0A-6249-9FB0-141FCF37EF47}"/>
                  </a:ext>
                </a:extLst>
              </p:cNvPr>
              <p:cNvSpPr/>
              <p:nvPr/>
            </p:nvSpPr>
            <p:spPr>
              <a:xfrm>
                <a:off x="9869086" y="388775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6" name="Oval 805">
                <a:extLst>
                  <a:ext uri="{FF2B5EF4-FFF2-40B4-BE49-F238E27FC236}">
                    <a16:creationId xmlns:a16="http://schemas.microsoft.com/office/drawing/2014/main" id="{39842163-F0E7-354E-B5E2-8693FB7DF6E9}"/>
                  </a:ext>
                </a:extLst>
              </p:cNvPr>
              <p:cNvSpPr/>
              <p:nvPr/>
            </p:nvSpPr>
            <p:spPr>
              <a:xfrm>
                <a:off x="8768285" y="2674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8823767F-D05B-0B43-8E8B-28C7B2F97E69}"/>
                  </a:ext>
                </a:extLst>
              </p:cNvPr>
              <p:cNvSpPr/>
              <p:nvPr/>
            </p:nvSpPr>
            <p:spPr>
              <a:xfrm>
                <a:off x="8781228" y="30914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7C6A3060-09BE-064B-8D0A-F3E7F4A72713}"/>
                  </a:ext>
                </a:extLst>
              </p:cNvPr>
              <p:cNvSpPr/>
              <p:nvPr/>
            </p:nvSpPr>
            <p:spPr>
              <a:xfrm>
                <a:off x="8634132" y="29059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09" name="Oval 808">
                <a:extLst>
                  <a:ext uri="{FF2B5EF4-FFF2-40B4-BE49-F238E27FC236}">
                    <a16:creationId xmlns:a16="http://schemas.microsoft.com/office/drawing/2014/main" id="{326DB8D2-3217-864D-8329-C6A44C61043C}"/>
                  </a:ext>
                </a:extLst>
              </p:cNvPr>
              <p:cNvSpPr/>
              <p:nvPr/>
            </p:nvSpPr>
            <p:spPr>
              <a:xfrm>
                <a:off x="8713509" y="34696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38F51E65-F854-3E42-9107-8A80FDD0F0F7}"/>
                  </a:ext>
                </a:extLst>
              </p:cNvPr>
              <p:cNvSpPr/>
              <p:nvPr/>
            </p:nvSpPr>
            <p:spPr>
              <a:xfrm>
                <a:off x="7200743" y="25024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pic>
        <p:nvPicPr>
          <p:cNvPr id="471" name="Picture 4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05D897-11D4-7644-B293-8AE930E5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383378"/>
            <a:ext cx="2821940" cy="37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4A1A6BD-6F04-434B-B51A-10E714DB6E4C}"/>
              </a:ext>
            </a:extLst>
          </p:cNvPr>
          <p:cNvGrpSpPr/>
          <p:nvPr/>
        </p:nvGrpSpPr>
        <p:grpSpPr>
          <a:xfrm>
            <a:off x="6632787" y="2307947"/>
            <a:ext cx="3008215" cy="2196000"/>
            <a:chOff x="5626947" y="2033627"/>
            <a:chExt cx="3008215" cy="2196000"/>
          </a:xfrm>
        </p:grpSpPr>
        <p:sp>
          <p:nvSpPr>
            <p:cNvPr id="578" name="Parallelogram 577">
              <a:extLst>
                <a:ext uri="{FF2B5EF4-FFF2-40B4-BE49-F238E27FC236}">
                  <a16:creationId xmlns:a16="http://schemas.microsoft.com/office/drawing/2014/main" id="{496BE594-F79B-214D-81A7-82224D95CFC2}"/>
                </a:ext>
              </a:extLst>
            </p:cNvPr>
            <p:cNvSpPr/>
            <p:nvPr/>
          </p:nvSpPr>
          <p:spPr>
            <a:xfrm rot="5400000">
              <a:off x="6033055" y="1627519"/>
              <a:ext cx="2196000" cy="3008215"/>
            </a:xfrm>
            <a:prstGeom prst="parallelogram">
              <a:avLst>
                <a:gd name="adj" fmla="val 516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4594B686-7C32-A940-BCC7-789B175855AB}"/>
                </a:ext>
              </a:extLst>
            </p:cNvPr>
            <p:cNvGrpSpPr>
              <a:grpSpLocks noChangeAspect="1"/>
            </p:cNvGrpSpPr>
            <p:nvPr/>
          </p:nvGrpSpPr>
          <p:grpSpPr>
            <a:xfrm rot="1257606">
              <a:off x="5878407" y="2710649"/>
              <a:ext cx="2400663" cy="900000"/>
              <a:chOff x="5870937" y="286326"/>
              <a:chExt cx="5471233" cy="2051147"/>
            </a:xfrm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7DCC8291-E37B-4140-BEC1-A7F3677B39E8}"/>
                  </a:ext>
                </a:extLst>
              </p:cNvPr>
              <p:cNvSpPr/>
              <p:nvPr/>
            </p:nvSpPr>
            <p:spPr>
              <a:xfrm>
                <a:off x="5870937" y="1002075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BA5DBEE8-570F-EE43-8A83-2096D2E304C3}"/>
                  </a:ext>
                </a:extLst>
              </p:cNvPr>
              <p:cNvSpPr/>
              <p:nvPr/>
            </p:nvSpPr>
            <p:spPr>
              <a:xfrm>
                <a:off x="6705408" y="45388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76010921-B8C5-5341-B24B-4A94F7DDA769}"/>
                  </a:ext>
                </a:extLst>
              </p:cNvPr>
              <p:cNvSpPr/>
              <p:nvPr/>
            </p:nvSpPr>
            <p:spPr>
              <a:xfrm>
                <a:off x="6705408" y="1955318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CDC81CB6-8633-1D4E-ACAA-8574D006CE85}"/>
                  </a:ext>
                </a:extLst>
              </p:cNvPr>
              <p:cNvSpPr/>
              <p:nvPr/>
            </p:nvSpPr>
            <p:spPr>
              <a:xfrm>
                <a:off x="7084970" y="81619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78965E2-6018-2043-B4AB-9F7666A991E1}"/>
                  </a:ext>
                </a:extLst>
              </p:cNvPr>
              <p:cNvSpPr/>
              <p:nvPr/>
            </p:nvSpPr>
            <p:spPr>
              <a:xfrm>
                <a:off x="7345712" y="29207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EC5A27FE-49A0-9941-AB59-ABFE4DD09F11}"/>
                  </a:ext>
                </a:extLst>
              </p:cNvPr>
              <p:cNvSpPr/>
              <p:nvPr/>
            </p:nvSpPr>
            <p:spPr>
              <a:xfrm>
                <a:off x="5946284" y="453883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2CF46CED-E41A-6E41-A4F1-6F8B5E79C892}"/>
                  </a:ext>
                </a:extLst>
              </p:cNvPr>
              <p:cNvSpPr/>
              <p:nvPr/>
            </p:nvSpPr>
            <p:spPr>
              <a:xfrm>
                <a:off x="6488505" y="117850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0C195898-1A12-674A-8BCD-0AFD2259F621}"/>
                  </a:ext>
                </a:extLst>
              </p:cNvPr>
              <p:cNvSpPr/>
              <p:nvPr/>
            </p:nvSpPr>
            <p:spPr>
              <a:xfrm>
                <a:off x="6942026" y="1359705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C2E49CF0-A09A-F24D-B222-3164222C4E82}"/>
                  </a:ext>
                </a:extLst>
              </p:cNvPr>
              <p:cNvSpPr/>
              <p:nvPr/>
            </p:nvSpPr>
            <p:spPr>
              <a:xfrm>
                <a:off x="6085939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A78D4FC6-234E-EA47-A3B3-F490594D6B1A}"/>
                  </a:ext>
                </a:extLst>
              </p:cNvPr>
              <p:cNvSpPr/>
              <p:nvPr/>
            </p:nvSpPr>
            <p:spPr>
              <a:xfrm>
                <a:off x="8010871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42AAA2C-8ACF-AC4B-8AB6-3CE92858DBC2}"/>
                  </a:ext>
                </a:extLst>
              </p:cNvPr>
              <p:cNvSpPr/>
              <p:nvPr/>
            </p:nvSpPr>
            <p:spPr>
              <a:xfrm>
                <a:off x="7832592" y="81044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1DB3DA7B-FA42-904C-9C35-3C1BF1C27F1E}"/>
                  </a:ext>
                </a:extLst>
              </p:cNvPr>
              <p:cNvSpPr/>
              <p:nvPr/>
            </p:nvSpPr>
            <p:spPr>
              <a:xfrm>
                <a:off x="8704688" y="99632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D2E54E97-D965-2542-ADCD-52C7F3BC6576}"/>
                  </a:ext>
                </a:extLst>
              </p:cNvPr>
              <p:cNvSpPr/>
              <p:nvPr/>
            </p:nvSpPr>
            <p:spPr>
              <a:xfrm>
                <a:off x="9539159" y="44813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559D0805-7A0E-8C4F-8A42-59601F928FB7}"/>
                  </a:ext>
                </a:extLst>
              </p:cNvPr>
              <p:cNvSpPr/>
              <p:nvPr/>
            </p:nvSpPr>
            <p:spPr>
              <a:xfrm>
                <a:off x="9539159" y="194956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61F7ADE1-3CB4-FC43-BE83-90FE092EAF57}"/>
                  </a:ext>
                </a:extLst>
              </p:cNvPr>
              <p:cNvSpPr/>
              <p:nvPr/>
            </p:nvSpPr>
            <p:spPr>
              <a:xfrm>
                <a:off x="9918721" y="810442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A15CD070-D24B-DA40-8DAA-DAFC1C1D6577}"/>
                  </a:ext>
                </a:extLst>
              </p:cNvPr>
              <p:cNvSpPr/>
              <p:nvPr/>
            </p:nvSpPr>
            <p:spPr>
              <a:xfrm>
                <a:off x="10179463" y="286326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80A72F97-0EFA-814C-81AA-64C3F04998B1}"/>
                  </a:ext>
                </a:extLst>
              </p:cNvPr>
              <p:cNvSpPr/>
              <p:nvPr/>
            </p:nvSpPr>
            <p:spPr>
              <a:xfrm>
                <a:off x="8780035" y="44813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51C2E9AB-BB9D-4341-BD6C-2162FBAAE31E}"/>
                  </a:ext>
                </a:extLst>
              </p:cNvPr>
              <p:cNvSpPr/>
              <p:nvPr/>
            </p:nvSpPr>
            <p:spPr>
              <a:xfrm>
                <a:off x="9322256" y="117275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D41E3E6E-DBFE-8248-B1F6-C4A1B952ED84}"/>
                  </a:ext>
                </a:extLst>
              </p:cNvPr>
              <p:cNvSpPr/>
              <p:nvPr/>
            </p:nvSpPr>
            <p:spPr>
              <a:xfrm>
                <a:off x="9815399" y="128245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450244D8-E426-E64C-B7EB-73280F662E56}"/>
                  </a:ext>
                </a:extLst>
              </p:cNvPr>
              <p:cNvSpPr/>
              <p:nvPr/>
            </p:nvSpPr>
            <p:spPr>
              <a:xfrm>
                <a:off x="8919690" y="179716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71BE03F1-AF45-0B45-A593-A57F2ACE4BE4}"/>
                  </a:ext>
                </a:extLst>
              </p:cNvPr>
              <p:cNvSpPr/>
              <p:nvPr/>
            </p:nvSpPr>
            <p:spPr>
              <a:xfrm>
                <a:off x="10804837" y="188102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41158F71-B91E-A942-8F04-8DFD909E8441}"/>
                  </a:ext>
                </a:extLst>
              </p:cNvPr>
              <p:cNvSpPr/>
              <p:nvPr/>
            </p:nvSpPr>
            <p:spPr>
              <a:xfrm>
                <a:off x="10666343" y="80469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A1101B84-27D2-074D-AEC8-C697E5D11307}"/>
                  </a:ext>
                </a:extLst>
              </p:cNvPr>
              <p:cNvSpPr/>
              <p:nvPr/>
            </p:nvSpPr>
            <p:spPr>
              <a:xfrm>
                <a:off x="6423262" y="3441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D463DD6D-9B47-5E42-A80B-61C685461F5E}"/>
                  </a:ext>
                </a:extLst>
              </p:cNvPr>
              <p:cNvSpPr/>
              <p:nvPr/>
            </p:nvSpPr>
            <p:spPr>
              <a:xfrm>
                <a:off x="6548613" y="925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DFD73C84-DCD2-214C-8CA9-082BC9F697AD}"/>
                  </a:ext>
                </a:extLst>
              </p:cNvPr>
              <p:cNvSpPr/>
              <p:nvPr/>
            </p:nvSpPr>
            <p:spPr>
              <a:xfrm>
                <a:off x="8102773" y="162369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73F83846-8D4C-7340-9F5D-E93DBC54048A}"/>
                  </a:ext>
                </a:extLst>
              </p:cNvPr>
              <p:cNvSpPr/>
              <p:nvPr/>
            </p:nvSpPr>
            <p:spPr>
              <a:xfrm>
                <a:off x="6965696" y="124037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BA608E93-0317-C54A-BDD5-6F57052EF7E7}"/>
                  </a:ext>
                </a:extLst>
              </p:cNvPr>
              <p:cNvSpPr/>
              <p:nvPr/>
            </p:nvSpPr>
            <p:spPr>
              <a:xfrm>
                <a:off x="6183749" y="162891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E5441600-DD35-8B4D-BE65-0384940DDDAF}"/>
                  </a:ext>
                </a:extLst>
              </p:cNvPr>
              <p:cNvSpPr/>
              <p:nvPr/>
            </p:nvSpPr>
            <p:spPr>
              <a:xfrm>
                <a:off x="7948992" y="14207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3C120BAA-1926-614A-8955-F21AE25555CC}"/>
                  </a:ext>
                </a:extLst>
              </p:cNvPr>
              <p:cNvSpPr/>
              <p:nvPr/>
            </p:nvSpPr>
            <p:spPr>
              <a:xfrm>
                <a:off x="7045163" y="30140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75E0BF9A-2A86-C246-B124-CF3058A20AB4}"/>
                  </a:ext>
                </a:extLst>
              </p:cNvPr>
              <p:cNvSpPr/>
              <p:nvPr/>
            </p:nvSpPr>
            <p:spPr>
              <a:xfrm>
                <a:off x="6783233" y="167308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43B70806-AB5C-9047-8201-55A1AAC64021}"/>
                  </a:ext>
                </a:extLst>
              </p:cNvPr>
              <p:cNvSpPr/>
              <p:nvPr/>
            </p:nvSpPr>
            <p:spPr>
              <a:xfrm>
                <a:off x="7310613" y="1687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071361EB-BEE0-9E43-B51C-B43E834C3476}"/>
                  </a:ext>
                </a:extLst>
              </p:cNvPr>
              <p:cNvSpPr/>
              <p:nvPr/>
            </p:nvSpPr>
            <p:spPr>
              <a:xfrm>
                <a:off x="6335043" y="9246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10C8EEB4-89AB-5148-AE1C-CB9BDF6632DF}"/>
                  </a:ext>
                </a:extLst>
              </p:cNvPr>
              <p:cNvSpPr/>
              <p:nvPr/>
            </p:nvSpPr>
            <p:spPr>
              <a:xfrm>
                <a:off x="6905172" y="9369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02240170-8DBA-D541-BAA1-2648EE81C288}"/>
                  </a:ext>
                </a:extLst>
              </p:cNvPr>
              <p:cNvSpPr/>
              <p:nvPr/>
            </p:nvSpPr>
            <p:spPr>
              <a:xfrm>
                <a:off x="6530192" y="107498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91BC17B1-D3A8-8E4C-B8A2-F23490126053}"/>
                  </a:ext>
                </a:extLst>
              </p:cNvPr>
              <p:cNvSpPr/>
              <p:nvPr/>
            </p:nvSpPr>
            <p:spPr>
              <a:xfrm>
                <a:off x="7890949" y="12229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510C0146-2F45-0E46-87BE-4ECEFC02B956}"/>
                  </a:ext>
                </a:extLst>
              </p:cNvPr>
              <p:cNvSpPr/>
              <p:nvPr/>
            </p:nvSpPr>
            <p:spPr>
              <a:xfrm>
                <a:off x="7209972" y="1241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B042A0EE-FA9D-1E48-869C-40579F829D2A}"/>
                  </a:ext>
                </a:extLst>
              </p:cNvPr>
              <p:cNvSpPr/>
              <p:nvPr/>
            </p:nvSpPr>
            <p:spPr>
              <a:xfrm>
                <a:off x="7210332" y="198407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DCA10168-A42F-364A-B19E-E1C976F39FC4}"/>
                  </a:ext>
                </a:extLst>
              </p:cNvPr>
              <p:cNvSpPr/>
              <p:nvPr/>
            </p:nvSpPr>
            <p:spPr>
              <a:xfrm>
                <a:off x="7362372" y="1394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3E84B1ED-AB91-5F40-A11F-97D4117FA56E}"/>
                  </a:ext>
                </a:extLst>
              </p:cNvPr>
              <p:cNvSpPr/>
              <p:nvPr/>
            </p:nvSpPr>
            <p:spPr>
              <a:xfrm>
                <a:off x="7663806" y="168670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455A00A2-7CE3-2F4B-921A-DB3A43BA8437}"/>
                  </a:ext>
                </a:extLst>
              </p:cNvPr>
              <p:cNvSpPr/>
              <p:nvPr/>
            </p:nvSpPr>
            <p:spPr>
              <a:xfrm>
                <a:off x="9467159" y="17123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9164E826-9D9D-8243-B900-05F65854EE05}"/>
                  </a:ext>
                </a:extLst>
              </p:cNvPr>
              <p:cNvSpPr/>
              <p:nvPr/>
            </p:nvSpPr>
            <p:spPr>
              <a:xfrm>
                <a:off x="7752778" y="1527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32DD86BC-4983-AF45-AF67-57BB85B858FE}"/>
                  </a:ext>
                </a:extLst>
              </p:cNvPr>
              <p:cNvSpPr/>
              <p:nvPr/>
            </p:nvSpPr>
            <p:spPr>
              <a:xfrm>
                <a:off x="7723196" y="12676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DB86F025-248D-0749-B27E-D81A59A8EF21}"/>
                  </a:ext>
                </a:extLst>
              </p:cNvPr>
              <p:cNvSpPr/>
              <p:nvPr/>
            </p:nvSpPr>
            <p:spPr>
              <a:xfrm>
                <a:off x="6391925" y="11812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E310142D-6A4E-F94C-8155-CA4DD2D2FEA8}"/>
                  </a:ext>
                </a:extLst>
              </p:cNvPr>
              <p:cNvSpPr/>
              <p:nvPr/>
            </p:nvSpPr>
            <p:spPr>
              <a:xfrm>
                <a:off x="6207813" y="14615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64C4A418-B24C-1741-B17C-76694212A408}"/>
                  </a:ext>
                </a:extLst>
              </p:cNvPr>
              <p:cNvSpPr/>
              <p:nvPr/>
            </p:nvSpPr>
            <p:spPr>
              <a:xfrm>
                <a:off x="7505962" y="1893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3C54C9D-1C61-BD4D-96D2-FCEA3E515D4E}"/>
                  </a:ext>
                </a:extLst>
              </p:cNvPr>
              <p:cNvSpPr/>
              <p:nvPr/>
            </p:nvSpPr>
            <p:spPr>
              <a:xfrm>
                <a:off x="6807620" y="10634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88B9F09-6E73-ED40-8D5E-0E692272C76B}"/>
                  </a:ext>
                </a:extLst>
              </p:cNvPr>
              <p:cNvSpPr/>
              <p:nvPr/>
            </p:nvSpPr>
            <p:spPr>
              <a:xfrm>
                <a:off x="6198803" y="8616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3ADAFAE3-8EC0-1B44-9FF9-C0417CABFF29}"/>
                  </a:ext>
                </a:extLst>
              </p:cNvPr>
              <p:cNvSpPr/>
              <p:nvPr/>
            </p:nvSpPr>
            <p:spPr>
              <a:xfrm>
                <a:off x="6442246" y="73948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AFCBE7C0-2664-384F-9888-8A19D6CBB24A}"/>
                  </a:ext>
                </a:extLst>
              </p:cNvPr>
              <p:cNvSpPr/>
              <p:nvPr/>
            </p:nvSpPr>
            <p:spPr>
              <a:xfrm>
                <a:off x="7442361" y="12503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98D6AE95-AFD1-2743-8725-73974408CD1A}"/>
                  </a:ext>
                </a:extLst>
              </p:cNvPr>
              <p:cNvSpPr/>
              <p:nvPr/>
            </p:nvSpPr>
            <p:spPr>
              <a:xfrm>
                <a:off x="7638744" y="9925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26907622-39A4-BB45-9468-1823C79F9BE9}"/>
                  </a:ext>
                </a:extLst>
              </p:cNvPr>
              <p:cNvSpPr/>
              <p:nvPr/>
            </p:nvSpPr>
            <p:spPr>
              <a:xfrm>
                <a:off x="6600372" y="121875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EC31550-7D6F-3E4E-B988-F0DE21434CCE}"/>
                  </a:ext>
                </a:extLst>
              </p:cNvPr>
              <p:cNvSpPr/>
              <p:nvPr/>
            </p:nvSpPr>
            <p:spPr>
              <a:xfrm>
                <a:off x="5895227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E987E91F-9F35-7943-9EBB-324359C60F22}"/>
                  </a:ext>
                </a:extLst>
              </p:cNvPr>
              <p:cNvSpPr/>
              <p:nvPr/>
            </p:nvSpPr>
            <p:spPr>
              <a:xfrm>
                <a:off x="6622716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5E186D8F-D9B3-D14D-B20E-245CA07C9543}"/>
                  </a:ext>
                </a:extLst>
              </p:cNvPr>
              <p:cNvSpPr/>
              <p:nvPr/>
            </p:nvSpPr>
            <p:spPr>
              <a:xfrm>
                <a:off x="7072223" y="1148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93C98C56-3A93-2147-A5D2-BE9B924C2F56}"/>
                  </a:ext>
                </a:extLst>
              </p:cNvPr>
              <p:cNvSpPr/>
              <p:nvPr/>
            </p:nvSpPr>
            <p:spPr>
              <a:xfrm>
                <a:off x="8659176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25A13AD3-E044-9D4C-B8D2-C67575896F4E}"/>
                  </a:ext>
                </a:extLst>
              </p:cNvPr>
              <p:cNvSpPr/>
              <p:nvPr/>
            </p:nvSpPr>
            <p:spPr>
              <a:xfrm>
                <a:off x="8282302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68584119-BD60-E44E-86FA-6077523D18FF}"/>
                  </a:ext>
                </a:extLst>
              </p:cNvPr>
              <p:cNvSpPr/>
              <p:nvPr/>
            </p:nvSpPr>
            <p:spPr>
              <a:xfrm>
                <a:off x="8601133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7B1C1DAF-2C2D-4844-A319-9858C2D0C8A7}"/>
                  </a:ext>
                </a:extLst>
              </p:cNvPr>
              <p:cNvSpPr/>
              <p:nvPr/>
            </p:nvSpPr>
            <p:spPr>
              <a:xfrm>
                <a:off x="8462962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D4536340-AD33-FA49-8329-6478A443F192}"/>
                  </a:ext>
                </a:extLst>
              </p:cNvPr>
              <p:cNvSpPr/>
              <p:nvPr/>
            </p:nvSpPr>
            <p:spPr>
              <a:xfrm>
                <a:off x="8433380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DA94230-0989-2A4D-999A-516084812096}"/>
                  </a:ext>
                </a:extLst>
              </p:cNvPr>
              <p:cNvSpPr/>
              <p:nvPr/>
            </p:nvSpPr>
            <p:spPr>
              <a:xfrm>
                <a:off x="8152545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ADEDCD3E-2281-C145-97E6-A4A467951118}"/>
                  </a:ext>
                </a:extLst>
              </p:cNvPr>
              <p:cNvSpPr/>
              <p:nvPr/>
            </p:nvSpPr>
            <p:spPr>
              <a:xfrm>
                <a:off x="8320848" y="5855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56944345-DDAB-F040-B10D-239FD3446729}"/>
                  </a:ext>
                </a:extLst>
              </p:cNvPr>
              <p:cNvSpPr/>
              <p:nvPr/>
            </p:nvSpPr>
            <p:spPr>
              <a:xfrm>
                <a:off x="7943974" y="545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EA9B2D63-FAAE-B642-9239-6E5C9B4A4756}"/>
                  </a:ext>
                </a:extLst>
              </p:cNvPr>
              <p:cNvSpPr/>
              <p:nvPr/>
            </p:nvSpPr>
            <p:spPr>
              <a:xfrm>
                <a:off x="8262805" y="387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8C869A37-9B52-1A4F-A2E5-30DB6B272E31}"/>
                  </a:ext>
                </a:extLst>
              </p:cNvPr>
              <p:cNvSpPr/>
              <p:nvPr/>
            </p:nvSpPr>
            <p:spPr>
              <a:xfrm>
                <a:off x="8124634" y="6923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581E8422-04FE-F849-BD1C-DE3EFC8C1303}"/>
                  </a:ext>
                </a:extLst>
              </p:cNvPr>
              <p:cNvSpPr/>
              <p:nvPr/>
            </p:nvSpPr>
            <p:spPr>
              <a:xfrm>
                <a:off x="8095052" y="4324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EFFB5CBF-C7E5-5844-8903-66E1A62F90EF}"/>
                  </a:ext>
                </a:extLst>
              </p:cNvPr>
              <p:cNvSpPr/>
              <p:nvPr/>
            </p:nvSpPr>
            <p:spPr>
              <a:xfrm>
                <a:off x="7814217" y="4151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E4EE167D-BEF6-6F4A-B856-8F30EC0ADD6D}"/>
                  </a:ext>
                </a:extLst>
              </p:cNvPr>
              <p:cNvSpPr/>
              <p:nvPr/>
            </p:nvSpPr>
            <p:spPr>
              <a:xfrm>
                <a:off x="10862880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FE4F6AA5-E554-1543-AFAC-587381931950}"/>
                  </a:ext>
                </a:extLst>
              </p:cNvPr>
              <p:cNvSpPr/>
              <p:nvPr/>
            </p:nvSpPr>
            <p:spPr>
              <a:xfrm>
                <a:off x="10486006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9811FF50-C9FD-484E-B6DA-4D72147F7382}"/>
                  </a:ext>
                </a:extLst>
              </p:cNvPr>
              <p:cNvSpPr/>
              <p:nvPr/>
            </p:nvSpPr>
            <p:spPr>
              <a:xfrm>
                <a:off x="10804837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227E9965-376B-2E49-A6AB-201EC26F1374}"/>
                  </a:ext>
                </a:extLst>
              </p:cNvPr>
              <p:cNvSpPr/>
              <p:nvPr/>
            </p:nvSpPr>
            <p:spPr>
              <a:xfrm>
                <a:off x="10666666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91A2DC53-0900-0E41-89DD-10B650424EF5}"/>
                  </a:ext>
                </a:extLst>
              </p:cNvPr>
              <p:cNvSpPr/>
              <p:nvPr/>
            </p:nvSpPr>
            <p:spPr>
              <a:xfrm>
                <a:off x="10637084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A0A83089-E26D-7A45-B744-2A3C527C6FEC}"/>
                  </a:ext>
                </a:extLst>
              </p:cNvPr>
              <p:cNvSpPr/>
              <p:nvPr/>
            </p:nvSpPr>
            <p:spPr>
              <a:xfrm>
                <a:off x="10356249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1283EDFC-82EC-4B4F-9BB3-CA8E5412DC40}"/>
                  </a:ext>
                </a:extLst>
              </p:cNvPr>
              <p:cNvSpPr/>
              <p:nvPr/>
            </p:nvSpPr>
            <p:spPr>
              <a:xfrm>
                <a:off x="8382886" y="109437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B427DC9C-6799-B24D-9A0C-245E02F0065D}"/>
                  </a:ext>
                </a:extLst>
              </p:cNvPr>
              <p:cNvSpPr/>
              <p:nvPr/>
            </p:nvSpPr>
            <p:spPr>
              <a:xfrm>
                <a:off x="8325540" y="126004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C11EB12B-305B-C64D-8784-0A3E47AC0543}"/>
                  </a:ext>
                </a:extLst>
              </p:cNvPr>
              <p:cNvSpPr/>
              <p:nvPr/>
            </p:nvSpPr>
            <p:spPr>
              <a:xfrm>
                <a:off x="8600027" y="748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9" name="Oval 998">
                <a:extLst>
                  <a:ext uri="{FF2B5EF4-FFF2-40B4-BE49-F238E27FC236}">
                    <a16:creationId xmlns:a16="http://schemas.microsoft.com/office/drawing/2014/main" id="{003C8251-8900-1E46-B7B1-D17A47A9CC1C}"/>
                  </a:ext>
                </a:extLst>
              </p:cNvPr>
              <p:cNvSpPr/>
              <p:nvPr/>
            </p:nvSpPr>
            <p:spPr>
              <a:xfrm>
                <a:off x="8533964" y="9811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0" name="Oval 999">
                <a:extLst>
                  <a:ext uri="{FF2B5EF4-FFF2-40B4-BE49-F238E27FC236}">
                    <a16:creationId xmlns:a16="http://schemas.microsoft.com/office/drawing/2014/main" id="{504B3753-E314-054D-9CDE-46B056402ACE}"/>
                  </a:ext>
                </a:extLst>
              </p:cNvPr>
              <p:cNvSpPr/>
              <p:nvPr/>
            </p:nvSpPr>
            <p:spPr>
              <a:xfrm>
                <a:off x="8253129" y="9638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1" name="Oval 1000">
                <a:extLst>
                  <a:ext uri="{FF2B5EF4-FFF2-40B4-BE49-F238E27FC236}">
                    <a16:creationId xmlns:a16="http://schemas.microsoft.com/office/drawing/2014/main" id="{CBCE7AC2-A0C8-1E47-AB08-5EBC5643B588}"/>
                  </a:ext>
                </a:extLst>
              </p:cNvPr>
              <p:cNvSpPr/>
              <p:nvPr/>
            </p:nvSpPr>
            <p:spPr>
              <a:xfrm>
                <a:off x="9288142" y="90235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2" name="Oval 1001">
                <a:extLst>
                  <a:ext uri="{FF2B5EF4-FFF2-40B4-BE49-F238E27FC236}">
                    <a16:creationId xmlns:a16="http://schemas.microsoft.com/office/drawing/2014/main" id="{CBD782F4-E253-864C-B283-E455031F0972}"/>
                  </a:ext>
                </a:extLst>
              </p:cNvPr>
              <p:cNvSpPr/>
              <p:nvPr/>
            </p:nvSpPr>
            <p:spPr>
              <a:xfrm>
                <a:off x="9230796" y="106802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3" name="Oval 1002">
                <a:extLst>
                  <a:ext uri="{FF2B5EF4-FFF2-40B4-BE49-F238E27FC236}">
                    <a16:creationId xmlns:a16="http://schemas.microsoft.com/office/drawing/2014/main" id="{16753205-4A27-A04B-9023-ABCBA7C24069}"/>
                  </a:ext>
                </a:extLst>
              </p:cNvPr>
              <p:cNvSpPr/>
              <p:nvPr/>
            </p:nvSpPr>
            <p:spPr>
              <a:xfrm>
                <a:off x="9468802" y="10489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4" name="Oval 1003">
                <a:extLst>
                  <a:ext uri="{FF2B5EF4-FFF2-40B4-BE49-F238E27FC236}">
                    <a16:creationId xmlns:a16="http://schemas.microsoft.com/office/drawing/2014/main" id="{63CC0559-3EC7-6F4F-A44D-89BEB8F389CB}"/>
                  </a:ext>
                </a:extLst>
              </p:cNvPr>
              <p:cNvSpPr/>
              <p:nvPr/>
            </p:nvSpPr>
            <p:spPr>
              <a:xfrm>
                <a:off x="9439220" y="7891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5" name="Oval 1004">
                <a:extLst>
                  <a:ext uri="{FF2B5EF4-FFF2-40B4-BE49-F238E27FC236}">
                    <a16:creationId xmlns:a16="http://schemas.microsoft.com/office/drawing/2014/main" id="{5FDB9E36-8C79-BB4D-86ED-4DF95636F074}"/>
                  </a:ext>
                </a:extLst>
              </p:cNvPr>
              <p:cNvSpPr/>
              <p:nvPr/>
            </p:nvSpPr>
            <p:spPr>
              <a:xfrm>
                <a:off x="9158385" y="771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BAAB511E-FA21-4642-8612-A8B631FEFDD4}"/>
                  </a:ext>
                </a:extLst>
              </p:cNvPr>
              <p:cNvSpPr/>
              <p:nvPr/>
            </p:nvSpPr>
            <p:spPr>
              <a:xfrm>
                <a:off x="10550014" y="8017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30D1FE29-C4F4-7046-B81F-F7A142BC2296}"/>
                  </a:ext>
                </a:extLst>
              </p:cNvPr>
              <p:cNvSpPr/>
              <p:nvPr/>
            </p:nvSpPr>
            <p:spPr>
              <a:xfrm>
                <a:off x="11032164" y="161666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A2577DCF-7DE6-C441-86AB-84E0D0253CF0}"/>
                  </a:ext>
                </a:extLst>
              </p:cNvPr>
              <p:cNvSpPr/>
              <p:nvPr/>
            </p:nvSpPr>
            <p:spPr>
              <a:xfrm>
                <a:off x="11270170" y="15975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5443F61C-0E1C-C346-BB23-B1C4CC9FA5E2}"/>
                  </a:ext>
                </a:extLst>
              </p:cNvPr>
              <p:cNvSpPr/>
              <p:nvPr/>
            </p:nvSpPr>
            <p:spPr>
              <a:xfrm>
                <a:off x="11240588" y="13377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8E68733A-0BB7-5F4F-A3EA-4A46C6D98CA6}"/>
                  </a:ext>
                </a:extLst>
              </p:cNvPr>
              <p:cNvSpPr/>
              <p:nvPr/>
            </p:nvSpPr>
            <p:spPr>
              <a:xfrm>
                <a:off x="10959753" y="13204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62890A82-6D59-C141-94AE-B68DD575B16F}"/>
                  </a:ext>
                </a:extLst>
              </p:cNvPr>
              <p:cNvSpPr/>
              <p:nvPr/>
            </p:nvSpPr>
            <p:spPr>
              <a:xfrm>
                <a:off x="10787758" y="43600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BF0C273F-2E43-604C-9644-9192F743A466}"/>
                  </a:ext>
                </a:extLst>
              </p:cNvPr>
              <p:cNvSpPr/>
              <p:nvPr/>
            </p:nvSpPr>
            <p:spPr>
              <a:xfrm>
                <a:off x="10730412" y="60167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6FC556CE-8F98-5343-A42A-B65CB3751CFA}"/>
                  </a:ext>
                </a:extLst>
              </p:cNvPr>
              <p:cNvSpPr/>
              <p:nvPr/>
            </p:nvSpPr>
            <p:spPr>
              <a:xfrm>
                <a:off x="10968418" y="5825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900F7C5B-C0F9-EF4F-9C27-4118F37FF816}"/>
                  </a:ext>
                </a:extLst>
              </p:cNvPr>
              <p:cNvSpPr/>
              <p:nvPr/>
            </p:nvSpPr>
            <p:spPr>
              <a:xfrm>
                <a:off x="10938836" y="3227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5" name="Oval 1014">
                <a:extLst>
                  <a:ext uri="{FF2B5EF4-FFF2-40B4-BE49-F238E27FC236}">
                    <a16:creationId xmlns:a16="http://schemas.microsoft.com/office/drawing/2014/main" id="{53296CD2-C63E-7C43-B43D-33DF4202EAC8}"/>
                  </a:ext>
                </a:extLst>
              </p:cNvPr>
              <p:cNvSpPr/>
              <p:nvPr/>
            </p:nvSpPr>
            <p:spPr>
              <a:xfrm>
                <a:off x="10658001" y="3054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6" name="Oval 1015">
                <a:extLst>
                  <a:ext uri="{FF2B5EF4-FFF2-40B4-BE49-F238E27FC236}">
                    <a16:creationId xmlns:a16="http://schemas.microsoft.com/office/drawing/2014/main" id="{ACE18A8F-C66E-EB48-9B1C-9F6BE25788AA}"/>
                  </a:ext>
                </a:extLst>
              </p:cNvPr>
              <p:cNvSpPr/>
              <p:nvPr/>
            </p:nvSpPr>
            <p:spPr>
              <a:xfrm>
                <a:off x="10374313" y="8054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7" name="Oval 1016">
                <a:extLst>
                  <a:ext uri="{FF2B5EF4-FFF2-40B4-BE49-F238E27FC236}">
                    <a16:creationId xmlns:a16="http://schemas.microsoft.com/office/drawing/2014/main" id="{4EC68187-BB5B-C846-8607-3E2B242E040B}"/>
                  </a:ext>
                </a:extLst>
              </p:cNvPr>
              <p:cNvSpPr/>
              <p:nvPr/>
            </p:nvSpPr>
            <p:spPr>
              <a:xfrm>
                <a:off x="10402388" y="1075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8" name="Oval 1017">
                <a:extLst>
                  <a:ext uri="{FF2B5EF4-FFF2-40B4-BE49-F238E27FC236}">
                    <a16:creationId xmlns:a16="http://schemas.microsoft.com/office/drawing/2014/main" id="{D020050F-4AD6-FD4E-97F8-6B34970197A4}"/>
                  </a:ext>
                </a:extLst>
              </p:cNvPr>
              <p:cNvSpPr/>
              <p:nvPr/>
            </p:nvSpPr>
            <p:spPr>
              <a:xfrm>
                <a:off x="10554788" y="12280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9" name="Oval 1018">
                <a:extLst>
                  <a:ext uri="{FF2B5EF4-FFF2-40B4-BE49-F238E27FC236}">
                    <a16:creationId xmlns:a16="http://schemas.microsoft.com/office/drawing/2014/main" id="{7D4A6A89-9E77-1144-A19E-E492A03F2C90}"/>
                  </a:ext>
                </a:extLst>
              </p:cNvPr>
              <p:cNvSpPr/>
              <p:nvPr/>
            </p:nvSpPr>
            <p:spPr>
              <a:xfrm>
                <a:off x="11152440" y="7379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0" name="Oval 1019">
                <a:extLst>
                  <a:ext uri="{FF2B5EF4-FFF2-40B4-BE49-F238E27FC236}">
                    <a16:creationId xmlns:a16="http://schemas.microsoft.com/office/drawing/2014/main" id="{6AF4BF7F-3D4C-194A-8DE0-046C706DFFD0}"/>
                  </a:ext>
                </a:extLst>
              </p:cNvPr>
              <p:cNvSpPr/>
              <p:nvPr/>
            </p:nvSpPr>
            <p:spPr>
              <a:xfrm>
                <a:off x="11094397" y="540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A1A69F7D-E4ED-E246-ACD8-85A2BC3D9CDF}"/>
                  </a:ext>
                </a:extLst>
              </p:cNvPr>
              <p:cNvSpPr txBox="1"/>
              <p:nvPr/>
            </p:nvSpPr>
            <p:spPr>
              <a:xfrm>
                <a:off x="11061692" y="48143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1022" name="Oval 1021">
                <a:extLst>
                  <a:ext uri="{FF2B5EF4-FFF2-40B4-BE49-F238E27FC236}">
                    <a16:creationId xmlns:a16="http://schemas.microsoft.com/office/drawing/2014/main" id="{26DF5032-8D8F-7F4E-BBD6-1ECF5964CEC2}"/>
                  </a:ext>
                </a:extLst>
              </p:cNvPr>
              <p:cNvSpPr/>
              <p:nvPr/>
            </p:nvSpPr>
            <p:spPr>
              <a:xfrm>
                <a:off x="9140760" y="158835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3" name="Oval 1022">
                <a:extLst>
                  <a:ext uri="{FF2B5EF4-FFF2-40B4-BE49-F238E27FC236}">
                    <a16:creationId xmlns:a16="http://schemas.microsoft.com/office/drawing/2014/main" id="{7943EFB2-9181-6F49-AF2D-004099803B3F}"/>
                  </a:ext>
                </a:extLst>
              </p:cNvPr>
              <p:cNvSpPr/>
              <p:nvPr/>
            </p:nvSpPr>
            <p:spPr>
              <a:xfrm>
                <a:off x="9082717" y="139055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1D485B2E-E133-6145-9DEB-89CF08B344F9}"/>
                  </a:ext>
                </a:extLst>
              </p:cNvPr>
              <p:cNvSpPr txBox="1"/>
              <p:nvPr/>
            </p:nvSpPr>
            <p:spPr>
              <a:xfrm>
                <a:off x="9050012" y="13318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C84DE0DD-B11E-384A-A98E-9B7C2D1E0CCF}"/>
                  </a:ext>
                </a:extLst>
              </p:cNvPr>
              <p:cNvSpPr/>
              <p:nvPr/>
            </p:nvSpPr>
            <p:spPr>
              <a:xfrm>
                <a:off x="9638191" y="177436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A6A5A1BC-AD37-674D-96B9-B5519D1FD542}"/>
                  </a:ext>
                </a:extLst>
              </p:cNvPr>
              <p:cNvSpPr/>
              <p:nvPr/>
            </p:nvSpPr>
            <p:spPr>
              <a:xfrm>
                <a:off x="9771959" y="20171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C2B576C-63E2-0A42-B643-19CA2D3190B3}"/>
                  </a:ext>
                </a:extLst>
              </p:cNvPr>
              <p:cNvSpPr/>
              <p:nvPr/>
            </p:nvSpPr>
            <p:spPr>
              <a:xfrm>
                <a:off x="9881340" y="1774884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1A341C8B-602C-3E4F-9366-384066164C40}"/>
                  </a:ext>
                </a:extLst>
              </p:cNvPr>
              <p:cNvSpPr/>
              <p:nvPr/>
            </p:nvSpPr>
            <p:spPr>
              <a:xfrm>
                <a:off x="10122961" y="193464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1504268C-061F-1542-84A7-971134A4C7CD}"/>
                  </a:ext>
                </a:extLst>
              </p:cNvPr>
              <p:cNvSpPr/>
              <p:nvPr/>
            </p:nvSpPr>
            <p:spPr>
              <a:xfrm>
                <a:off x="10368168" y="1900083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9A9698-08F6-904B-913D-2176E61EE3DA}"/>
                  </a:ext>
                </a:extLst>
              </p:cNvPr>
              <p:cNvSpPr/>
              <p:nvPr/>
            </p:nvSpPr>
            <p:spPr>
              <a:xfrm>
                <a:off x="10199681" y="17587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4B7AC235-A9AB-B040-8766-E9B4A9E5A289}"/>
                  </a:ext>
                </a:extLst>
              </p:cNvPr>
              <p:cNvSpPr/>
              <p:nvPr/>
            </p:nvSpPr>
            <p:spPr>
              <a:xfrm>
                <a:off x="10030912" y="17345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27C9AAB5-1761-044B-8155-2C0789ED2231}"/>
                  </a:ext>
                </a:extLst>
              </p:cNvPr>
              <p:cNvSpPr/>
              <p:nvPr/>
            </p:nvSpPr>
            <p:spPr>
              <a:xfrm>
                <a:off x="9503159" y="18897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8694D18C-F39C-D647-AEC8-291819995192}"/>
                  </a:ext>
                </a:extLst>
              </p:cNvPr>
              <p:cNvSpPr/>
              <p:nvPr/>
            </p:nvSpPr>
            <p:spPr>
              <a:xfrm>
                <a:off x="9713506" y="16867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A2DD023-276F-D046-A85B-74367A736625}"/>
                  </a:ext>
                </a:extLst>
              </p:cNvPr>
              <p:cNvSpPr/>
              <p:nvPr/>
            </p:nvSpPr>
            <p:spPr>
              <a:xfrm>
                <a:off x="8612705" y="473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3BD21167-438A-074E-9D71-1B1322394214}"/>
                  </a:ext>
                </a:extLst>
              </p:cNvPr>
              <p:cNvSpPr/>
              <p:nvPr/>
            </p:nvSpPr>
            <p:spPr>
              <a:xfrm>
                <a:off x="8625648" y="8903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B4998700-7A67-694C-ADFE-D457E953A028}"/>
                  </a:ext>
                </a:extLst>
              </p:cNvPr>
              <p:cNvSpPr/>
              <p:nvPr/>
            </p:nvSpPr>
            <p:spPr>
              <a:xfrm>
                <a:off x="8478552" y="704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01C1257B-FE33-A147-9F79-6C932FD07AC2}"/>
                  </a:ext>
                </a:extLst>
              </p:cNvPr>
              <p:cNvSpPr/>
              <p:nvPr/>
            </p:nvSpPr>
            <p:spPr>
              <a:xfrm>
                <a:off x="8557929" y="12686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0A775396-BEA6-4D40-90C3-4C7FD8B91985}"/>
                  </a:ext>
                </a:extLst>
              </p:cNvPr>
              <p:cNvSpPr/>
              <p:nvPr/>
            </p:nvSpPr>
            <p:spPr>
              <a:xfrm>
                <a:off x="10172115" y="22654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581" name="Parallelogram 580">
            <a:extLst>
              <a:ext uri="{FF2B5EF4-FFF2-40B4-BE49-F238E27FC236}">
                <a16:creationId xmlns:a16="http://schemas.microsoft.com/office/drawing/2014/main" id="{EEE28570-F522-BB45-BBA4-5CF490BB338F}"/>
              </a:ext>
            </a:extLst>
          </p:cNvPr>
          <p:cNvSpPr/>
          <p:nvPr/>
        </p:nvSpPr>
        <p:spPr>
          <a:xfrm rot="5400000">
            <a:off x="6313561" y="559168"/>
            <a:ext cx="2600189" cy="3561898"/>
          </a:xfrm>
          <a:prstGeom prst="parallelogram">
            <a:avLst>
              <a:gd name="adj" fmla="val 51606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1" name="Parallelogram 810">
            <a:extLst>
              <a:ext uri="{FF2B5EF4-FFF2-40B4-BE49-F238E27FC236}">
                <a16:creationId xmlns:a16="http://schemas.microsoft.com/office/drawing/2014/main" id="{F6987651-B863-634C-80CD-F724A9F5A844}"/>
              </a:ext>
            </a:extLst>
          </p:cNvPr>
          <p:cNvSpPr/>
          <p:nvPr/>
        </p:nvSpPr>
        <p:spPr>
          <a:xfrm rot="5400000">
            <a:off x="6330496" y="2487869"/>
            <a:ext cx="2600189" cy="3561898"/>
          </a:xfrm>
          <a:prstGeom prst="parallelogram">
            <a:avLst>
              <a:gd name="adj" fmla="val 51606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CC14E27-55DC-C54E-8777-4276AED33AEA}"/>
              </a:ext>
            </a:extLst>
          </p:cNvPr>
          <p:cNvGrpSpPr>
            <a:grpSpLocks noChangeAspect="1"/>
          </p:cNvGrpSpPr>
          <p:nvPr/>
        </p:nvGrpSpPr>
        <p:grpSpPr>
          <a:xfrm rot="1128697">
            <a:off x="6268838" y="1861015"/>
            <a:ext cx="2696862" cy="1008000"/>
            <a:chOff x="6063093" y="2386795"/>
            <a:chExt cx="5434657" cy="2031301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55FF249-3155-EE4F-A209-E49495DE9EBC}"/>
                </a:ext>
              </a:extLst>
            </p:cNvPr>
            <p:cNvSpPr/>
            <p:nvPr/>
          </p:nvSpPr>
          <p:spPr>
            <a:xfrm>
              <a:off x="6063093" y="3102544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8CFCAC8-6DD1-6146-94E5-9E7ECCA339F2}"/>
                </a:ext>
              </a:extLst>
            </p:cNvPr>
            <p:cNvSpPr/>
            <p:nvPr/>
          </p:nvSpPr>
          <p:spPr>
            <a:xfrm>
              <a:off x="6897564" y="255435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435E531-5608-2544-A7B3-F746476331F8}"/>
                </a:ext>
              </a:extLst>
            </p:cNvPr>
            <p:cNvSpPr/>
            <p:nvPr/>
          </p:nvSpPr>
          <p:spPr>
            <a:xfrm>
              <a:off x="6897564" y="4055787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E6E6675-78BB-F740-91B1-5A2C2DA8532E}"/>
                </a:ext>
              </a:extLst>
            </p:cNvPr>
            <p:cNvSpPr/>
            <p:nvPr/>
          </p:nvSpPr>
          <p:spPr>
            <a:xfrm>
              <a:off x="7277126" y="291666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5FB1FE6-26C1-FB42-B299-1D6E7EB290D1}"/>
                </a:ext>
              </a:extLst>
            </p:cNvPr>
            <p:cNvSpPr/>
            <p:nvPr/>
          </p:nvSpPr>
          <p:spPr>
            <a:xfrm>
              <a:off x="7537868" y="239254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BC6C2A4F-1CE7-5443-B3AD-33E92B5DFEBC}"/>
                </a:ext>
              </a:extLst>
            </p:cNvPr>
            <p:cNvSpPr/>
            <p:nvPr/>
          </p:nvSpPr>
          <p:spPr>
            <a:xfrm>
              <a:off x="6138440" y="255435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C9AD6618-0271-FC48-B6ED-A964AB36CF23}"/>
                </a:ext>
              </a:extLst>
            </p:cNvPr>
            <p:cNvSpPr/>
            <p:nvPr/>
          </p:nvSpPr>
          <p:spPr>
            <a:xfrm>
              <a:off x="6680661" y="327897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39C21EE-43FA-BE40-88E1-8B49B5A70FDC}"/>
                </a:ext>
              </a:extLst>
            </p:cNvPr>
            <p:cNvSpPr/>
            <p:nvPr/>
          </p:nvSpPr>
          <p:spPr>
            <a:xfrm>
              <a:off x="7173804" y="338867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576991FD-6820-6B45-9313-1C2EB81C07CA}"/>
                </a:ext>
              </a:extLst>
            </p:cNvPr>
            <p:cNvSpPr/>
            <p:nvPr/>
          </p:nvSpPr>
          <p:spPr>
            <a:xfrm>
              <a:off x="6278095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39F47A7B-1C76-9F4B-9109-00BB32E2969B}"/>
                </a:ext>
              </a:extLst>
            </p:cNvPr>
            <p:cNvSpPr/>
            <p:nvPr/>
          </p:nvSpPr>
          <p:spPr>
            <a:xfrm>
              <a:off x="8203027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914720FE-F02D-5840-B9E3-236F825B771F}"/>
                </a:ext>
              </a:extLst>
            </p:cNvPr>
            <p:cNvSpPr/>
            <p:nvPr/>
          </p:nvSpPr>
          <p:spPr>
            <a:xfrm>
              <a:off x="8024748" y="291091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9158E4BF-D028-7B4C-A9A5-78E5949B1C76}"/>
                </a:ext>
              </a:extLst>
            </p:cNvPr>
            <p:cNvSpPr/>
            <p:nvPr/>
          </p:nvSpPr>
          <p:spPr>
            <a:xfrm>
              <a:off x="8896844" y="309679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01D4D51-0217-9C47-8DB5-C32752D3F5E8}"/>
                </a:ext>
              </a:extLst>
            </p:cNvPr>
            <p:cNvSpPr/>
            <p:nvPr/>
          </p:nvSpPr>
          <p:spPr>
            <a:xfrm>
              <a:off x="9731315" y="254860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866B6172-1864-424E-8896-95EDA4653175}"/>
                </a:ext>
              </a:extLst>
            </p:cNvPr>
            <p:cNvSpPr/>
            <p:nvPr/>
          </p:nvSpPr>
          <p:spPr>
            <a:xfrm>
              <a:off x="9731315" y="405003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0B566C2-535B-9F44-B9BC-39B08D4900D9}"/>
                </a:ext>
              </a:extLst>
            </p:cNvPr>
            <p:cNvSpPr/>
            <p:nvPr/>
          </p:nvSpPr>
          <p:spPr>
            <a:xfrm>
              <a:off x="10110877" y="2910911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F1F29A47-D2A1-AC45-8E75-C3A9BD286E36}"/>
                </a:ext>
              </a:extLst>
            </p:cNvPr>
            <p:cNvSpPr/>
            <p:nvPr/>
          </p:nvSpPr>
          <p:spPr>
            <a:xfrm>
              <a:off x="10371619" y="2386795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67F0CD1-49BC-BF46-AFDA-AC9760B4E616}"/>
                </a:ext>
              </a:extLst>
            </p:cNvPr>
            <p:cNvSpPr/>
            <p:nvPr/>
          </p:nvSpPr>
          <p:spPr>
            <a:xfrm>
              <a:off x="8972191" y="254860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39F12CC-B7B5-B449-8A2B-574BBC6D7919}"/>
                </a:ext>
              </a:extLst>
            </p:cNvPr>
            <p:cNvSpPr/>
            <p:nvPr/>
          </p:nvSpPr>
          <p:spPr>
            <a:xfrm>
              <a:off x="9514412" y="327322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5B4312E-4844-224E-817B-8EB83F510105}"/>
                </a:ext>
              </a:extLst>
            </p:cNvPr>
            <p:cNvSpPr/>
            <p:nvPr/>
          </p:nvSpPr>
          <p:spPr>
            <a:xfrm>
              <a:off x="10007555" y="338292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1136E8B-2A9E-E445-9E19-EC945D3977A4}"/>
                </a:ext>
              </a:extLst>
            </p:cNvPr>
            <p:cNvSpPr/>
            <p:nvPr/>
          </p:nvSpPr>
          <p:spPr>
            <a:xfrm>
              <a:off x="9111846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29949DC-EFAC-984C-882F-C5AEA32941CB}"/>
                </a:ext>
              </a:extLst>
            </p:cNvPr>
            <p:cNvSpPr/>
            <p:nvPr/>
          </p:nvSpPr>
          <p:spPr>
            <a:xfrm>
              <a:off x="11036778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16C3806-8635-7D4B-8851-DC64E46F3D4E}"/>
                </a:ext>
              </a:extLst>
            </p:cNvPr>
            <p:cNvSpPr/>
            <p:nvPr/>
          </p:nvSpPr>
          <p:spPr>
            <a:xfrm>
              <a:off x="10858499" y="2905159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00DE267A-A0A6-5D4C-95DB-1C81FDE84667}"/>
                </a:ext>
              </a:extLst>
            </p:cNvPr>
            <p:cNvSpPr/>
            <p:nvPr/>
          </p:nvSpPr>
          <p:spPr>
            <a:xfrm>
              <a:off x="6578842" y="25452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F934983-A11A-0644-8C03-2D06414F2544}"/>
                </a:ext>
              </a:extLst>
            </p:cNvPr>
            <p:cNvSpPr/>
            <p:nvPr/>
          </p:nvSpPr>
          <p:spPr>
            <a:xfrm>
              <a:off x="6704193" y="3126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91C96DAF-C6C3-9C47-A7E0-87D0CECAE99F}"/>
                </a:ext>
              </a:extLst>
            </p:cNvPr>
            <p:cNvSpPr/>
            <p:nvPr/>
          </p:nvSpPr>
          <p:spPr>
            <a:xfrm>
              <a:off x="8258353" y="38247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F244715-0345-024C-A7E2-1536EC0A6707}"/>
                </a:ext>
              </a:extLst>
            </p:cNvPr>
            <p:cNvSpPr/>
            <p:nvPr/>
          </p:nvSpPr>
          <p:spPr>
            <a:xfrm>
              <a:off x="7135563" y="39289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7A73644-D217-DF4A-A0BE-420DED30895B}"/>
                </a:ext>
              </a:extLst>
            </p:cNvPr>
            <p:cNvSpPr/>
            <p:nvPr/>
          </p:nvSpPr>
          <p:spPr>
            <a:xfrm>
              <a:off x="6339329" y="382997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3423689E-34C6-0345-9FB9-9A4980F92882}"/>
                </a:ext>
              </a:extLst>
            </p:cNvPr>
            <p:cNvSpPr/>
            <p:nvPr/>
          </p:nvSpPr>
          <p:spPr>
            <a:xfrm>
              <a:off x="8104572" y="36217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F23D40C-FADA-4845-BBD7-9D07396EA2B5}"/>
                </a:ext>
              </a:extLst>
            </p:cNvPr>
            <p:cNvSpPr/>
            <p:nvPr/>
          </p:nvSpPr>
          <p:spPr>
            <a:xfrm>
              <a:off x="6938813" y="38741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AE831030-963F-D846-B903-FEDE50BC40F8}"/>
                </a:ext>
              </a:extLst>
            </p:cNvPr>
            <p:cNvSpPr/>
            <p:nvPr/>
          </p:nvSpPr>
          <p:spPr>
            <a:xfrm>
              <a:off x="7466193" y="3888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518D2374-17DD-394B-975E-EF2E0D9CD3AA}"/>
                </a:ext>
              </a:extLst>
            </p:cNvPr>
            <p:cNvSpPr/>
            <p:nvPr/>
          </p:nvSpPr>
          <p:spPr>
            <a:xfrm>
              <a:off x="6490623" y="3125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8B00AE2-0E66-2B45-96D4-D0BCCCE7DF87}"/>
                </a:ext>
              </a:extLst>
            </p:cNvPr>
            <p:cNvSpPr/>
            <p:nvPr/>
          </p:nvSpPr>
          <p:spPr>
            <a:xfrm>
              <a:off x="7060752" y="31380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CB282CA6-8EF6-3C48-8835-E1B9DBAB808B}"/>
                </a:ext>
              </a:extLst>
            </p:cNvPr>
            <p:cNvSpPr/>
            <p:nvPr/>
          </p:nvSpPr>
          <p:spPr>
            <a:xfrm>
              <a:off x="6632436" y="32236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673704A-3B72-5246-9F76-2F837F918335}"/>
                </a:ext>
              </a:extLst>
            </p:cNvPr>
            <p:cNvSpPr/>
            <p:nvPr/>
          </p:nvSpPr>
          <p:spPr>
            <a:xfrm>
              <a:off x="7365912" y="42845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07267FCC-C636-F443-BEEB-04686D543E8D}"/>
                </a:ext>
              </a:extLst>
            </p:cNvPr>
            <p:cNvSpPr/>
            <p:nvPr/>
          </p:nvSpPr>
          <p:spPr>
            <a:xfrm>
              <a:off x="8046529" y="34239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8CB62FCF-FCC1-9E4F-BD5E-D79CE4EA4D97}"/>
                </a:ext>
              </a:extLst>
            </p:cNvPr>
            <p:cNvSpPr/>
            <p:nvPr/>
          </p:nvSpPr>
          <p:spPr>
            <a:xfrm>
              <a:off x="7594979" y="365249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B642C5E6-C898-A544-8465-7AD799A1273D}"/>
                </a:ext>
              </a:extLst>
            </p:cNvPr>
            <p:cNvSpPr/>
            <p:nvPr/>
          </p:nvSpPr>
          <p:spPr>
            <a:xfrm>
              <a:off x="7819386" y="388775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47298A4-1B2D-914B-BD59-C2E8F73E7C22}"/>
                </a:ext>
              </a:extLst>
            </p:cNvPr>
            <p:cNvSpPr/>
            <p:nvPr/>
          </p:nvSpPr>
          <p:spPr>
            <a:xfrm>
              <a:off x="9622739" y="39134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9471E5A-7D60-E048-ABCF-17F74A1268B8}"/>
                </a:ext>
              </a:extLst>
            </p:cNvPr>
            <p:cNvSpPr/>
            <p:nvPr/>
          </p:nvSpPr>
          <p:spPr>
            <a:xfrm>
              <a:off x="7908358" y="3728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6F17EED-073C-BD4C-B6A3-C525CBA77C0C}"/>
                </a:ext>
              </a:extLst>
            </p:cNvPr>
            <p:cNvSpPr/>
            <p:nvPr/>
          </p:nvSpPr>
          <p:spPr>
            <a:xfrm>
              <a:off x="7878776" y="34686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0A770547-2F48-E447-A33E-7A25B641FD03}"/>
                </a:ext>
              </a:extLst>
            </p:cNvPr>
            <p:cNvSpPr/>
            <p:nvPr/>
          </p:nvSpPr>
          <p:spPr>
            <a:xfrm>
              <a:off x="6547505" y="33823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B8411A2-EB22-6A4D-BCAB-966BA6912555}"/>
                </a:ext>
              </a:extLst>
            </p:cNvPr>
            <p:cNvSpPr/>
            <p:nvPr/>
          </p:nvSpPr>
          <p:spPr>
            <a:xfrm>
              <a:off x="7661542" y="40943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01D6ACCF-E44E-E149-9167-9D4D20902F95}"/>
                </a:ext>
              </a:extLst>
            </p:cNvPr>
            <p:cNvSpPr/>
            <p:nvPr/>
          </p:nvSpPr>
          <p:spPr>
            <a:xfrm>
              <a:off x="6363393" y="36626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D864509-624B-1E45-8288-EB7C82BB6355}"/>
                </a:ext>
              </a:extLst>
            </p:cNvPr>
            <p:cNvSpPr/>
            <p:nvPr/>
          </p:nvSpPr>
          <p:spPr>
            <a:xfrm>
              <a:off x="6845221" y="40610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C8DBD6A-2F44-B14A-8A01-0F04D99F0AA9}"/>
                </a:ext>
              </a:extLst>
            </p:cNvPr>
            <p:cNvSpPr/>
            <p:nvPr/>
          </p:nvSpPr>
          <p:spPr>
            <a:xfrm>
              <a:off x="6354383" y="306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B85DC90-0E23-C340-9480-E934E202B486}"/>
                </a:ext>
              </a:extLst>
            </p:cNvPr>
            <p:cNvSpPr/>
            <p:nvPr/>
          </p:nvSpPr>
          <p:spPr>
            <a:xfrm>
              <a:off x="6597826" y="29405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81A0C18-9FC4-A24F-A92F-773698BBB27C}"/>
                </a:ext>
              </a:extLst>
            </p:cNvPr>
            <p:cNvSpPr/>
            <p:nvPr/>
          </p:nvSpPr>
          <p:spPr>
            <a:xfrm>
              <a:off x="7597941" y="34513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59834A7-7F35-7647-95A6-D3C09D6EB32E}"/>
                </a:ext>
              </a:extLst>
            </p:cNvPr>
            <p:cNvSpPr/>
            <p:nvPr/>
          </p:nvSpPr>
          <p:spPr>
            <a:xfrm>
              <a:off x="7794324" y="31936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FEBE5F33-9B41-7F45-9C25-16454BEABB6F}"/>
                </a:ext>
              </a:extLst>
            </p:cNvPr>
            <p:cNvSpPr/>
            <p:nvPr/>
          </p:nvSpPr>
          <p:spPr>
            <a:xfrm>
              <a:off x="6755952" y="34198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DBA33CD-F3B1-6842-B8F5-C3A32158FAF9}"/>
                </a:ext>
              </a:extLst>
            </p:cNvPr>
            <p:cNvSpPr/>
            <p:nvPr/>
          </p:nvSpPr>
          <p:spPr>
            <a:xfrm>
              <a:off x="6200000" y="3717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6E608636-607E-8B49-BF25-CA748765AD37}"/>
                </a:ext>
              </a:extLst>
            </p:cNvPr>
            <p:cNvSpPr/>
            <p:nvPr/>
          </p:nvSpPr>
          <p:spPr>
            <a:xfrm>
              <a:off x="7208253" y="3250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29F7944-E7C6-6B40-94A0-1B44A6400938}"/>
                </a:ext>
              </a:extLst>
            </p:cNvPr>
            <p:cNvSpPr/>
            <p:nvPr/>
          </p:nvSpPr>
          <p:spPr>
            <a:xfrm>
              <a:off x="8814756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D1D36B3-6DC6-F040-9E35-7B450DAC6650}"/>
                </a:ext>
              </a:extLst>
            </p:cNvPr>
            <p:cNvSpPr/>
            <p:nvPr/>
          </p:nvSpPr>
          <p:spPr>
            <a:xfrm>
              <a:off x="8437882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680D133-8197-3644-9405-83C6DB8E0107}"/>
                </a:ext>
              </a:extLst>
            </p:cNvPr>
            <p:cNvSpPr/>
            <p:nvPr/>
          </p:nvSpPr>
          <p:spPr>
            <a:xfrm>
              <a:off x="8756713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75285C1-7151-3B4F-855A-FFF3648F0D58}"/>
                </a:ext>
              </a:extLst>
            </p:cNvPr>
            <p:cNvSpPr/>
            <p:nvPr/>
          </p:nvSpPr>
          <p:spPr>
            <a:xfrm>
              <a:off x="8618542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2000DFA-FDA6-6941-91B4-38A288589298}"/>
                </a:ext>
              </a:extLst>
            </p:cNvPr>
            <p:cNvSpPr/>
            <p:nvPr/>
          </p:nvSpPr>
          <p:spPr>
            <a:xfrm>
              <a:off x="8588960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F9E3312E-3CBB-6C48-B946-2C42CB764D91}"/>
                </a:ext>
              </a:extLst>
            </p:cNvPr>
            <p:cNvSpPr/>
            <p:nvPr/>
          </p:nvSpPr>
          <p:spPr>
            <a:xfrm>
              <a:off x="8308125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43833B3-28EB-154C-AED2-5CFC084D490E}"/>
                </a:ext>
              </a:extLst>
            </p:cNvPr>
            <p:cNvSpPr/>
            <p:nvPr/>
          </p:nvSpPr>
          <p:spPr>
            <a:xfrm>
              <a:off x="8476428" y="27866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AED5A399-612E-4E4C-97AC-3203234EF1B3}"/>
                </a:ext>
              </a:extLst>
            </p:cNvPr>
            <p:cNvSpPr/>
            <p:nvPr/>
          </p:nvSpPr>
          <p:spPr>
            <a:xfrm>
              <a:off x="8099554" y="2746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4ABC74B-68E0-2348-BECB-CACE2DAE73A1}"/>
                </a:ext>
              </a:extLst>
            </p:cNvPr>
            <p:cNvSpPr/>
            <p:nvPr/>
          </p:nvSpPr>
          <p:spPr>
            <a:xfrm>
              <a:off x="8418385" y="25888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3E137EB-AD90-BC4D-98EA-0052F80CCBE7}"/>
                </a:ext>
              </a:extLst>
            </p:cNvPr>
            <p:cNvSpPr/>
            <p:nvPr/>
          </p:nvSpPr>
          <p:spPr>
            <a:xfrm>
              <a:off x="7904628" y="28446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1DB1ED8-E7F2-CE4D-8142-CC65C6F73AB0}"/>
                </a:ext>
              </a:extLst>
            </p:cNvPr>
            <p:cNvSpPr/>
            <p:nvPr/>
          </p:nvSpPr>
          <p:spPr>
            <a:xfrm>
              <a:off x="8250632" y="26335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9428FD03-8B9A-F64E-A3D1-1F0EB27E8452}"/>
                </a:ext>
              </a:extLst>
            </p:cNvPr>
            <p:cNvSpPr/>
            <p:nvPr/>
          </p:nvSpPr>
          <p:spPr>
            <a:xfrm>
              <a:off x="7969797" y="26162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E6E03537-25B9-2948-AE24-BEB3824DBCC1}"/>
                </a:ext>
              </a:extLst>
            </p:cNvPr>
            <p:cNvSpPr/>
            <p:nvPr/>
          </p:nvSpPr>
          <p:spPr>
            <a:xfrm>
              <a:off x="11018460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3A2A618C-13EC-C440-B499-33E05E9D59E8}"/>
                </a:ext>
              </a:extLst>
            </p:cNvPr>
            <p:cNvSpPr/>
            <p:nvPr/>
          </p:nvSpPr>
          <p:spPr>
            <a:xfrm>
              <a:off x="10641586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607BFE-8313-D94A-BF45-69DBC4A5BEB1}"/>
                </a:ext>
              </a:extLst>
            </p:cNvPr>
            <p:cNvSpPr/>
            <p:nvPr/>
          </p:nvSpPr>
          <p:spPr>
            <a:xfrm>
              <a:off x="10960417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C66922A-950E-2E44-8477-4B1E217C7FE4}"/>
                </a:ext>
              </a:extLst>
            </p:cNvPr>
            <p:cNvSpPr/>
            <p:nvPr/>
          </p:nvSpPr>
          <p:spPr>
            <a:xfrm>
              <a:off x="10822246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E8151FB-53D5-734C-97E1-EBE34D1633BB}"/>
                </a:ext>
              </a:extLst>
            </p:cNvPr>
            <p:cNvSpPr/>
            <p:nvPr/>
          </p:nvSpPr>
          <p:spPr>
            <a:xfrm>
              <a:off x="10792664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B1AFB6C-112A-C343-8E76-DEFC156C6E6C}"/>
                </a:ext>
              </a:extLst>
            </p:cNvPr>
            <p:cNvSpPr/>
            <p:nvPr/>
          </p:nvSpPr>
          <p:spPr>
            <a:xfrm>
              <a:off x="10511829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310ABD4-68CD-8241-BB6C-11D940B7C385}"/>
                </a:ext>
              </a:extLst>
            </p:cNvPr>
            <p:cNvSpPr/>
            <p:nvPr/>
          </p:nvSpPr>
          <p:spPr>
            <a:xfrm>
              <a:off x="8538466" y="329542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7DF47A23-C2DD-0A42-9BBB-D51A2871A188}"/>
                </a:ext>
              </a:extLst>
            </p:cNvPr>
            <p:cNvSpPr/>
            <p:nvPr/>
          </p:nvSpPr>
          <p:spPr>
            <a:xfrm>
              <a:off x="8481120" y="346109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46D91AFD-280A-4F44-B3A0-16077A068945}"/>
                </a:ext>
              </a:extLst>
            </p:cNvPr>
            <p:cNvSpPr/>
            <p:nvPr/>
          </p:nvSpPr>
          <p:spPr>
            <a:xfrm>
              <a:off x="8755607" y="29490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94EBC0B8-5D39-1C4C-9D0F-B3AA1502C003}"/>
                </a:ext>
              </a:extLst>
            </p:cNvPr>
            <p:cNvSpPr/>
            <p:nvPr/>
          </p:nvSpPr>
          <p:spPr>
            <a:xfrm>
              <a:off x="8689544" y="31821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2BBF781D-BE97-734A-80B0-45D92847220A}"/>
                </a:ext>
              </a:extLst>
            </p:cNvPr>
            <p:cNvSpPr/>
            <p:nvPr/>
          </p:nvSpPr>
          <p:spPr>
            <a:xfrm>
              <a:off x="8408709" y="31648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42A1EA5-AAAC-8243-97E1-D9BA9AC79A9F}"/>
                </a:ext>
              </a:extLst>
            </p:cNvPr>
            <p:cNvSpPr/>
            <p:nvPr/>
          </p:nvSpPr>
          <p:spPr>
            <a:xfrm>
              <a:off x="9443722" y="310340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B810117-0A70-894F-BB6C-B8FEBE4DB66F}"/>
                </a:ext>
              </a:extLst>
            </p:cNvPr>
            <p:cNvSpPr/>
            <p:nvPr/>
          </p:nvSpPr>
          <p:spPr>
            <a:xfrm>
              <a:off x="9386376" y="3269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72784446-01DF-F44D-A525-7DA48D10274F}"/>
                </a:ext>
              </a:extLst>
            </p:cNvPr>
            <p:cNvSpPr/>
            <p:nvPr/>
          </p:nvSpPr>
          <p:spPr>
            <a:xfrm>
              <a:off x="9910334" y="30105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F936874-45C6-EF4D-AC04-684E6CEA2640}"/>
                </a:ext>
              </a:extLst>
            </p:cNvPr>
            <p:cNvSpPr/>
            <p:nvPr/>
          </p:nvSpPr>
          <p:spPr>
            <a:xfrm>
              <a:off x="9594800" y="29901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303E313-A857-1245-8C70-F8BC7F1CFDB3}"/>
                </a:ext>
              </a:extLst>
            </p:cNvPr>
            <p:cNvSpPr/>
            <p:nvPr/>
          </p:nvSpPr>
          <p:spPr>
            <a:xfrm>
              <a:off x="9313965" y="2972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C68587C-A18E-1648-ACE2-35ED01CF0B14}"/>
                </a:ext>
              </a:extLst>
            </p:cNvPr>
            <p:cNvSpPr/>
            <p:nvPr/>
          </p:nvSpPr>
          <p:spPr>
            <a:xfrm>
              <a:off x="10705594" y="30028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E94ACFF9-990D-364A-BF8D-E0F8357E41DE}"/>
                </a:ext>
              </a:extLst>
            </p:cNvPr>
            <p:cNvSpPr/>
            <p:nvPr/>
          </p:nvSpPr>
          <p:spPr>
            <a:xfrm>
              <a:off x="11187744" y="38177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EFD06171-C188-FF45-BB2E-BBE5CC5F1A71}"/>
                </a:ext>
              </a:extLst>
            </p:cNvPr>
            <p:cNvSpPr/>
            <p:nvPr/>
          </p:nvSpPr>
          <p:spPr>
            <a:xfrm>
              <a:off x="11425750" y="3798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441D6357-17B4-904E-A0F2-26EB47F784D3}"/>
                </a:ext>
              </a:extLst>
            </p:cNvPr>
            <p:cNvSpPr/>
            <p:nvPr/>
          </p:nvSpPr>
          <p:spPr>
            <a:xfrm>
              <a:off x="11396168" y="35387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5CEAC36-57EE-2F4D-BD0D-489560191629}"/>
                </a:ext>
              </a:extLst>
            </p:cNvPr>
            <p:cNvSpPr/>
            <p:nvPr/>
          </p:nvSpPr>
          <p:spPr>
            <a:xfrm>
              <a:off x="11115333" y="352148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5C64843F-8A6A-A341-B9A9-4A9DD0C70FD0}"/>
                </a:ext>
              </a:extLst>
            </p:cNvPr>
            <p:cNvSpPr/>
            <p:nvPr/>
          </p:nvSpPr>
          <p:spPr>
            <a:xfrm>
              <a:off x="10172115" y="29166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1E24C86C-3E2D-F344-A806-3AE8D745C7B5}"/>
                </a:ext>
              </a:extLst>
            </p:cNvPr>
            <p:cNvSpPr/>
            <p:nvPr/>
          </p:nvSpPr>
          <p:spPr>
            <a:xfrm>
              <a:off x="10885992" y="280273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58C04768-C537-E74E-84E4-D62AD31AD93F}"/>
                </a:ext>
              </a:extLst>
            </p:cNvPr>
            <p:cNvSpPr/>
            <p:nvPr/>
          </p:nvSpPr>
          <p:spPr>
            <a:xfrm>
              <a:off x="11123998" y="27836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5215763-7AC8-9446-B2AF-61291F1D5E63}"/>
                </a:ext>
              </a:extLst>
            </p:cNvPr>
            <p:cNvSpPr/>
            <p:nvPr/>
          </p:nvSpPr>
          <p:spPr>
            <a:xfrm>
              <a:off x="11267166" y="32779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00F7B1D-6229-9542-B3AD-7F42E921AC5D}"/>
                </a:ext>
              </a:extLst>
            </p:cNvPr>
            <p:cNvSpPr/>
            <p:nvPr/>
          </p:nvSpPr>
          <p:spPr>
            <a:xfrm>
              <a:off x="10796951" y="26577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10280B14-1B2F-CC43-9009-5B453C5B35F0}"/>
                </a:ext>
              </a:extLst>
            </p:cNvPr>
            <p:cNvSpPr/>
            <p:nvPr/>
          </p:nvSpPr>
          <p:spPr>
            <a:xfrm>
              <a:off x="10529893" y="30065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3E4B4613-BEC6-AF4E-BDAE-D27B1662390C}"/>
                </a:ext>
              </a:extLst>
            </p:cNvPr>
            <p:cNvSpPr/>
            <p:nvPr/>
          </p:nvSpPr>
          <p:spPr>
            <a:xfrm>
              <a:off x="10557968" y="32766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87D71B7-AA23-DF44-A10E-BAF852203481}"/>
                </a:ext>
              </a:extLst>
            </p:cNvPr>
            <p:cNvSpPr/>
            <p:nvPr/>
          </p:nvSpPr>
          <p:spPr>
            <a:xfrm>
              <a:off x="10710368" y="3429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255D20F-0E35-8047-B9CE-5E36399C1F02}"/>
                </a:ext>
              </a:extLst>
            </p:cNvPr>
            <p:cNvSpPr/>
            <p:nvPr/>
          </p:nvSpPr>
          <p:spPr>
            <a:xfrm>
              <a:off x="11308020" y="29390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520BBD9-824B-2D45-9FA6-7C66F98D5EE7}"/>
                </a:ext>
              </a:extLst>
            </p:cNvPr>
            <p:cNvSpPr/>
            <p:nvPr/>
          </p:nvSpPr>
          <p:spPr>
            <a:xfrm>
              <a:off x="9768696" y="3106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8FCF1C7-4670-4442-BFC5-8D0C0A05CDCC}"/>
                </a:ext>
              </a:extLst>
            </p:cNvPr>
            <p:cNvSpPr txBox="1"/>
            <p:nvPr/>
          </p:nvSpPr>
          <p:spPr>
            <a:xfrm>
              <a:off x="10191505" y="30364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06129CD9-B202-C341-9CEC-21E779182895}"/>
                </a:ext>
              </a:extLst>
            </p:cNvPr>
            <p:cNvSpPr/>
            <p:nvPr/>
          </p:nvSpPr>
          <p:spPr>
            <a:xfrm>
              <a:off x="9296340" y="37894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EA52475E-A410-774C-84C2-0CAA6202FA11}"/>
                </a:ext>
              </a:extLst>
            </p:cNvPr>
            <p:cNvSpPr/>
            <p:nvPr/>
          </p:nvSpPr>
          <p:spPr>
            <a:xfrm>
              <a:off x="9238297" y="35916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AD328E74-CEE4-3F48-926C-102896CABAC8}"/>
                </a:ext>
              </a:extLst>
            </p:cNvPr>
            <p:cNvSpPr/>
            <p:nvPr/>
          </p:nvSpPr>
          <p:spPr>
            <a:xfrm>
              <a:off x="9927539" y="43176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4FF26F1-762A-1840-BD57-DB1E62CB8839}"/>
                </a:ext>
              </a:extLst>
            </p:cNvPr>
            <p:cNvSpPr/>
            <p:nvPr/>
          </p:nvSpPr>
          <p:spPr>
            <a:xfrm>
              <a:off x="9793771" y="397541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67F0ECE-8D24-4149-8727-643BA65E17DA}"/>
                </a:ext>
              </a:extLst>
            </p:cNvPr>
            <p:cNvSpPr/>
            <p:nvPr/>
          </p:nvSpPr>
          <p:spPr>
            <a:xfrm>
              <a:off x="10278541" y="423508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457F25C-E51C-6D41-85A8-0D0FFCD4411C}"/>
                </a:ext>
              </a:extLst>
            </p:cNvPr>
            <p:cNvSpPr/>
            <p:nvPr/>
          </p:nvSpPr>
          <p:spPr>
            <a:xfrm>
              <a:off x="10523748" y="42005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8F1DCEE9-12B2-D343-95D8-1C4DF216536F}"/>
                </a:ext>
              </a:extLst>
            </p:cNvPr>
            <p:cNvSpPr/>
            <p:nvPr/>
          </p:nvSpPr>
          <p:spPr>
            <a:xfrm>
              <a:off x="10036920" y="397593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2A90827C-20EA-8349-B68D-B5DDBE368893}"/>
                </a:ext>
              </a:extLst>
            </p:cNvPr>
            <p:cNvSpPr/>
            <p:nvPr/>
          </p:nvSpPr>
          <p:spPr>
            <a:xfrm>
              <a:off x="9658739" y="40907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4AFA121E-8F5F-F047-87D6-AB1E7959E6D5}"/>
                </a:ext>
              </a:extLst>
            </p:cNvPr>
            <p:cNvSpPr/>
            <p:nvPr/>
          </p:nvSpPr>
          <p:spPr>
            <a:xfrm>
              <a:off x="10355261" y="39598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D9FD51F-DDB1-F64F-84A1-04F81B287030}"/>
                </a:ext>
              </a:extLst>
            </p:cNvPr>
            <p:cNvSpPr/>
            <p:nvPr/>
          </p:nvSpPr>
          <p:spPr>
            <a:xfrm>
              <a:off x="10112258" y="42446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B14DA986-5314-844A-B1D6-F5FE50536350}"/>
                </a:ext>
              </a:extLst>
            </p:cNvPr>
            <p:cNvSpPr/>
            <p:nvPr/>
          </p:nvSpPr>
          <p:spPr>
            <a:xfrm>
              <a:off x="9869086" y="3887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259A6A01-96DB-8C4A-9267-22DD9CD8E9DA}"/>
                </a:ext>
              </a:extLst>
            </p:cNvPr>
            <p:cNvSpPr/>
            <p:nvPr/>
          </p:nvSpPr>
          <p:spPr>
            <a:xfrm>
              <a:off x="8768285" y="2674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7DE2B22-F5C3-654A-8CC2-214DB25FCC66}"/>
                </a:ext>
              </a:extLst>
            </p:cNvPr>
            <p:cNvSpPr/>
            <p:nvPr/>
          </p:nvSpPr>
          <p:spPr>
            <a:xfrm>
              <a:off x="8781228" y="30914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E3C6BE15-A9AE-214D-AE54-4742AE737665}"/>
                </a:ext>
              </a:extLst>
            </p:cNvPr>
            <p:cNvSpPr/>
            <p:nvPr/>
          </p:nvSpPr>
          <p:spPr>
            <a:xfrm>
              <a:off x="8634132" y="29059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16A155B5-36F6-F74A-90DE-2C5C176D2B55}"/>
                </a:ext>
              </a:extLst>
            </p:cNvPr>
            <p:cNvSpPr/>
            <p:nvPr/>
          </p:nvSpPr>
          <p:spPr>
            <a:xfrm>
              <a:off x="8713509" y="3469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D0ABBE1-5119-EC44-85FD-D7506097FBED}"/>
                </a:ext>
              </a:extLst>
            </p:cNvPr>
            <p:cNvSpPr/>
            <p:nvPr/>
          </p:nvSpPr>
          <p:spPr>
            <a:xfrm>
              <a:off x="7200743" y="25024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BE89502-F3B4-704E-86B7-9A2576BE4EB3}"/>
              </a:ext>
            </a:extLst>
          </p:cNvPr>
          <p:cNvGrpSpPr>
            <a:grpSpLocks noChangeAspect="1"/>
          </p:cNvGrpSpPr>
          <p:nvPr/>
        </p:nvGrpSpPr>
        <p:grpSpPr>
          <a:xfrm rot="1128697">
            <a:off x="6261218" y="3773635"/>
            <a:ext cx="2696862" cy="1008000"/>
            <a:chOff x="6063093" y="2386795"/>
            <a:chExt cx="5434657" cy="2031301"/>
          </a:xfrm>
        </p:grpSpPr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6D2B794-D2B2-C041-8DA4-06BE7FCFA062}"/>
                </a:ext>
              </a:extLst>
            </p:cNvPr>
            <p:cNvSpPr/>
            <p:nvPr/>
          </p:nvSpPr>
          <p:spPr>
            <a:xfrm>
              <a:off x="6063093" y="3102544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9E9BBBC0-8D3C-E84E-8C4D-990516E0AC12}"/>
                </a:ext>
              </a:extLst>
            </p:cNvPr>
            <p:cNvSpPr/>
            <p:nvPr/>
          </p:nvSpPr>
          <p:spPr>
            <a:xfrm>
              <a:off x="6897564" y="255435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18C7E0E-627D-074D-81AE-C7E5F5407C67}"/>
                </a:ext>
              </a:extLst>
            </p:cNvPr>
            <p:cNvSpPr/>
            <p:nvPr/>
          </p:nvSpPr>
          <p:spPr>
            <a:xfrm>
              <a:off x="6897564" y="4055787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1CD306EB-D13A-4145-93DB-44B4F98A7395}"/>
                </a:ext>
              </a:extLst>
            </p:cNvPr>
            <p:cNvSpPr/>
            <p:nvPr/>
          </p:nvSpPr>
          <p:spPr>
            <a:xfrm>
              <a:off x="7277126" y="291666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C291814D-377A-D744-9BDC-F0C99AD18E49}"/>
                </a:ext>
              </a:extLst>
            </p:cNvPr>
            <p:cNvSpPr/>
            <p:nvPr/>
          </p:nvSpPr>
          <p:spPr>
            <a:xfrm>
              <a:off x="7537868" y="239254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91589FC1-71E7-E34D-8FF9-62ACB3D87095}"/>
                </a:ext>
              </a:extLst>
            </p:cNvPr>
            <p:cNvSpPr/>
            <p:nvPr/>
          </p:nvSpPr>
          <p:spPr>
            <a:xfrm>
              <a:off x="6138440" y="255435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BE56234C-5982-A043-BA42-F207D689DDEB}"/>
                </a:ext>
              </a:extLst>
            </p:cNvPr>
            <p:cNvSpPr/>
            <p:nvPr/>
          </p:nvSpPr>
          <p:spPr>
            <a:xfrm>
              <a:off x="6680661" y="327897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6DE1419A-4E2A-204B-B424-4889E0E42C2F}"/>
                </a:ext>
              </a:extLst>
            </p:cNvPr>
            <p:cNvSpPr/>
            <p:nvPr/>
          </p:nvSpPr>
          <p:spPr>
            <a:xfrm>
              <a:off x="7173804" y="338867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86F74D36-59D8-0B42-A960-A2F71C62C243}"/>
                </a:ext>
              </a:extLst>
            </p:cNvPr>
            <p:cNvSpPr/>
            <p:nvPr/>
          </p:nvSpPr>
          <p:spPr>
            <a:xfrm>
              <a:off x="6278095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A2C4F79D-434E-C443-81AE-76CC1224F018}"/>
                </a:ext>
              </a:extLst>
            </p:cNvPr>
            <p:cNvSpPr/>
            <p:nvPr/>
          </p:nvSpPr>
          <p:spPr>
            <a:xfrm>
              <a:off x="8203027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59BB25D-6D5B-A74C-8841-DCF55EED0B24}"/>
                </a:ext>
              </a:extLst>
            </p:cNvPr>
            <p:cNvSpPr/>
            <p:nvPr/>
          </p:nvSpPr>
          <p:spPr>
            <a:xfrm>
              <a:off x="8024748" y="291091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670EDB5-A081-6141-994C-EAC737890836}"/>
                </a:ext>
              </a:extLst>
            </p:cNvPr>
            <p:cNvSpPr/>
            <p:nvPr/>
          </p:nvSpPr>
          <p:spPr>
            <a:xfrm>
              <a:off x="8896844" y="309679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8D8B3876-1D19-1B41-A5B6-7BD17AD0816D}"/>
                </a:ext>
              </a:extLst>
            </p:cNvPr>
            <p:cNvSpPr/>
            <p:nvPr/>
          </p:nvSpPr>
          <p:spPr>
            <a:xfrm>
              <a:off x="9731315" y="254860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41F6C211-8CEE-114A-A388-E2CB13F1CACD}"/>
                </a:ext>
              </a:extLst>
            </p:cNvPr>
            <p:cNvSpPr/>
            <p:nvPr/>
          </p:nvSpPr>
          <p:spPr>
            <a:xfrm>
              <a:off x="9731315" y="405003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400019DC-EB37-2D43-959D-D41BFE60489D}"/>
                </a:ext>
              </a:extLst>
            </p:cNvPr>
            <p:cNvSpPr/>
            <p:nvPr/>
          </p:nvSpPr>
          <p:spPr>
            <a:xfrm>
              <a:off x="10110877" y="2910911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83DCD2C6-DFA0-2A45-9AEC-BE1680B7FA63}"/>
                </a:ext>
              </a:extLst>
            </p:cNvPr>
            <p:cNvSpPr/>
            <p:nvPr/>
          </p:nvSpPr>
          <p:spPr>
            <a:xfrm>
              <a:off x="10371619" y="2386795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573221FC-8A7A-7B4F-8CE9-32BA221CFF0C}"/>
                </a:ext>
              </a:extLst>
            </p:cNvPr>
            <p:cNvSpPr/>
            <p:nvPr/>
          </p:nvSpPr>
          <p:spPr>
            <a:xfrm>
              <a:off x="8972191" y="254860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23A0D3E-AE13-094A-A40D-F4BAD05C2B14}"/>
                </a:ext>
              </a:extLst>
            </p:cNvPr>
            <p:cNvSpPr/>
            <p:nvPr/>
          </p:nvSpPr>
          <p:spPr>
            <a:xfrm>
              <a:off x="9514412" y="327322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3CA2F38-A231-2340-9490-C09761A0144E}"/>
                </a:ext>
              </a:extLst>
            </p:cNvPr>
            <p:cNvSpPr/>
            <p:nvPr/>
          </p:nvSpPr>
          <p:spPr>
            <a:xfrm>
              <a:off x="10007555" y="338292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64620AE0-4D99-E540-99B3-C2E451BC8154}"/>
                </a:ext>
              </a:extLst>
            </p:cNvPr>
            <p:cNvSpPr/>
            <p:nvPr/>
          </p:nvSpPr>
          <p:spPr>
            <a:xfrm>
              <a:off x="9111846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AF208994-8DE7-0B44-926B-B65BCE54E505}"/>
                </a:ext>
              </a:extLst>
            </p:cNvPr>
            <p:cNvSpPr/>
            <p:nvPr/>
          </p:nvSpPr>
          <p:spPr>
            <a:xfrm>
              <a:off x="11036778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237D99-BBED-244A-9A30-82A47F055F9B}"/>
                </a:ext>
              </a:extLst>
            </p:cNvPr>
            <p:cNvSpPr/>
            <p:nvPr/>
          </p:nvSpPr>
          <p:spPr>
            <a:xfrm>
              <a:off x="10858499" y="2905159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E0CD1B0-27B5-514E-B62B-3A99A276CF8F}"/>
                </a:ext>
              </a:extLst>
            </p:cNvPr>
            <p:cNvSpPr/>
            <p:nvPr/>
          </p:nvSpPr>
          <p:spPr>
            <a:xfrm>
              <a:off x="6578842" y="25452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D7772000-ED0C-E040-AC92-4BF212ADD65B}"/>
                </a:ext>
              </a:extLst>
            </p:cNvPr>
            <p:cNvSpPr/>
            <p:nvPr/>
          </p:nvSpPr>
          <p:spPr>
            <a:xfrm>
              <a:off x="6704193" y="3126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EAC250FB-2156-2140-B477-D4DB56D4C273}"/>
                </a:ext>
              </a:extLst>
            </p:cNvPr>
            <p:cNvSpPr/>
            <p:nvPr/>
          </p:nvSpPr>
          <p:spPr>
            <a:xfrm>
              <a:off x="8258353" y="38247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06CAE3F1-B5BD-6D40-8919-E2E0DA1BAA69}"/>
                </a:ext>
              </a:extLst>
            </p:cNvPr>
            <p:cNvSpPr/>
            <p:nvPr/>
          </p:nvSpPr>
          <p:spPr>
            <a:xfrm>
              <a:off x="7135563" y="39289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96353EDB-25E0-BD4F-B005-1C5BEAD3C2D0}"/>
                </a:ext>
              </a:extLst>
            </p:cNvPr>
            <p:cNvSpPr/>
            <p:nvPr/>
          </p:nvSpPr>
          <p:spPr>
            <a:xfrm>
              <a:off x="6339329" y="382997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DD90A0F9-FADD-424B-82AB-A6D6C3D7CB8D}"/>
                </a:ext>
              </a:extLst>
            </p:cNvPr>
            <p:cNvSpPr/>
            <p:nvPr/>
          </p:nvSpPr>
          <p:spPr>
            <a:xfrm>
              <a:off x="8104572" y="36217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BF200A2A-E60B-2A48-87B8-46480D58D505}"/>
                </a:ext>
              </a:extLst>
            </p:cNvPr>
            <p:cNvSpPr/>
            <p:nvPr/>
          </p:nvSpPr>
          <p:spPr>
            <a:xfrm>
              <a:off x="6938813" y="38741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4C99F1B8-59D9-5E47-8C9C-98DF9186C88A}"/>
                </a:ext>
              </a:extLst>
            </p:cNvPr>
            <p:cNvSpPr/>
            <p:nvPr/>
          </p:nvSpPr>
          <p:spPr>
            <a:xfrm>
              <a:off x="7466193" y="3888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DFA758-9EC4-8841-B2F1-A929BC3AEC27}"/>
                </a:ext>
              </a:extLst>
            </p:cNvPr>
            <p:cNvSpPr/>
            <p:nvPr/>
          </p:nvSpPr>
          <p:spPr>
            <a:xfrm>
              <a:off x="6490623" y="3125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0A7590F0-8D27-BE4C-80EC-551D69344E08}"/>
                </a:ext>
              </a:extLst>
            </p:cNvPr>
            <p:cNvSpPr/>
            <p:nvPr/>
          </p:nvSpPr>
          <p:spPr>
            <a:xfrm>
              <a:off x="7060752" y="31380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C020173A-4ED1-FE43-875E-036513CF0816}"/>
                </a:ext>
              </a:extLst>
            </p:cNvPr>
            <p:cNvSpPr/>
            <p:nvPr/>
          </p:nvSpPr>
          <p:spPr>
            <a:xfrm>
              <a:off x="6632436" y="32236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A35EFB5E-F531-3241-AB6D-B56ABBE01D4E}"/>
                </a:ext>
              </a:extLst>
            </p:cNvPr>
            <p:cNvSpPr/>
            <p:nvPr/>
          </p:nvSpPr>
          <p:spPr>
            <a:xfrm>
              <a:off x="7365912" y="42845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060D7787-DB6F-B441-9850-60C4A0036E35}"/>
                </a:ext>
              </a:extLst>
            </p:cNvPr>
            <p:cNvSpPr/>
            <p:nvPr/>
          </p:nvSpPr>
          <p:spPr>
            <a:xfrm>
              <a:off x="8046529" y="34239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770FC908-1E09-0641-A1EB-7C0275F37A8B}"/>
                </a:ext>
              </a:extLst>
            </p:cNvPr>
            <p:cNvSpPr/>
            <p:nvPr/>
          </p:nvSpPr>
          <p:spPr>
            <a:xfrm>
              <a:off x="7594979" y="365249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0230525C-5B73-7143-B5A2-4ACA9D8D233D}"/>
                </a:ext>
              </a:extLst>
            </p:cNvPr>
            <p:cNvSpPr/>
            <p:nvPr/>
          </p:nvSpPr>
          <p:spPr>
            <a:xfrm>
              <a:off x="7819386" y="388775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D0E0E4E6-F508-2743-A570-FAC93B10A3DE}"/>
                </a:ext>
              </a:extLst>
            </p:cNvPr>
            <p:cNvSpPr/>
            <p:nvPr/>
          </p:nvSpPr>
          <p:spPr>
            <a:xfrm>
              <a:off x="9622739" y="39134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9F090A25-A6D8-D740-A7C0-BD6928175D48}"/>
                </a:ext>
              </a:extLst>
            </p:cNvPr>
            <p:cNvSpPr/>
            <p:nvPr/>
          </p:nvSpPr>
          <p:spPr>
            <a:xfrm>
              <a:off x="7908358" y="3728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CB274613-693F-764D-9B00-EA192971B2C3}"/>
                </a:ext>
              </a:extLst>
            </p:cNvPr>
            <p:cNvSpPr/>
            <p:nvPr/>
          </p:nvSpPr>
          <p:spPr>
            <a:xfrm>
              <a:off x="7878776" y="34686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54B71142-965F-F34D-952E-8B07CCD1EF31}"/>
                </a:ext>
              </a:extLst>
            </p:cNvPr>
            <p:cNvSpPr/>
            <p:nvPr/>
          </p:nvSpPr>
          <p:spPr>
            <a:xfrm>
              <a:off x="6547505" y="33823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49B39D0D-D715-7145-BE85-21877FA01E6E}"/>
                </a:ext>
              </a:extLst>
            </p:cNvPr>
            <p:cNvSpPr/>
            <p:nvPr/>
          </p:nvSpPr>
          <p:spPr>
            <a:xfrm>
              <a:off x="7661542" y="40943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FFFD3BE9-4087-5343-A6BB-D81390407B1B}"/>
                </a:ext>
              </a:extLst>
            </p:cNvPr>
            <p:cNvSpPr/>
            <p:nvPr/>
          </p:nvSpPr>
          <p:spPr>
            <a:xfrm>
              <a:off x="6363393" y="36626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48E24B46-698D-E94F-B409-55D5E85933D7}"/>
                </a:ext>
              </a:extLst>
            </p:cNvPr>
            <p:cNvSpPr/>
            <p:nvPr/>
          </p:nvSpPr>
          <p:spPr>
            <a:xfrm>
              <a:off x="6845221" y="40610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3A3FABF0-5451-914E-BB73-720C5559AAC4}"/>
                </a:ext>
              </a:extLst>
            </p:cNvPr>
            <p:cNvSpPr/>
            <p:nvPr/>
          </p:nvSpPr>
          <p:spPr>
            <a:xfrm>
              <a:off x="6354383" y="306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88E4647A-A5F5-8643-A9BC-1E4E23EC6AE1}"/>
                </a:ext>
              </a:extLst>
            </p:cNvPr>
            <p:cNvSpPr/>
            <p:nvPr/>
          </p:nvSpPr>
          <p:spPr>
            <a:xfrm>
              <a:off x="6597826" y="29405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F94C78FD-0A2D-0E47-847B-3ADD465DD8D3}"/>
                </a:ext>
              </a:extLst>
            </p:cNvPr>
            <p:cNvSpPr/>
            <p:nvPr/>
          </p:nvSpPr>
          <p:spPr>
            <a:xfrm>
              <a:off x="7597941" y="34513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375CB471-8F34-484D-96D3-EA81DF759006}"/>
                </a:ext>
              </a:extLst>
            </p:cNvPr>
            <p:cNvSpPr/>
            <p:nvPr/>
          </p:nvSpPr>
          <p:spPr>
            <a:xfrm>
              <a:off x="7794324" y="31936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003E3C-3321-574A-9E3B-BCE52B0C5831}"/>
                </a:ext>
              </a:extLst>
            </p:cNvPr>
            <p:cNvSpPr/>
            <p:nvPr/>
          </p:nvSpPr>
          <p:spPr>
            <a:xfrm>
              <a:off x="6755952" y="34198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D10600F4-A3A6-684D-81C4-A5BE43625F35}"/>
                </a:ext>
              </a:extLst>
            </p:cNvPr>
            <p:cNvSpPr/>
            <p:nvPr/>
          </p:nvSpPr>
          <p:spPr>
            <a:xfrm>
              <a:off x="6200000" y="3717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7F3AECD8-002E-4547-B03E-A8F17C0F9C53}"/>
                </a:ext>
              </a:extLst>
            </p:cNvPr>
            <p:cNvSpPr/>
            <p:nvPr/>
          </p:nvSpPr>
          <p:spPr>
            <a:xfrm>
              <a:off x="7208253" y="3250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68AC4AC-E106-414A-A57D-2A8376EFFAD0}"/>
                </a:ext>
              </a:extLst>
            </p:cNvPr>
            <p:cNvSpPr/>
            <p:nvPr/>
          </p:nvSpPr>
          <p:spPr>
            <a:xfrm>
              <a:off x="8814756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BEB32A0A-B11D-8C44-805C-CC689B390047}"/>
                </a:ext>
              </a:extLst>
            </p:cNvPr>
            <p:cNvSpPr/>
            <p:nvPr/>
          </p:nvSpPr>
          <p:spPr>
            <a:xfrm>
              <a:off x="8437882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9E529A2A-2BFD-8540-A2A6-A24C5F4092CA}"/>
                </a:ext>
              </a:extLst>
            </p:cNvPr>
            <p:cNvSpPr/>
            <p:nvPr/>
          </p:nvSpPr>
          <p:spPr>
            <a:xfrm>
              <a:off x="8756713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968A0E82-8B4E-5C44-B616-EEFF27DDD581}"/>
                </a:ext>
              </a:extLst>
            </p:cNvPr>
            <p:cNvSpPr/>
            <p:nvPr/>
          </p:nvSpPr>
          <p:spPr>
            <a:xfrm>
              <a:off x="8618542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0D5D776B-0295-884C-967F-4F84FC657DD6}"/>
                </a:ext>
              </a:extLst>
            </p:cNvPr>
            <p:cNvSpPr/>
            <p:nvPr/>
          </p:nvSpPr>
          <p:spPr>
            <a:xfrm>
              <a:off x="8588960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F028FFB2-0F72-0045-81B6-10448C1C588D}"/>
                </a:ext>
              </a:extLst>
            </p:cNvPr>
            <p:cNvSpPr/>
            <p:nvPr/>
          </p:nvSpPr>
          <p:spPr>
            <a:xfrm>
              <a:off x="8308125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C428CCE9-7BB1-1042-97CF-55B350930958}"/>
                </a:ext>
              </a:extLst>
            </p:cNvPr>
            <p:cNvSpPr/>
            <p:nvPr/>
          </p:nvSpPr>
          <p:spPr>
            <a:xfrm>
              <a:off x="8476428" y="27866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9626832C-FE99-4746-86F1-11F86150DE90}"/>
                </a:ext>
              </a:extLst>
            </p:cNvPr>
            <p:cNvSpPr/>
            <p:nvPr/>
          </p:nvSpPr>
          <p:spPr>
            <a:xfrm>
              <a:off x="8099554" y="2746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C467AB2-743E-0742-A396-ED7B59C145D9}"/>
                </a:ext>
              </a:extLst>
            </p:cNvPr>
            <p:cNvSpPr/>
            <p:nvPr/>
          </p:nvSpPr>
          <p:spPr>
            <a:xfrm>
              <a:off x="8418385" y="25888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D48F6FB5-5F69-8E49-B6A7-92201696C46B}"/>
                </a:ext>
              </a:extLst>
            </p:cNvPr>
            <p:cNvSpPr/>
            <p:nvPr/>
          </p:nvSpPr>
          <p:spPr>
            <a:xfrm>
              <a:off x="7904628" y="28446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D959F5F-622D-D94A-AA72-740102C8831D}"/>
                </a:ext>
              </a:extLst>
            </p:cNvPr>
            <p:cNvSpPr/>
            <p:nvPr/>
          </p:nvSpPr>
          <p:spPr>
            <a:xfrm>
              <a:off x="8250632" y="26335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E44E84B-2FF1-FB44-83F7-0720E7F96F00}"/>
                </a:ext>
              </a:extLst>
            </p:cNvPr>
            <p:cNvSpPr/>
            <p:nvPr/>
          </p:nvSpPr>
          <p:spPr>
            <a:xfrm>
              <a:off x="7969797" y="26162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D46E6042-C051-F04B-869A-95AC0199D3BC}"/>
                </a:ext>
              </a:extLst>
            </p:cNvPr>
            <p:cNvSpPr/>
            <p:nvPr/>
          </p:nvSpPr>
          <p:spPr>
            <a:xfrm>
              <a:off x="11018460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9DC1045-B185-B745-BF63-636005E7C77C}"/>
                </a:ext>
              </a:extLst>
            </p:cNvPr>
            <p:cNvSpPr/>
            <p:nvPr/>
          </p:nvSpPr>
          <p:spPr>
            <a:xfrm>
              <a:off x="10641586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9FBD0AE8-08F2-FC45-8D75-FE67A800772E}"/>
                </a:ext>
              </a:extLst>
            </p:cNvPr>
            <p:cNvSpPr/>
            <p:nvPr/>
          </p:nvSpPr>
          <p:spPr>
            <a:xfrm>
              <a:off x="10960417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36CDA5DF-BA3F-7648-8FB1-AF9D7C827479}"/>
                </a:ext>
              </a:extLst>
            </p:cNvPr>
            <p:cNvSpPr/>
            <p:nvPr/>
          </p:nvSpPr>
          <p:spPr>
            <a:xfrm>
              <a:off x="10822246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CCBBC45C-A49F-8348-A4E6-90A8FE9843A7}"/>
                </a:ext>
              </a:extLst>
            </p:cNvPr>
            <p:cNvSpPr/>
            <p:nvPr/>
          </p:nvSpPr>
          <p:spPr>
            <a:xfrm>
              <a:off x="10792664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DCE385-0877-9D42-BAD9-ECFFEC7C1858}"/>
                </a:ext>
              </a:extLst>
            </p:cNvPr>
            <p:cNvSpPr/>
            <p:nvPr/>
          </p:nvSpPr>
          <p:spPr>
            <a:xfrm>
              <a:off x="10511829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845A200-F8B5-B64D-BEB1-2282873911AC}"/>
                </a:ext>
              </a:extLst>
            </p:cNvPr>
            <p:cNvSpPr/>
            <p:nvPr/>
          </p:nvSpPr>
          <p:spPr>
            <a:xfrm>
              <a:off x="8538466" y="329542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F57C342C-6D10-0947-A083-93BABDD7190F}"/>
                </a:ext>
              </a:extLst>
            </p:cNvPr>
            <p:cNvSpPr/>
            <p:nvPr/>
          </p:nvSpPr>
          <p:spPr>
            <a:xfrm>
              <a:off x="8481120" y="346109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A51312A7-B1B6-1041-B0B2-35B54A304CBE}"/>
                </a:ext>
              </a:extLst>
            </p:cNvPr>
            <p:cNvSpPr/>
            <p:nvPr/>
          </p:nvSpPr>
          <p:spPr>
            <a:xfrm>
              <a:off x="8755607" y="29490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F8167229-2EC6-0849-BEAA-C5E032B45865}"/>
                </a:ext>
              </a:extLst>
            </p:cNvPr>
            <p:cNvSpPr/>
            <p:nvPr/>
          </p:nvSpPr>
          <p:spPr>
            <a:xfrm>
              <a:off x="8689544" y="31821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8EC74F22-3E29-A94C-A254-417C6812C516}"/>
                </a:ext>
              </a:extLst>
            </p:cNvPr>
            <p:cNvSpPr/>
            <p:nvPr/>
          </p:nvSpPr>
          <p:spPr>
            <a:xfrm>
              <a:off x="8408709" y="31648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A1CF36C2-2992-864B-8B05-BE139D16838B}"/>
                </a:ext>
              </a:extLst>
            </p:cNvPr>
            <p:cNvSpPr/>
            <p:nvPr/>
          </p:nvSpPr>
          <p:spPr>
            <a:xfrm>
              <a:off x="9443722" y="310340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ECB12DA8-0934-C044-9C46-D1C78258785F}"/>
                </a:ext>
              </a:extLst>
            </p:cNvPr>
            <p:cNvSpPr/>
            <p:nvPr/>
          </p:nvSpPr>
          <p:spPr>
            <a:xfrm>
              <a:off x="9386376" y="3269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3F14D7EF-6DF2-CE4C-B37B-8EBE7B343EE3}"/>
                </a:ext>
              </a:extLst>
            </p:cNvPr>
            <p:cNvSpPr/>
            <p:nvPr/>
          </p:nvSpPr>
          <p:spPr>
            <a:xfrm>
              <a:off x="9910334" y="30105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38D02D2-7AB6-B743-97B0-7A9553217D1E}"/>
                </a:ext>
              </a:extLst>
            </p:cNvPr>
            <p:cNvSpPr/>
            <p:nvPr/>
          </p:nvSpPr>
          <p:spPr>
            <a:xfrm>
              <a:off x="9594800" y="29901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8CF1C660-D790-EE45-8856-807C58E9A1E7}"/>
                </a:ext>
              </a:extLst>
            </p:cNvPr>
            <p:cNvSpPr/>
            <p:nvPr/>
          </p:nvSpPr>
          <p:spPr>
            <a:xfrm>
              <a:off x="9313965" y="2972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533B43C-1FFC-3649-9707-CBB6C7B76F33}"/>
                </a:ext>
              </a:extLst>
            </p:cNvPr>
            <p:cNvSpPr/>
            <p:nvPr/>
          </p:nvSpPr>
          <p:spPr>
            <a:xfrm>
              <a:off x="10705594" y="30028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769669C3-54B6-D148-A39E-7C3F43075374}"/>
                </a:ext>
              </a:extLst>
            </p:cNvPr>
            <p:cNvSpPr/>
            <p:nvPr/>
          </p:nvSpPr>
          <p:spPr>
            <a:xfrm>
              <a:off x="11187744" y="38177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0D38FDE-56C4-5143-A3B8-76AD48E8540D}"/>
                </a:ext>
              </a:extLst>
            </p:cNvPr>
            <p:cNvSpPr/>
            <p:nvPr/>
          </p:nvSpPr>
          <p:spPr>
            <a:xfrm>
              <a:off x="11425750" y="3798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9F3DA80-CE46-5343-B2D2-4E18E8B48CBE}"/>
                </a:ext>
              </a:extLst>
            </p:cNvPr>
            <p:cNvSpPr/>
            <p:nvPr/>
          </p:nvSpPr>
          <p:spPr>
            <a:xfrm>
              <a:off x="11396168" y="35387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7AEDC83D-087C-9F4C-B901-FD171DBD12AC}"/>
                </a:ext>
              </a:extLst>
            </p:cNvPr>
            <p:cNvSpPr/>
            <p:nvPr/>
          </p:nvSpPr>
          <p:spPr>
            <a:xfrm>
              <a:off x="11115333" y="352148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D00BFF94-C712-6948-AAD8-45DA9FD4898A}"/>
                </a:ext>
              </a:extLst>
            </p:cNvPr>
            <p:cNvSpPr/>
            <p:nvPr/>
          </p:nvSpPr>
          <p:spPr>
            <a:xfrm>
              <a:off x="10172115" y="29166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4A758FAD-38CF-3640-AA05-09CA41D0FA81}"/>
                </a:ext>
              </a:extLst>
            </p:cNvPr>
            <p:cNvSpPr/>
            <p:nvPr/>
          </p:nvSpPr>
          <p:spPr>
            <a:xfrm>
              <a:off x="10885992" y="280273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98AA4AB-6A40-A846-BCE6-0B0D9AA2673B}"/>
                </a:ext>
              </a:extLst>
            </p:cNvPr>
            <p:cNvSpPr/>
            <p:nvPr/>
          </p:nvSpPr>
          <p:spPr>
            <a:xfrm>
              <a:off x="11123998" y="27836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C75A2F7C-1FF0-374A-9D3C-36CE078CA64C}"/>
                </a:ext>
              </a:extLst>
            </p:cNvPr>
            <p:cNvSpPr/>
            <p:nvPr/>
          </p:nvSpPr>
          <p:spPr>
            <a:xfrm>
              <a:off x="11267166" y="32779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D3AC4927-D381-8646-BCFB-8D83507D4036}"/>
                </a:ext>
              </a:extLst>
            </p:cNvPr>
            <p:cNvSpPr/>
            <p:nvPr/>
          </p:nvSpPr>
          <p:spPr>
            <a:xfrm>
              <a:off x="10796951" y="26577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26B5FB19-3FE5-FD42-B1C7-2DBFC74D270F}"/>
                </a:ext>
              </a:extLst>
            </p:cNvPr>
            <p:cNvSpPr/>
            <p:nvPr/>
          </p:nvSpPr>
          <p:spPr>
            <a:xfrm>
              <a:off x="10529893" y="30065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A19A2AC-7642-1943-8B24-C57435D60115}"/>
                </a:ext>
              </a:extLst>
            </p:cNvPr>
            <p:cNvSpPr/>
            <p:nvPr/>
          </p:nvSpPr>
          <p:spPr>
            <a:xfrm>
              <a:off x="10557968" y="32766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86EAB21-FF1C-0D4E-987E-666A71C09968}"/>
                </a:ext>
              </a:extLst>
            </p:cNvPr>
            <p:cNvSpPr/>
            <p:nvPr/>
          </p:nvSpPr>
          <p:spPr>
            <a:xfrm>
              <a:off x="10710368" y="3429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4BCCFDF-2170-7F4D-8BFA-806EBC134A81}"/>
                </a:ext>
              </a:extLst>
            </p:cNvPr>
            <p:cNvSpPr/>
            <p:nvPr/>
          </p:nvSpPr>
          <p:spPr>
            <a:xfrm>
              <a:off x="11308020" y="29390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0A1BA535-1B63-9242-B381-FBFE60ECCB71}"/>
                </a:ext>
              </a:extLst>
            </p:cNvPr>
            <p:cNvSpPr/>
            <p:nvPr/>
          </p:nvSpPr>
          <p:spPr>
            <a:xfrm>
              <a:off x="9768696" y="3106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4FEEAFA1-6DAE-4648-B3B0-F81048CE88B0}"/>
                </a:ext>
              </a:extLst>
            </p:cNvPr>
            <p:cNvSpPr txBox="1"/>
            <p:nvPr/>
          </p:nvSpPr>
          <p:spPr>
            <a:xfrm>
              <a:off x="10191505" y="30364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1512D78E-97BB-3C4A-802D-DC2C08EF8CA8}"/>
                </a:ext>
              </a:extLst>
            </p:cNvPr>
            <p:cNvSpPr/>
            <p:nvPr/>
          </p:nvSpPr>
          <p:spPr>
            <a:xfrm>
              <a:off x="9296340" y="37894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797FB4C-45A5-8545-9910-D83F9A704593}"/>
                </a:ext>
              </a:extLst>
            </p:cNvPr>
            <p:cNvSpPr/>
            <p:nvPr/>
          </p:nvSpPr>
          <p:spPr>
            <a:xfrm>
              <a:off x="9238297" y="35916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765F1F5C-3B22-A04B-9698-3994A85606F7}"/>
                </a:ext>
              </a:extLst>
            </p:cNvPr>
            <p:cNvSpPr/>
            <p:nvPr/>
          </p:nvSpPr>
          <p:spPr>
            <a:xfrm>
              <a:off x="9927539" y="43176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1F940F2-7412-604C-9755-1A4367B1A95D}"/>
                </a:ext>
              </a:extLst>
            </p:cNvPr>
            <p:cNvSpPr/>
            <p:nvPr/>
          </p:nvSpPr>
          <p:spPr>
            <a:xfrm>
              <a:off x="9793771" y="397541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470A724-F285-8544-99B4-01A5E3F412EF}"/>
                </a:ext>
              </a:extLst>
            </p:cNvPr>
            <p:cNvSpPr/>
            <p:nvPr/>
          </p:nvSpPr>
          <p:spPr>
            <a:xfrm>
              <a:off x="10278541" y="423508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62614EC1-9AE1-4643-82E3-7B97F2BC9084}"/>
                </a:ext>
              </a:extLst>
            </p:cNvPr>
            <p:cNvSpPr/>
            <p:nvPr/>
          </p:nvSpPr>
          <p:spPr>
            <a:xfrm>
              <a:off x="10523748" y="42005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587DF61B-E2BF-B54D-85EF-0842E99B19D6}"/>
                </a:ext>
              </a:extLst>
            </p:cNvPr>
            <p:cNvSpPr/>
            <p:nvPr/>
          </p:nvSpPr>
          <p:spPr>
            <a:xfrm>
              <a:off x="10036920" y="397593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9D3A9A57-3FEC-0B4D-9EE9-B1EFE3C5458C}"/>
                </a:ext>
              </a:extLst>
            </p:cNvPr>
            <p:cNvSpPr/>
            <p:nvPr/>
          </p:nvSpPr>
          <p:spPr>
            <a:xfrm>
              <a:off x="9658739" y="40907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A467B60A-100F-8A4A-B40C-38C5AC949466}"/>
                </a:ext>
              </a:extLst>
            </p:cNvPr>
            <p:cNvSpPr/>
            <p:nvPr/>
          </p:nvSpPr>
          <p:spPr>
            <a:xfrm>
              <a:off x="10355261" y="39598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A607B95-81DD-9F4C-BD62-F5293647A3BD}"/>
                </a:ext>
              </a:extLst>
            </p:cNvPr>
            <p:cNvSpPr/>
            <p:nvPr/>
          </p:nvSpPr>
          <p:spPr>
            <a:xfrm>
              <a:off x="10112258" y="42446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53DE2D37-1089-954A-92B4-B068AFE9B8E0}"/>
                </a:ext>
              </a:extLst>
            </p:cNvPr>
            <p:cNvSpPr/>
            <p:nvPr/>
          </p:nvSpPr>
          <p:spPr>
            <a:xfrm>
              <a:off x="9869086" y="3887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2A9C9680-91BF-4A42-9484-4A90D3B2DB06}"/>
                </a:ext>
              </a:extLst>
            </p:cNvPr>
            <p:cNvSpPr/>
            <p:nvPr/>
          </p:nvSpPr>
          <p:spPr>
            <a:xfrm>
              <a:off x="8768285" y="2674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74E06D58-9907-3A46-8C19-98A616AEBA61}"/>
                </a:ext>
              </a:extLst>
            </p:cNvPr>
            <p:cNvSpPr/>
            <p:nvPr/>
          </p:nvSpPr>
          <p:spPr>
            <a:xfrm>
              <a:off x="8781228" y="30914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F773022-760E-C34A-9F35-B588ABA704CC}"/>
                </a:ext>
              </a:extLst>
            </p:cNvPr>
            <p:cNvSpPr/>
            <p:nvPr/>
          </p:nvSpPr>
          <p:spPr>
            <a:xfrm>
              <a:off x="8634132" y="29059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6B7924B9-DF0A-4C47-8C6F-72F29F2E27E4}"/>
                </a:ext>
              </a:extLst>
            </p:cNvPr>
            <p:cNvSpPr/>
            <p:nvPr/>
          </p:nvSpPr>
          <p:spPr>
            <a:xfrm>
              <a:off x="8713509" y="3469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B67ABCE-C943-054E-BB24-D9F8CAC37C9A}"/>
                </a:ext>
              </a:extLst>
            </p:cNvPr>
            <p:cNvSpPr/>
            <p:nvPr/>
          </p:nvSpPr>
          <p:spPr>
            <a:xfrm>
              <a:off x="7200743" y="25024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F1F03D-0754-4B40-A465-CD547A96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383378"/>
            <a:ext cx="2821940" cy="37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584050-CAC3-CA41-9344-592327D345EF}"/>
              </a:ext>
            </a:extLst>
          </p:cNvPr>
          <p:cNvGrpSpPr>
            <a:grpSpLocks noChangeAspect="1"/>
          </p:cNvGrpSpPr>
          <p:nvPr/>
        </p:nvGrpSpPr>
        <p:grpSpPr>
          <a:xfrm>
            <a:off x="6649748" y="2991583"/>
            <a:ext cx="3008215" cy="2196000"/>
            <a:chOff x="5849642" y="3220183"/>
            <a:chExt cx="3561898" cy="2600189"/>
          </a:xfrm>
        </p:grpSpPr>
        <p:sp>
          <p:nvSpPr>
            <p:cNvPr id="811" name="Parallelogram 810">
              <a:extLst>
                <a:ext uri="{FF2B5EF4-FFF2-40B4-BE49-F238E27FC236}">
                  <a16:creationId xmlns:a16="http://schemas.microsoft.com/office/drawing/2014/main" id="{F6987651-B863-634C-80CD-F724A9F5A844}"/>
                </a:ext>
              </a:extLst>
            </p:cNvPr>
            <p:cNvSpPr/>
            <p:nvPr/>
          </p:nvSpPr>
          <p:spPr>
            <a:xfrm rot="5400000">
              <a:off x="6330496" y="2739329"/>
              <a:ext cx="2600189" cy="3561898"/>
            </a:xfrm>
            <a:prstGeom prst="parallelogram">
              <a:avLst>
                <a:gd name="adj" fmla="val 51606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5BE89502-F3B4-704E-86B7-9A2576BE4EB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28697">
              <a:off x="6261218" y="4025095"/>
              <a:ext cx="2696862" cy="1008000"/>
              <a:chOff x="6063093" y="2386795"/>
              <a:chExt cx="5434657" cy="2031301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A6D2B794-D2B2-C041-8DA4-06BE7FCFA062}"/>
                  </a:ext>
                </a:extLst>
              </p:cNvPr>
              <p:cNvSpPr/>
              <p:nvPr/>
            </p:nvSpPr>
            <p:spPr>
              <a:xfrm>
                <a:off x="6063093" y="3102544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9E9BBBC0-8D3C-E84E-8C4D-990516E0AC12}"/>
                  </a:ext>
                </a:extLst>
              </p:cNvPr>
              <p:cNvSpPr/>
              <p:nvPr/>
            </p:nvSpPr>
            <p:spPr>
              <a:xfrm>
                <a:off x="6897564" y="255435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D18C7E0E-627D-074D-81AE-C7E5F5407C67}"/>
                  </a:ext>
                </a:extLst>
              </p:cNvPr>
              <p:cNvSpPr/>
              <p:nvPr/>
            </p:nvSpPr>
            <p:spPr>
              <a:xfrm>
                <a:off x="6897564" y="4055787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1CD306EB-D13A-4145-93DB-44B4F98A7395}"/>
                  </a:ext>
                </a:extLst>
              </p:cNvPr>
              <p:cNvSpPr/>
              <p:nvPr/>
            </p:nvSpPr>
            <p:spPr>
              <a:xfrm>
                <a:off x="7277126" y="291666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C291814D-377A-D744-9BDC-F0C99AD18E49}"/>
                  </a:ext>
                </a:extLst>
              </p:cNvPr>
              <p:cNvSpPr/>
              <p:nvPr/>
            </p:nvSpPr>
            <p:spPr>
              <a:xfrm>
                <a:off x="7537868" y="239254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91589FC1-71E7-E34D-8FF9-62ACB3D87095}"/>
                  </a:ext>
                </a:extLst>
              </p:cNvPr>
              <p:cNvSpPr/>
              <p:nvPr/>
            </p:nvSpPr>
            <p:spPr>
              <a:xfrm>
                <a:off x="6138440" y="255435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BE56234C-5982-A043-BA42-F207D689DDEB}"/>
                  </a:ext>
                </a:extLst>
              </p:cNvPr>
              <p:cNvSpPr/>
              <p:nvPr/>
            </p:nvSpPr>
            <p:spPr>
              <a:xfrm>
                <a:off x="6680661" y="327897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DE1419A-4E2A-204B-B424-4889E0E42C2F}"/>
                  </a:ext>
                </a:extLst>
              </p:cNvPr>
              <p:cNvSpPr/>
              <p:nvPr/>
            </p:nvSpPr>
            <p:spPr>
              <a:xfrm>
                <a:off x="7173804" y="338867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6F74D36-59D8-0B42-A960-A2F71C62C243}"/>
                  </a:ext>
                </a:extLst>
              </p:cNvPr>
              <p:cNvSpPr/>
              <p:nvPr/>
            </p:nvSpPr>
            <p:spPr>
              <a:xfrm>
                <a:off x="6278095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A2C4F79D-434E-C443-81AE-76CC1224F018}"/>
                  </a:ext>
                </a:extLst>
              </p:cNvPr>
              <p:cNvSpPr/>
              <p:nvPr/>
            </p:nvSpPr>
            <p:spPr>
              <a:xfrm>
                <a:off x="8203027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E59BB25D-6D5B-A74C-8841-DCF55EED0B24}"/>
                  </a:ext>
                </a:extLst>
              </p:cNvPr>
              <p:cNvSpPr/>
              <p:nvPr/>
            </p:nvSpPr>
            <p:spPr>
              <a:xfrm>
                <a:off x="8024748" y="291091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2670EDB5-A081-6141-994C-EAC737890836}"/>
                  </a:ext>
                </a:extLst>
              </p:cNvPr>
              <p:cNvSpPr/>
              <p:nvPr/>
            </p:nvSpPr>
            <p:spPr>
              <a:xfrm>
                <a:off x="8896844" y="309679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8D8B3876-1D19-1B41-A5B6-7BD17AD0816D}"/>
                  </a:ext>
                </a:extLst>
              </p:cNvPr>
              <p:cNvSpPr/>
              <p:nvPr/>
            </p:nvSpPr>
            <p:spPr>
              <a:xfrm>
                <a:off x="9731315" y="254860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1F6C211-8CEE-114A-A388-E2CB13F1CACD}"/>
                  </a:ext>
                </a:extLst>
              </p:cNvPr>
              <p:cNvSpPr/>
              <p:nvPr/>
            </p:nvSpPr>
            <p:spPr>
              <a:xfrm>
                <a:off x="9731315" y="405003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400019DC-EB37-2D43-959D-D41BFE60489D}"/>
                  </a:ext>
                </a:extLst>
              </p:cNvPr>
              <p:cNvSpPr/>
              <p:nvPr/>
            </p:nvSpPr>
            <p:spPr>
              <a:xfrm>
                <a:off x="10110877" y="2910911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83DCD2C6-DFA0-2A45-9AEC-BE1680B7FA63}"/>
                  </a:ext>
                </a:extLst>
              </p:cNvPr>
              <p:cNvSpPr/>
              <p:nvPr/>
            </p:nvSpPr>
            <p:spPr>
              <a:xfrm>
                <a:off x="10371619" y="2386795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573221FC-8A7A-7B4F-8CE9-32BA221CFF0C}"/>
                  </a:ext>
                </a:extLst>
              </p:cNvPr>
              <p:cNvSpPr/>
              <p:nvPr/>
            </p:nvSpPr>
            <p:spPr>
              <a:xfrm>
                <a:off x="8972191" y="254860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423A0D3E-AE13-094A-A40D-F4BAD05C2B14}"/>
                  </a:ext>
                </a:extLst>
              </p:cNvPr>
              <p:cNvSpPr/>
              <p:nvPr/>
            </p:nvSpPr>
            <p:spPr>
              <a:xfrm>
                <a:off x="9514412" y="327322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73CA2F38-A231-2340-9490-C09761A0144E}"/>
                  </a:ext>
                </a:extLst>
              </p:cNvPr>
              <p:cNvSpPr/>
              <p:nvPr/>
            </p:nvSpPr>
            <p:spPr>
              <a:xfrm>
                <a:off x="10007555" y="338292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64620AE0-4D99-E540-99B3-C2E451BC8154}"/>
                  </a:ext>
                </a:extLst>
              </p:cNvPr>
              <p:cNvSpPr/>
              <p:nvPr/>
            </p:nvSpPr>
            <p:spPr>
              <a:xfrm>
                <a:off x="9111846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AF208994-8DE7-0B44-926B-B65BCE54E505}"/>
                  </a:ext>
                </a:extLst>
              </p:cNvPr>
              <p:cNvSpPr/>
              <p:nvPr/>
            </p:nvSpPr>
            <p:spPr>
              <a:xfrm>
                <a:off x="11036778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95237D99-BBED-244A-9A30-82A47F055F9B}"/>
                  </a:ext>
                </a:extLst>
              </p:cNvPr>
              <p:cNvSpPr/>
              <p:nvPr/>
            </p:nvSpPr>
            <p:spPr>
              <a:xfrm>
                <a:off x="10858499" y="2905159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7E0CD1B0-27B5-514E-B62B-3A99A276CF8F}"/>
                  </a:ext>
                </a:extLst>
              </p:cNvPr>
              <p:cNvSpPr/>
              <p:nvPr/>
            </p:nvSpPr>
            <p:spPr>
              <a:xfrm>
                <a:off x="6578842" y="25452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D7772000-ED0C-E040-AC92-4BF212ADD65B}"/>
                  </a:ext>
                </a:extLst>
              </p:cNvPr>
              <p:cNvSpPr/>
              <p:nvPr/>
            </p:nvSpPr>
            <p:spPr>
              <a:xfrm>
                <a:off x="6704193" y="3126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EAC250FB-2156-2140-B477-D4DB56D4C273}"/>
                  </a:ext>
                </a:extLst>
              </p:cNvPr>
              <p:cNvSpPr/>
              <p:nvPr/>
            </p:nvSpPr>
            <p:spPr>
              <a:xfrm>
                <a:off x="8258353" y="382474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06CAE3F1-B5BD-6D40-8919-E2E0DA1BAA69}"/>
                  </a:ext>
                </a:extLst>
              </p:cNvPr>
              <p:cNvSpPr/>
              <p:nvPr/>
            </p:nvSpPr>
            <p:spPr>
              <a:xfrm>
                <a:off x="7135563" y="39289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96353EDB-25E0-BD4F-B005-1C5BEAD3C2D0}"/>
                  </a:ext>
                </a:extLst>
              </p:cNvPr>
              <p:cNvSpPr/>
              <p:nvPr/>
            </p:nvSpPr>
            <p:spPr>
              <a:xfrm>
                <a:off x="6339329" y="382997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DD90A0F9-FADD-424B-82AB-A6D6C3D7CB8D}"/>
                  </a:ext>
                </a:extLst>
              </p:cNvPr>
              <p:cNvSpPr/>
              <p:nvPr/>
            </p:nvSpPr>
            <p:spPr>
              <a:xfrm>
                <a:off x="8104572" y="36217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BF200A2A-E60B-2A48-87B8-46480D58D505}"/>
                  </a:ext>
                </a:extLst>
              </p:cNvPr>
              <p:cNvSpPr/>
              <p:nvPr/>
            </p:nvSpPr>
            <p:spPr>
              <a:xfrm>
                <a:off x="6938813" y="38741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4C99F1B8-59D9-5E47-8C9C-98DF9186C88A}"/>
                  </a:ext>
                </a:extLst>
              </p:cNvPr>
              <p:cNvSpPr/>
              <p:nvPr/>
            </p:nvSpPr>
            <p:spPr>
              <a:xfrm>
                <a:off x="7466193" y="3888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A5DFA758-9EC4-8841-B2F1-A929BC3AEC27}"/>
                  </a:ext>
                </a:extLst>
              </p:cNvPr>
              <p:cNvSpPr/>
              <p:nvPr/>
            </p:nvSpPr>
            <p:spPr>
              <a:xfrm>
                <a:off x="6490623" y="3125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A7590F0-8D27-BE4C-80EC-551D69344E08}"/>
                  </a:ext>
                </a:extLst>
              </p:cNvPr>
              <p:cNvSpPr/>
              <p:nvPr/>
            </p:nvSpPr>
            <p:spPr>
              <a:xfrm>
                <a:off x="7060752" y="31380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C020173A-4ED1-FE43-875E-036513CF0816}"/>
                  </a:ext>
                </a:extLst>
              </p:cNvPr>
              <p:cNvSpPr/>
              <p:nvPr/>
            </p:nvSpPr>
            <p:spPr>
              <a:xfrm>
                <a:off x="6632436" y="32236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A35EFB5E-F531-3241-AB6D-B56ABBE01D4E}"/>
                  </a:ext>
                </a:extLst>
              </p:cNvPr>
              <p:cNvSpPr/>
              <p:nvPr/>
            </p:nvSpPr>
            <p:spPr>
              <a:xfrm>
                <a:off x="7365912" y="42845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060D7787-DB6F-B441-9850-60C4A0036E35}"/>
                  </a:ext>
                </a:extLst>
              </p:cNvPr>
              <p:cNvSpPr/>
              <p:nvPr/>
            </p:nvSpPr>
            <p:spPr>
              <a:xfrm>
                <a:off x="8046529" y="34239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70FC908-1E09-0641-A1EB-7C0275F37A8B}"/>
                  </a:ext>
                </a:extLst>
              </p:cNvPr>
              <p:cNvSpPr/>
              <p:nvPr/>
            </p:nvSpPr>
            <p:spPr>
              <a:xfrm>
                <a:off x="7594979" y="365249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0230525C-5B73-7143-B5A2-4ACA9D8D233D}"/>
                  </a:ext>
                </a:extLst>
              </p:cNvPr>
              <p:cNvSpPr/>
              <p:nvPr/>
            </p:nvSpPr>
            <p:spPr>
              <a:xfrm>
                <a:off x="7819386" y="388775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0E0E4E6-F508-2743-A570-FAC93B10A3DE}"/>
                  </a:ext>
                </a:extLst>
              </p:cNvPr>
              <p:cNvSpPr/>
              <p:nvPr/>
            </p:nvSpPr>
            <p:spPr>
              <a:xfrm>
                <a:off x="9622739" y="391345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9F090A25-A6D8-D740-A7C0-BD6928175D48}"/>
                  </a:ext>
                </a:extLst>
              </p:cNvPr>
              <p:cNvSpPr/>
              <p:nvPr/>
            </p:nvSpPr>
            <p:spPr>
              <a:xfrm>
                <a:off x="7908358" y="37285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CB274613-693F-764D-9B00-EA192971B2C3}"/>
                  </a:ext>
                </a:extLst>
              </p:cNvPr>
              <p:cNvSpPr/>
              <p:nvPr/>
            </p:nvSpPr>
            <p:spPr>
              <a:xfrm>
                <a:off x="7878776" y="34686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54B71142-965F-F34D-952E-8B07CCD1EF31}"/>
                  </a:ext>
                </a:extLst>
              </p:cNvPr>
              <p:cNvSpPr/>
              <p:nvPr/>
            </p:nvSpPr>
            <p:spPr>
              <a:xfrm>
                <a:off x="6547505" y="33823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49B39D0D-D715-7145-BE85-21877FA01E6E}"/>
                  </a:ext>
                </a:extLst>
              </p:cNvPr>
              <p:cNvSpPr/>
              <p:nvPr/>
            </p:nvSpPr>
            <p:spPr>
              <a:xfrm>
                <a:off x="7661542" y="40943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FFFD3BE9-4087-5343-A6BB-D81390407B1B}"/>
                  </a:ext>
                </a:extLst>
              </p:cNvPr>
              <p:cNvSpPr/>
              <p:nvPr/>
            </p:nvSpPr>
            <p:spPr>
              <a:xfrm>
                <a:off x="6363393" y="36626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48E24B46-698D-E94F-B409-55D5E85933D7}"/>
                  </a:ext>
                </a:extLst>
              </p:cNvPr>
              <p:cNvSpPr/>
              <p:nvPr/>
            </p:nvSpPr>
            <p:spPr>
              <a:xfrm>
                <a:off x="6845221" y="4061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3A3FABF0-5451-914E-BB73-720C5559AAC4}"/>
                  </a:ext>
                </a:extLst>
              </p:cNvPr>
              <p:cNvSpPr/>
              <p:nvPr/>
            </p:nvSpPr>
            <p:spPr>
              <a:xfrm>
                <a:off x="6354383" y="306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88E4647A-A5F5-8643-A9BC-1E4E23EC6AE1}"/>
                  </a:ext>
                </a:extLst>
              </p:cNvPr>
              <p:cNvSpPr/>
              <p:nvPr/>
            </p:nvSpPr>
            <p:spPr>
              <a:xfrm>
                <a:off x="6597826" y="29405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F94C78FD-0A2D-0E47-847B-3ADD465DD8D3}"/>
                  </a:ext>
                </a:extLst>
              </p:cNvPr>
              <p:cNvSpPr/>
              <p:nvPr/>
            </p:nvSpPr>
            <p:spPr>
              <a:xfrm>
                <a:off x="7597941" y="34513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375CB471-8F34-484D-96D3-EA81DF759006}"/>
                  </a:ext>
                </a:extLst>
              </p:cNvPr>
              <p:cNvSpPr/>
              <p:nvPr/>
            </p:nvSpPr>
            <p:spPr>
              <a:xfrm>
                <a:off x="7794324" y="319363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D8003E3C-3321-574A-9E3B-BCE52B0C5831}"/>
                  </a:ext>
                </a:extLst>
              </p:cNvPr>
              <p:cNvSpPr/>
              <p:nvPr/>
            </p:nvSpPr>
            <p:spPr>
              <a:xfrm>
                <a:off x="6755952" y="34198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D10600F4-A3A6-684D-81C4-A5BE43625F35}"/>
                  </a:ext>
                </a:extLst>
              </p:cNvPr>
              <p:cNvSpPr/>
              <p:nvPr/>
            </p:nvSpPr>
            <p:spPr>
              <a:xfrm>
                <a:off x="6200000" y="37175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7F3AECD8-002E-4547-B03E-A8F17C0F9C53}"/>
                  </a:ext>
                </a:extLst>
              </p:cNvPr>
              <p:cNvSpPr/>
              <p:nvPr/>
            </p:nvSpPr>
            <p:spPr>
              <a:xfrm>
                <a:off x="7208253" y="32507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68AC4AC-E106-414A-A57D-2A8376EFFAD0}"/>
                  </a:ext>
                </a:extLst>
              </p:cNvPr>
              <p:cNvSpPr/>
              <p:nvPr/>
            </p:nvSpPr>
            <p:spPr>
              <a:xfrm>
                <a:off x="8814756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BEB32A0A-B11D-8C44-805C-CC689B390047}"/>
                  </a:ext>
                </a:extLst>
              </p:cNvPr>
              <p:cNvSpPr/>
              <p:nvPr/>
            </p:nvSpPr>
            <p:spPr>
              <a:xfrm>
                <a:off x="8437882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9E529A2A-2BFD-8540-A2A6-A24C5F4092CA}"/>
                  </a:ext>
                </a:extLst>
              </p:cNvPr>
              <p:cNvSpPr/>
              <p:nvPr/>
            </p:nvSpPr>
            <p:spPr>
              <a:xfrm>
                <a:off x="8756713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968A0E82-8B4E-5C44-B616-EEFF27DDD581}"/>
                  </a:ext>
                </a:extLst>
              </p:cNvPr>
              <p:cNvSpPr/>
              <p:nvPr/>
            </p:nvSpPr>
            <p:spPr>
              <a:xfrm>
                <a:off x="8618542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0D5D776B-0295-884C-967F-4F84FC657DD6}"/>
                  </a:ext>
                </a:extLst>
              </p:cNvPr>
              <p:cNvSpPr/>
              <p:nvPr/>
            </p:nvSpPr>
            <p:spPr>
              <a:xfrm>
                <a:off x="8588960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F028FFB2-0F72-0045-81B6-10448C1C588D}"/>
                  </a:ext>
                </a:extLst>
              </p:cNvPr>
              <p:cNvSpPr/>
              <p:nvPr/>
            </p:nvSpPr>
            <p:spPr>
              <a:xfrm>
                <a:off x="8308125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C428CCE9-7BB1-1042-97CF-55B350930958}"/>
                  </a:ext>
                </a:extLst>
              </p:cNvPr>
              <p:cNvSpPr/>
              <p:nvPr/>
            </p:nvSpPr>
            <p:spPr>
              <a:xfrm>
                <a:off x="8476428" y="27866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9626832C-FE99-4746-86F1-11F86150DE90}"/>
                  </a:ext>
                </a:extLst>
              </p:cNvPr>
              <p:cNvSpPr/>
              <p:nvPr/>
            </p:nvSpPr>
            <p:spPr>
              <a:xfrm>
                <a:off x="8099554" y="2746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CC467AB2-743E-0742-A396-ED7B59C145D9}"/>
                  </a:ext>
                </a:extLst>
              </p:cNvPr>
              <p:cNvSpPr/>
              <p:nvPr/>
            </p:nvSpPr>
            <p:spPr>
              <a:xfrm>
                <a:off x="8418385" y="25888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D48F6FB5-5F69-8E49-B6A7-92201696C46B}"/>
                  </a:ext>
                </a:extLst>
              </p:cNvPr>
              <p:cNvSpPr/>
              <p:nvPr/>
            </p:nvSpPr>
            <p:spPr>
              <a:xfrm>
                <a:off x="7904628" y="28446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6D959F5F-622D-D94A-AA72-740102C8831D}"/>
                  </a:ext>
                </a:extLst>
              </p:cNvPr>
              <p:cNvSpPr/>
              <p:nvPr/>
            </p:nvSpPr>
            <p:spPr>
              <a:xfrm>
                <a:off x="8250632" y="26335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2E44E84B-2FF1-FB44-83F7-0720E7F96F00}"/>
                  </a:ext>
                </a:extLst>
              </p:cNvPr>
              <p:cNvSpPr/>
              <p:nvPr/>
            </p:nvSpPr>
            <p:spPr>
              <a:xfrm>
                <a:off x="7969797" y="26162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D46E6042-C051-F04B-869A-95AC0199D3BC}"/>
                  </a:ext>
                </a:extLst>
              </p:cNvPr>
              <p:cNvSpPr/>
              <p:nvPr/>
            </p:nvSpPr>
            <p:spPr>
              <a:xfrm>
                <a:off x="11018460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89DC1045-B185-B745-BF63-636005E7C77C}"/>
                  </a:ext>
                </a:extLst>
              </p:cNvPr>
              <p:cNvSpPr/>
              <p:nvPr/>
            </p:nvSpPr>
            <p:spPr>
              <a:xfrm>
                <a:off x="10641586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9FBD0AE8-08F2-FC45-8D75-FE67A800772E}"/>
                  </a:ext>
                </a:extLst>
              </p:cNvPr>
              <p:cNvSpPr/>
              <p:nvPr/>
            </p:nvSpPr>
            <p:spPr>
              <a:xfrm>
                <a:off x="10960417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36CDA5DF-BA3F-7648-8FB1-AF9D7C827479}"/>
                  </a:ext>
                </a:extLst>
              </p:cNvPr>
              <p:cNvSpPr/>
              <p:nvPr/>
            </p:nvSpPr>
            <p:spPr>
              <a:xfrm>
                <a:off x="10822246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CCBBC45C-A49F-8348-A4E6-90A8FE9843A7}"/>
                  </a:ext>
                </a:extLst>
              </p:cNvPr>
              <p:cNvSpPr/>
              <p:nvPr/>
            </p:nvSpPr>
            <p:spPr>
              <a:xfrm>
                <a:off x="10792664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BEDCE385-0877-9D42-BAD9-ECFFEC7C1858}"/>
                  </a:ext>
                </a:extLst>
              </p:cNvPr>
              <p:cNvSpPr/>
              <p:nvPr/>
            </p:nvSpPr>
            <p:spPr>
              <a:xfrm>
                <a:off x="10511829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6845A200-F8B5-B64D-BEB1-2282873911AC}"/>
                  </a:ext>
                </a:extLst>
              </p:cNvPr>
              <p:cNvSpPr/>
              <p:nvPr/>
            </p:nvSpPr>
            <p:spPr>
              <a:xfrm>
                <a:off x="8538466" y="3295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F57C342C-6D10-0947-A083-93BABDD7190F}"/>
                  </a:ext>
                </a:extLst>
              </p:cNvPr>
              <p:cNvSpPr/>
              <p:nvPr/>
            </p:nvSpPr>
            <p:spPr>
              <a:xfrm>
                <a:off x="8481120" y="346109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A51312A7-B1B6-1041-B0B2-35B54A304CBE}"/>
                  </a:ext>
                </a:extLst>
              </p:cNvPr>
              <p:cNvSpPr/>
              <p:nvPr/>
            </p:nvSpPr>
            <p:spPr>
              <a:xfrm>
                <a:off x="8755607" y="29490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F8167229-2EC6-0849-BEAA-C5E032B45865}"/>
                  </a:ext>
                </a:extLst>
              </p:cNvPr>
              <p:cNvSpPr/>
              <p:nvPr/>
            </p:nvSpPr>
            <p:spPr>
              <a:xfrm>
                <a:off x="8689544" y="31821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8EC74F22-3E29-A94C-A254-417C6812C516}"/>
                  </a:ext>
                </a:extLst>
              </p:cNvPr>
              <p:cNvSpPr/>
              <p:nvPr/>
            </p:nvSpPr>
            <p:spPr>
              <a:xfrm>
                <a:off x="8408709" y="31648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A1CF36C2-2992-864B-8B05-BE139D16838B}"/>
                  </a:ext>
                </a:extLst>
              </p:cNvPr>
              <p:cNvSpPr/>
              <p:nvPr/>
            </p:nvSpPr>
            <p:spPr>
              <a:xfrm>
                <a:off x="9443722" y="310340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ECB12DA8-0934-C044-9C46-D1C78258785F}"/>
                  </a:ext>
                </a:extLst>
              </p:cNvPr>
              <p:cNvSpPr/>
              <p:nvPr/>
            </p:nvSpPr>
            <p:spPr>
              <a:xfrm>
                <a:off x="9386376" y="3269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3F14D7EF-6DF2-CE4C-B37B-8EBE7B343EE3}"/>
                  </a:ext>
                </a:extLst>
              </p:cNvPr>
              <p:cNvSpPr/>
              <p:nvPr/>
            </p:nvSpPr>
            <p:spPr>
              <a:xfrm>
                <a:off x="9910334" y="30105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438D02D2-7AB6-B743-97B0-7A9553217D1E}"/>
                  </a:ext>
                </a:extLst>
              </p:cNvPr>
              <p:cNvSpPr/>
              <p:nvPr/>
            </p:nvSpPr>
            <p:spPr>
              <a:xfrm>
                <a:off x="9594800" y="29901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8CF1C660-D790-EE45-8856-807C58E9A1E7}"/>
                  </a:ext>
                </a:extLst>
              </p:cNvPr>
              <p:cNvSpPr/>
              <p:nvPr/>
            </p:nvSpPr>
            <p:spPr>
              <a:xfrm>
                <a:off x="9313965" y="297284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533B43C-1FFC-3649-9707-CBB6C7B76F33}"/>
                  </a:ext>
                </a:extLst>
              </p:cNvPr>
              <p:cNvSpPr/>
              <p:nvPr/>
            </p:nvSpPr>
            <p:spPr>
              <a:xfrm>
                <a:off x="10705594" y="30028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769669C3-54B6-D148-A39E-7C3F43075374}"/>
                  </a:ext>
                </a:extLst>
              </p:cNvPr>
              <p:cNvSpPr/>
              <p:nvPr/>
            </p:nvSpPr>
            <p:spPr>
              <a:xfrm>
                <a:off x="11187744" y="38177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50D38FDE-56C4-5143-A3B8-76AD48E8540D}"/>
                  </a:ext>
                </a:extLst>
              </p:cNvPr>
              <p:cNvSpPr/>
              <p:nvPr/>
            </p:nvSpPr>
            <p:spPr>
              <a:xfrm>
                <a:off x="11425750" y="379863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39F3DA80-CE46-5343-B2D2-4E18E8B48CBE}"/>
                  </a:ext>
                </a:extLst>
              </p:cNvPr>
              <p:cNvSpPr/>
              <p:nvPr/>
            </p:nvSpPr>
            <p:spPr>
              <a:xfrm>
                <a:off x="11396168" y="35387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7AEDC83D-087C-9F4C-B901-FD171DBD12AC}"/>
                  </a:ext>
                </a:extLst>
              </p:cNvPr>
              <p:cNvSpPr/>
              <p:nvPr/>
            </p:nvSpPr>
            <p:spPr>
              <a:xfrm>
                <a:off x="11115333" y="35214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D00BFF94-C712-6948-AAD8-45DA9FD4898A}"/>
                  </a:ext>
                </a:extLst>
              </p:cNvPr>
              <p:cNvSpPr/>
              <p:nvPr/>
            </p:nvSpPr>
            <p:spPr>
              <a:xfrm>
                <a:off x="10172115" y="29166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4A758FAD-38CF-3640-AA05-09CA41D0FA81}"/>
                  </a:ext>
                </a:extLst>
              </p:cNvPr>
              <p:cNvSpPr/>
              <p:nvPr/>
            </p:nvSpPr>
            <p:spPr>
              <a:xfrm>
                <a:off x="10885992" y="280273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098AA4AB-6A40-A846-BCE6-0B0D9AA2673B}"/>
                  </a:ext>
                </a:extLst>
              </p:cNvPr>
              <p:cNvSpPr/>
              <p:nvPr/>
            </p:nvSpPr>
            <p:spPr>
              <a:xfrm>
                <a:off x="11123998" y="27836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C75A2F7C-1FF0-374A-9D3C-36CE078CA64C}"/>
                  </a:ext>
                </a:extLst>
              </p:cNvPr>
              <p:cNvSpPr/>
              <p:nvPr/>
            </p:nvSpPr>
            <p:spPr>
              <a:xfrm>
                <a:off x="11267166" y="32779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D3AC4927-D381-8646-BCFB-8D83507D4036}"/>
                  </a:ext>
                </a:extLst>
              </p:cNvPr>
              <p:cNvSpPr/>
              <p:nvPr/>
            </p:nvSpPr>
            <p:spPr>
              <a:xfrm>
                <a:off x="10796951" y="26577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26B5FB19-3FE5-FD42-B1C7-2DBFC74D270F}"/>
                  </a:ext>
                </a:extLst>
              </p:cNvPr>
              <p:cNvSpPr/>
              <p:nvPr/>
            </p:nvSpPr>
            <p:spPr>
              <a:xfrm>
                <a:off x="10529893" y="30065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EA19A2AC-7642-1943-8B24-C57435D60115}"/>
                  </a:ext>
                </a:extLst>
              </p:cNvPr>
              <p:cNvSpPr/>
              <p:nvPr/>
            </p:nvSpPr>
            <p:spPr>
              <a:xfrm>
                <a:off x="10557968" y="32766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686EAB21-FF1C-0D4E-987E-666A71C09968}"/>
                  </a:ext>
                </a:extLst>
              </p:cNvPr>
              <p:cNvSpPr/>
              <p:nvPr/>
            </p:nvSpPr>
            <p:spPr>
              <a:xfrm>
                <a:off x="10710368" y="34290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4BCCFDF-2170-7F4D-8BFA-806EBC134A81}"/>
                  </a:ext>
                </a:extLst>
              </p:cNvPr>
              <p:cNvSpPr/>
              <p:nvPr/>
            </p:nvSpPr>
            <p:spPr>
              <a:xfrm>
                <a:off x="11308020" y="29390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0A1BA535-1B63-9242-B381-FBFE60ECCB71}"/>
                  </a:ext>
                </a:extLst>
              </p:cNvPr>
              <p:cNvSpPr/>
              <p:nvPr/>
            </p:nvSpPr>
            <p:spPr>
              <a:xfrm>
                <a:off x="9768696" y="3106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4FEEAFA1-6DAE-4648-B3B0-F81048CE88B0}"/>
                  </a:ext>
                </a:extLst>
              </p:cNvPr>
              <p:cNvSpPr txBox="1"/>
              <p:nvPr/>
            </p:nvSpPr>
            <p:spPr>
              <a:xfrm>
                <a:off x="10191505" y="303645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1512D78E-97BB-3C4A-802D-DC2C08EF8CA8}"/>
                  </a:ext>
                </a:extLst>
              </p:cNvPr>
              <p:cNvSpPr/>
              <p:nvPr/>
            </p:nvSpPr>
            <p:spPr>
              <a:xfrm>
                <a:off x="9296340" y="37894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5797FB4C-45A5-8545-9910-D83F9A704593}"/>
                  </a:ext>
                </a:extLst>
              </p:cNvPr>
              <p:cNvSpPr/>
              <p:nvPr/>
            </p:nvSpPr>
            <p:spPr>
              <a:xfrm>
                <a:off x="9238297" y="359160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765F1F5C-3B22-A04B-9698-3994A85606F7}"/>
                  </a:ext>
                </a:extLst>
              </p:cNvPr>
              <p:cNvSpPr/>
              <p:nvPr/>
            </p:nvSpPr>
            <p:spPr>
              <a:xfrm>
                <a:off x="9927539" y="43176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B1F940F2-7412-604C-9755-1A4367B1A95D}"/>
                  </a:ext>
                </a:extLst>
              </p:cNvPr>
              <p:cNvSpPr/>
              <p:nvPr/>
            </p:nvSpPr>
            <p:spPr>
              <a:xfrm>
                <a:off x="9793771" y="397541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2470A724-F285-8544-99B4-01A5E3F412EF}"/>
                  </a:ext>
                </a:extLst>
              </p:cNvPr>
              <p:cNvSpPr/>
              <p:nvPr/>
            </p:nvSpPr>
            <p:spPr>
              <a:xfrm>
                <a:off x="10278541" y="423508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62614EC1-9AE1-4643-82E3-7B97F2BC9084}"/>
                  </a:ext>
                </a:extLst>
              </p:cNvPr>
              <p:cNvSpPr/>
              <p:nvPr/>
            </p:nvSpPr>
            <p:spPr>
              <a:xfrm>
                <a:off x="10523748" y="42005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587DF61B-E2BF-B54D-85EF-0842E99B19D6}"/>
                  </a:ext>
                </a:extLst>
              </p:cNvPr>
              <p:cNvSpPr/>
              <p:nvPr/>
            </p:nvSpPr>
            <p:spPr>
              <a:xfrm>
                <a:off x="10036920" y="397593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9D3A9A57-3FEC-0B4D-9EE9-B1EFE3C5458C}"/>
                  </a:ext>
                </a:extLst>
              </p:cNvPr>
              <p:cNvSpPr/>
              <p:nvPr/>
            </p:nvSpPr>
            <p:spPr>
              <a:xfrm>
                <a:off x="9658739" y="409079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A467B60A-100F-8A4A-B40C-38C5AC949466}"/>
                  </a:ext>
                </a:extLst>
              </p:cNvPr>
              <p:cNvSpPr/>
              <p:nvPr/>
            </p:nvSpPr>
            <p:spPr>
              <a:xfrm>
                <a:off x="10355261" y="39598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DA607B95-81DD-9F4C-BD62-F5293647A3BD}"/>
                  </a:ext>
                </a:extLst>
              </p:cNvPr>
              <p:cNvSpPr/>
              <p:nvPr/>
            </p:nvSpPr>
            <p:spPr>
              <a:xfrm>
                <a:off x="10112258" y="42446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53DE2D37-1089-954A-92B4-B068AFE9B8E0}"/>
                  </a:ext>
                </a:extLst>
              </p:cNvPr>
              <p:cNvSpPr/>
              <p:nvPr/>
            </p:nvSpPr>
            <p:spPr>
              <a:xfrm>
                <a:off x="9869086" y="388775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2A9C9680-91BF-4A42-9484-4A90D3B2DB06}"/>
                  </a:ext>
                </a:extLst>
              </p:cNvPr>
              <p:cNvSpPr/>
              <p:nvPr/>
            </p:nvSpPr>
            <p:spPr>
              <a:xfrm>
                <a:off x="8768285" y="2674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74E06D58-9907-3A46-8C19-98A616AEBA61}"/>
                  </a:ext>
                </a:extLst>
              </p:cNvPr>
              <p:cNvSpPr/>
              <p:nvPr/>
            </p:nvSpPr>
            <p:spPr>
              <a:xfrm>
                <a:off x="8781228" y="30914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AF773022-760E-C34A-9F35-B588ABA704CC}"/>
                  </a:ext>
                </a:extLst>
              </p:cNvPr>
              <p:cNvSpPr/>
              <p:nvPr/>
            </p:nvSpPr>
            <p:spPr>
              <a:xfrm>
                <a:off x="8634132" y="29059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6B7924B9-DF0A-4C47-8C6F-72F29F2E27E4}"/>
                  </a:ext>
                </a:extLst>
              </p:cNvPr>
              <p:cNvSpPr/>
              <p:nvPr/>
            </p:nvSpPr>
            <p:spPr>
              <a:xfrm>
                <a:off x="8713509" y="34696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1B67ABCE-C943-054E-BB24-D9F8CAC37C9A}"/>
                  </a:ext>
                </a:extLst>
              </p:cNvPr>
              <p:cNvSpPr/>
              <p:nvPr/>
            </p:nvSpPr>
            <p:spPr>
              <a:xfrm>
                <a:off x="7200743" y="25024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2A12F-36C0-174E-B79E-A90856E929D0}"/>
              </a:ext>
            </a:extLst>
          </p:cNvPr>
          <p:cNvGrpSpPr>
            <a:grpSpLocks noChangeAspect="1"/>
          </p:cNvGrpSpPr>
          <p:nvPr/>
        </p:nvGrpSpPr>
        <p:grpSpPr>
          <a:xfrm>
            <a:off x="6632813" y="1040022"/>
            <a:ext cx="3008215" cy="2196000"/>
            <a:chOff x="5832707" y="1040022"/>
            <a:chExt cx="3561898" cy="2600189"/>
          </a:xfrm>
        </p:grpSpPr>
        <p:sp>
          <p:nvSpPr>
            <p:cNvPr id="581" name="Parallelogram 580">
              <a:extLst>
                <a:ext uri="{FF2B5EF4-FFF2-40B4-BE49-F238E27FC236}">
                  <a16:creationId xmlns:a16="http://schemas.microsoft.com/office/drawing/2014/main" id="{EEE28570-F522-BB45-BBA4-5CF490BB338F}"/>
                </a:ext>
              </a:extLst>
            </p:cNvPr>
            <p:cNvSpPr/>
            <p:nvPr/>
          </p:nvSpPr>
          <p:spPr>
            <a:xfrm rot="5400000">
              <a:off x="6313561" y="559168"/>
              <a:ext cx="2600189" cy="3561898"/>
            </a:xfrm>
            <a:prstGeom prst="parallelogram">
              <a:avLst>
                <a:gd name="adj" fmla="val 51606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FCC14E27-55DC-C54E-8777-4276AED33AEA}"/>
                </a:ext>
              </a:extLst>
            </p:cNvPr>
            <p:cNvGrpSpPr>
              <a:grpSpLocks noChangeAspect="1"/>
            </p:cNvGrpSpPr>
            <p:nvPr/>
          </p:nvGrpSpPr>
          <p:grpSpPr>
            <a:xfrm rot="1128697">
              <a:off x="6268838" y="1861015"/>
              <a:ext cx="2696862" cy="1008000"/>
              <a:chOff x="6063093" y="2386795"/>
              <a:chExt cx="5434657" cy="2031301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755FF249-3155-EE4F-A209-E49495DE9EBC}"/>
                  </a:ext>
                </a:extLst>
              </p:cNvPr>
              <p:cNvSpPr/>
              <p:nvPr/>
            </p:nvSpPr>
            <p:spPr>
              <a:xfrm>
                <a:off x="6063093" y="3102544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78CFCAC8-6DD1-6146-94E5-9E7ECCA339F2}"/>
                  </a:ext>
                </a:extLst>
              </p:cNvPr>
              <p:cNvSpPr/>
              <p:nvPr/>
            </p:nvSpPr>
            <p:spPr>
              <a:xfrm>
                <a:off x="6897564" y="255435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0435E531-5608-2544-A7B3-F746476331F8}"/>
                  </a:ext>
                </a:extLst>
              </p:cNvPr>
              <p:cNvSpPr/>
              <p:nvPr/>
            </p:nvSpPr>
            <p:spPr>
              <a:xfrm>
                <a:off x="6897564" y="4055787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2E6E6675-78BB-F740-91B1-5A2C2DA8532E}"/>
                  </a:ext>
                </a:extLst>
              </p:cNvPr>
              <p:cNvSpPr/>
              <p:nvPr/>
            </p:nvSpPr>
            <p:spPr>
              <a:xfrm>
                <a:off x="7277126" y="291666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15FB1FE6-26C1-FB42-B299-1D6E7EB290D1}"/>
                  </a:ext>
                </a:extLst>
              </p:cNvPr>
              <p:cNvSpPr/>
              <p:nvPr/>
            </p:nvSpPr>
            <p:spPr>
              <a:xfrm>
                <a:off x="7537868" y="239254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BC6C2A4F-1CE7-5443-B3AD-33E92B5DFEBC}"/>
                  </a:ext>
                </a:extLst>
              </p:cNvPr>
              <p:cNvSpPr/>
              <p:nvPr/>
            </p:nvSpPr>
            <p:spPr>
              <a:xfrm>
                <a:off x="6138440" y="255435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C9AD6618-0271-FC48-B6ED-A964AB36CF23}"/>
                  </a:ext>
                </a:extLst>
              </p:cNvPr>
              <p:cNvSpPr/>
              <p:nvPr/>
            </p:nvSpPr>
            <p:spPr>
              <a:xfrm>
                <a:off x="6680661" y="327897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39C21EE-43FA-BE40-88E1-8B49B5A70FDC}"/>
                  </a:ext>
                </a:extLst>
              </p:cNvPr>
              <p:cNvSpPr/>
              <p:nvPr/>
            </p:nvSpPr>
            <p:spPr>
              <a:xfrm>
                <a:off x="7173804" y="338867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576991FD-6820-6B45-9313-1C2EB81C07CA}"/>
                  </a:ext>
                </a:extLst>
              </p:cNvPr>
              <p:cNvSpPr/>
              <p:nvPr/>
            </p:nvSpPr>
            <p:spPr>
              <a:xfrm>
                <a:off x="6278095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9F47A7B-1C76-9F4B-9109-00BB32E2969B}"/>
                  </a:ext>
                </a:extLst>
              </p:cNvPr>
              <p:cNvSpPr/>
              <p:nvPr/>
            </p:nvSpPr>
            <p:spPr>
              <a:xfrm>
                <a:off x="8203027" y="390338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914720FE-F02D-5840-B9E3-236F825B771F}"/>
                  </a:ext>
                </a:extLst>
              </p:cNvPr>
              <p:cNvSpPr/>
              <p:nvPr/>
            </p:nvSpPr>
            <p:spPr>
              <a:xfrm>
                <a:off x="8024748" y="291091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9158E4BF-D028-7B4C-A9A5-78E5949B1C76}"/>
                  </a:ext>
                </a:extLst>
              </p:cNvPr>
              <p:cNvSpPr/>
              <p:nvPr/>
            </p:nvSpPr>
            <p:spPr>
              <a:xfrm>
                <a:off x="8896844" y="3096793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01D4D51-0217-9C47-8DB5-C32752D3F5E8}"/>
                  </a:ext>
                </a:extLst>
              </p:cNvPr>
              <p:cNvSpPr/>
              <p:nvPr/>
            </p:nvSpPr>
            <p:spPr>
              <a:xfrm>
                <a:off x="9731315" y="2548602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866B6172-1864-424E-8896-95EDA4653175}"/>
                  </a:ext>
                </a:extLst>
              </p:cNvPr>
              <p:cNvSpPr/>
              <p:nvPr/>
            </p:nvSpPr>
            <p:spPr>
              <a:xfrm>
                <a:off x="9731315" y="4050036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30B566C2-535B-9F44-B9BC-39B08D4900D9}"/>
                  </a:ext>
                </a:extLst>
              </p:cNvPr>
              <p:cNvSpPr/>
              <p:nvPr/>
            </p:nvSpPr>
            <p:spPr>
              <a:xfrm>
                <a:off x="10110877" y="2910911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F1F29A47-D2A1-AC45-8E75-C3A9BD286E36}"/>
                  </a:ext>
                </a:extLst>
              </p:cNvPr>
              <p:cNvSpPr/>
              <p:nvPr/>
            </p:nvSpPr>
            <p:spPr>
              <a:xfrm>
                <a:off x="10371619" y="2386795"/>
                <a:ext cx="379562" cy="3623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467F0CD1-49BC-BF46-AFDA-AC9760B4E616}"/>
                  </a:ext>
                </a:extLst>
              </p:cNvPr>
              <p:cNvSpPr/>
              <p:nvPr/>
            </p:nvSpPr>
            <p:spPr>
              <a:xfrm>
                <a:off x="8972191" y="254860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239F12CC-B7B5-B449-8A2B-574BBC6D7919}"/>
                  </a:ext>
                </a:extLst>
              </p:cNvPr>
              <p:cNvSpPr/>
              <p:nvPr/>
            </p:nvSpPr>
            <p:spPr>
              <a:xfrm>
                <a:off x="9514412" y="327322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5B4312E-4844-224E-817B-8EB83F510105}"/>
                  </a:ext>
                </a:extLst>
              </p:cNvPr>
              <p:cNvSpPr/>
              <p:nvPr/>
            </p:nvSpPr>
            <p:spPr>
              <a:xfrm>
                <a:off x="10007555" y="338292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B1136E8B-2A9E-E445-9E19-EC945D3977A4}"/>
                  </a:ext>
                </a:extLst>
              </p:cNvPr>
              <p:cNvSpPr/>
              <p:nvPr/>
            </p:nvSpPr>
            <p:spPr>
              <a:xfrm>
                <a:off x="9111846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229949DC-EFAC-984C-882F-C5AEA32941CB}"/>
                  </a:ext>
                </a:extLst>
              </p:cNvPr>
              <p:cNvSpPr/>
              <p:nvPr/>
            </p:nvSpPr>
            <p:spPr>
              <a:xfrm>
                <a:off x="11036778" y="389763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D16C3806-8635-7D4B-8851-DC64E46F3D4E}"/>
                  </a:ext>
                </a:extLst>
              </p:cNvPr>
              <p:cNvSpPr/>
              <p:nvPr/>
            </p:nvSpPr>
            <p:spPr>
              <a:xfrm>
                <a:off x="10858499" y="2905159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00DE267A-A0A6-5D4C-95DB-1C81FDE84667}"/>
                  </a:ext>
                </a:extLst>
              </p:cNvPr>
              <p:cNvSpPr/>
              <p:nvPr/>
            </p:nvSpPr>
            <p:spPr>
              <a:xfrm>
                <a:off x="6578842" y="25452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CF934983-A11A-0644-8C03-2D06414F2544}"/>
                  </a:ext>
                </a:extLst>
              </p:cNvPr>
              <p:cNvSpPr/>
              <p:nvPr/>
            </p:nvSpPr>
            <p:spPr>
              <a:xfrm>
                <a:off x="6704193" y="3126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91C96DAF-C6C3-9C47-A7E0-87D0CECAE99F}"/>
                  </a:ext>
                </a:extLst>
              </p:cNvPr>
              <p:cNvSpPr/>
              <p:nvPr/>
            </p:nvSpPr>
            <p:spPr>
              <a:xfrm>
                <a:off x="8258353" y="3824743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8F244715-0345-024C-A7E2-1536EC0A6707}"/>
                  </a:ext>
                </a:extLst>
              </p:cNvPr>
              <p:cNvSpPr/>
              <p:nvPr/>
            </p:nvSpPr>
            <p:spPr>
              <a:xfrm>
                <a:off x="7135563" y="39289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97A73644-D217-DF4A-A0BE-420DED30895B}"/>
                  </a:ext>
                </a:extLst>
              </p:cNvPr>
              <p:cNvSpPr/>
              <p:nvPr/>
            </p:nvSpPr>
            <p:spPr>
              <a:xfrm>
                <a:off x="6339329" y="382997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3423689E-34C6-0345-9FB9-9A4980F92882}"/>
                  </a:ext>
                </a:extLst>
              </p:cNvPr>
              <p:cNvSpPr/>
              <p:nvPr/>
            </p:nvSpPr>
            <p:spPr>
              <a:xfrm>
                <a:off x="8104572" y="36217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1F23D40C-FADA-4845-BBD7-9D07396EA2B5}"/>
                  </a:ext>
                </a:extLst>
              </p:cNvPr>
              <p:cNvSpPr/>
              <p:nvPr/>
            </p:nvSpPr>
            <p:spPr>
              <a:xfrm>
                <a:off x="6938813" y="387413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AE831030-963F-D846-B903-FEDE50BC40F8}"/>
                  </a:ext>
                </a:extLst>
              </p:cNvPr>
              <p:cNvSpPr/>
              <p:nvPr/>
            </p:nvSpPr>
            <p:spPr>
              <a:xfrm>
                <a:off x="7466193" y="388851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518D2374-17DD-394B-975E-EF2E0D9CD3AA}"/>
                  </a:ext>
                </a:extLst>
              </p:cNvPr>
              <p:cNvSpPr/>
              <p:nvPr/>
            </p:nvSpPr>
            <p:spPr>
              <a:xfrm>
                <a:off x="6490623" y="3125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8B00AE2-0E66-2B45-96D4-D0BCCCE7DF87}"/>
                  </a:ext>
                </a:extLst>
              </p:cNvPr>
              <p:cNvSpPr/>
              <p:nvPr/>
            </p:nvSpPr>
            <p:spPr>
              <a:xfrm>
                <a:off x="7060752" y="31380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B282CA6-8EF6-3C48-8835-E1B9DBAB808B}"/>
                  </a:ext>
                </a:extLst>
              </p:cNvPr>
              <p:cNvSpPr/>
              <p:nvPr/>
            </p:nvSpPr>
            <p:spPr>
              <a:xfrm>
                <a:off x="6632436" y="32236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B673704A-3B72-5246-9F76-2F837F918335}"/>
                  </a:ext>
                </a:extLst>
              </p:cNvPr>
              <p:cNvSpPr/>
              <p:nvPr/>
            </p:nvSpPr>
            <p:spPr>
              <a:xfrm>
                <a:off x="7365912" y="42845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07267FCC-C636-F443-BEEB-04686D543E8D}"/>
                  </a:ext>
                </a:extLst>
              </p:cNvPr>
              <p:cNvSpPr/>
              <p:nvPr/>
            </p:nvSpPr>
            <p:spPr>
              <a:xfrm>
                <a:off x="8046529" y="34239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8CB62FCF-FCC1-9E4F-BD5E-D79CE4EA4D97}"/>
                  </a:ext>
                </a:extLst>
              </p:cNvPr>
              <p:cNvSpPr/>
              <p:nvPr/>
            </p:nvSpPr>
            <p:spPr>
              <a:xfrm>
                <a:off x="7594979" y="365249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B642C5E6-C898-A544-8465-7AD799A1273D}"/>
                  </a:ext>
                </a:extLst>
              </p:cNvPr>
              <p:cNvSpPr/>
              <p:nvPr/>
            </p:nvSpPr>
            <p:spPr>
              <a:xfrm>
                <a:off x="7819386" y="388775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47298A4-1B2D-914B-BD59-C2E8F73E7C22}"/>
                  </a:ext>
                </a:extLst>
              </p:cNvPr>
              <p:cNvSpPr/>
              <p:nvPr/>
            </p:nvSpPr>
            <p:spPr>
              <a:xfrm>
                <a:off x="9622739" y="391345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F9471E5A-7D60-E048-ABCF-17F74A1268B8}"/>
                  </a:ext>
                </a:extLst>
              </p:cNvPr>
              <p:cNvSpPr/>
              <p:nvPr/>
            </p:nvSpPr>
            <p:spPr>
              <a:xfrm>
                <a:off x="7908358" y="37285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6F17EED-073C-BD4C-B6A3-C525CBA77C0C}"/>
                  </a:ext>
                </a:extLst>
              </p:cNvPr>
              <p:cNvSpPr/>
              <p:nvPr/>
            </p:nvSpPr>
            <p:spPr>
              <a:xfrm>
                <a:off x="7878776" y="34686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A770547-2F48-E447-A33E-7A25B641FD03}"/>
                  </a:ext>
                </a:extLst>
              </p:cNvPr>
              <p:cNvSpPr/>
              <p:nvPr/>
            </p:nvSpPr>
            <p:spPr>
              <a:xfrm>
                <a:off x="6547505" y="33823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7B8411A2-EB22-6A4D-BCAB-966BA6912555}"/>
                  </a:ext>
                </a:extLst>
              </p:cNvPr>
              <p:cNvSpPr/>
              <p:nvPr/>
            </p:nvSpPr>
            <p:spPr>
              <a:xfrm>
                <a:off x="7661542" y="40943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01D6ACCF-E44E-E149-9167-9D4D20902F95}"/>
                  </a:ext>
                </a:extLst>
              </p:cNvPr>
              <p:cNvSpPr/>
              <p:nvPr/>
            </p:nvSpPr>
            <p:spPr>
              <a:xfrm>
                <a:off x="6363393" y="36626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AD864509-624B-1E45-8288-EB7C82BB6355}"/>
                  </a:ext>
                </a:extLst>
              </p:cNvPr>
              <p:cNvSpPr/>
              <p:nvPr/>
            </p:nvSpPr>
            <p:spPr>
              <a:xfrm>
                <a:off x="6845221" y="4061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3C8DBD6A-2F44-B14A-8A01-0F04D99F0AA9}"/>
                  </a:ext>
                </a:extLst>
              </p:cNvPr>
              <p:cNvSpPr/>
              <p:nvPr/>
            </p:nvSpPr>
            <p:spPr>
              <a:xfrm>
                <a:off x="6354383" y="306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6B85DC90-0E23-C340-9480-E934E202B486}"/>
                  </a:ext>
                </a:extLst>
              </p:cNvPr>
              <p:cNvSpPr/>
              <p:nvPr/>
            </p:nvSpPr>
            <p:spPr>
              <a:xfrm>
                <a:off x="6597826" y="29405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B81A0C18-9FC4-A24F-A92F-773698BBB27C}"/>
                  </a:ext>
                </a:extLst>
              </p:cNvPr>
              <p:cNvSpPr/>
              <p:nvPr/>
            </p:nvSpPr>
            <p:spPr>
              <a:xfrm>
                <a:off x="7597941" y="34513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59834A7-7F35-7647-95A6-D3C09D6EB32E}"/>
                  </a:ext>
                </a:extLst>
              </p:cNvPr>
              <p:cNvSpPr/>
              <p:nvPr/>
            </p:nvSpPr>
            <p:spPr>
              <a:xfrm>
                <a:off x="7794324" y="319363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EBE5F33-9B41-7F45-9C25-16454BEABB6F}"/>
                  </a:ext>
                </a:extLst>
              </p:cNvPr>
              <p:cNvSpPr/>
              <p:nvPr/>
            </p:nvSpPr>
            <p:spPr>
              <a:xfrm>
                <a:off x="6755952" y="34198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6DBA33CD-F3B1-6842-B8F5-C3A32158FAF9}"/>
                  </a:ext>
                </a:extLst>
              </p:cNvPr>
              <p:cNvSpPr/>
              <p:nvPr/>
            </p:nvSpPr>
            <p:spPr>
              <a:xfrm>
                <a:off x="6200000" y="37175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6E608636-607E-8B49-BF25-CA748765AD37}"/>
                  </a:ext>
                </a:extLst>
              </p:cNvPr>
              <p:cNvSpPr/>
              <p:nvPr/>
            </p:nvSpPr>
            <p:spPr>
              <a:xfrm>
                <a:off x="7208253" y="32507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229F7944-E7C6-6B40-94A0-1B44A6400938}"/>
                  </a:ext>
                </a:extLst>
              </p:cNvPr>
              <p:cNvSpPr/>
              <p:nvPr/>
            </p:nvSpPr>
            <p:spPr>
              <a:xfrm>
                <a:off x="8814756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DD1D36B3-6DC6-F040-9E35-7B450DAC6650}"/>
                  </a:ext>
                </a:extLst>
              </p:cNvPr>
              <p:cNvSpPr/>
              <p:nvPr/>
            </p:nvSpPr>
            <p:spPr>
              <a:xfrm>
                <a:off x="8437882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0680D133-8197-3644-9405-83C6DB8E0107}"/>
                  </a:ext>
                </a:extLst>
              </p:cNvPr>
              <p:cNvSpPr/>
              <p:nvPr/>
            </p:nvSpPr>
            <p:spPr>
              <a:xfrm>
                <a:off x="8756713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675285C1-7151-3B4F-855A-FFF3648F0D58}"/>
                  </a:ext>
                </a:extLst>
              </p:cNvPr>
              <p:cNvSpPr/>
              <p:nvPr/>
            </p:nvSpPr>
            <p:spPr>
              <a:xfrm>
                <a:off x="8618542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D2000DFA-FDA6-6941-91B4-38A288589298}"/>
                  </a:ext>
                </a:extLst>
              </p:cNvPr>
              <p:cNvSpPr/>
              <p:nvPr/>
            </p:nvSpPr>
            <p:spPr>
              <a:xfrm>
                <a:off x="8588960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9E3312E-3CBB-6C48-B946-2C42CB764D91}"/>
                  </a:ext>
                </a:extLst>
              </p:cNvPr>
              <p:cNvSpPr/>
              <p:nvPr/>
            </p:nvSpPr>
            <p:spPr>
              <a:xfrm>
                <a:off x="8308125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43833B3-28EB-154C-AED2-5CFC084D490E}"/>
                  </a:ext>
                </a:extLst>
              </p:cNvPr>
              <p:cNvSpPr/>
              <p:nvPr/>
            </p:nvSpPr>
            <p:spPr>
              <a:xfrm>
                <a:off x="8476428" y="27866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AED5A399-612E-4E4C-97AC-3203234EF1B3}"/>
                  </a:ext>
                </a:extLst>
              </p:cNvPr>
              <p:cNvSpPr/>
              <p:nvPr/>
            </p:nvSpPr>
            <p:spPr>
              <a:xfrm>
                <a:off x="8099554" y="2746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54ABC74B-68E0-2348-BECB-CACE2DAE73A1}"/>
                  </a:ext>
                </a:extLst>
              </p:cNvPr>
              <p:cNvSpPr/>
              <p:nvPr/>
            </p:nvSpPr>
            <p:spPr>
              <a:xfrm>
                <a:off x="8418385" y="258881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C3E137EB-AD90-BC4D-98EA-0052F80CCBE7}"/>
                  </a:ext>
                </a:extLst>
              </p:cNvPr>
              <p:cNvSpPr/>
              <p:nvPr/>
            </p:nvSpPr>
            <p:spPr>
              <a:xfrm>
                <a:off x="7904628" y="28446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21DB1ED8-E7F2-CE4D-8142-CC65C6F73AB0}"/>
                  </a:ext>
                </a:extLst>
              </p:cNvPr>
              <p:cNvSpPr/>
              <p:nvPr/>
            </p:nvSpPr>
            <p:spPr>
              <a:xfrm>
                <a:off x="8250632" y="26335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9428FD03-8B9A-F64E-A3D1-1F0EB27E8452}"/>
                  </a:ext>
                </a:extLst>
              </p:cNvPr>
              <p:cNvSpPr/>
              <p:nvPr/>
            </p:nvSpPr>
            <p:spPr>
              <a:xfrm>
                <a:off x="7969797" y="26162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6E03537-25B9-2948-AE24-BEB3824DBCC1}"/>
                  </a:ext>
                </a:extLst>
              </p:cNvPr>
              <p:cNvSpPr/>
              <p:nvPr/>
            </p:nvSpPr>
            <p:spPr>
              <a:xfrm>
                <a:off x="11018460" y="377416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3A2A618C-13EC-C440-B499-33E05E9D59E8}"/>
                  </a:ext>
                </a:extLst>
              </p:cNvPr>
              <p:cNvSpPr/>
              <p:nvPr/>
            </p:nvSpPr>
            <p:spPr>
              <a:xfrm>
                <a:off x="10641586" y="37343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E2607BFE-8313-D94A-BF45-69DBC4A5BEB1}"/>
                  </a:ext>
                </a:extLst>
              </p:cNvPr>
              <p:cNvSpPr/>
              <p:nvPr/>
            </p:nvSpPr>
            <p:spPr>
              <a:xfrm>
                <a:off x="10960417" y="357636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4C66922A-950E-2E44-8477-4B1E217C7FE4}"/>
                  </a:ext>
                </a:extLst>
              </p:cNvPr>
              <p:cNvSpPr/>
              <p:nvPr/>
            </p:nvSpPr>
            <p:spPr>
              <a:xfrm>
                <a:off x="10822246" y="388093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8E8151FB-53D5-734C-97E1-EBE34D1633BB}"/>
                  </a:ext>
                </a:extLst>
              </p:cNvPr>
              <p:cNvSpPr/>
              <p:nvPr/>
            </p:nvSpPr>
            <p:spPr>
              <a:xfrm>
                <a:off x="10792664" y="362109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3B1AFB6C-112A-C343-8E76-DEFC156C6E6C}"/>
                  </a:ext>
                </a:extLst>
              </p:cNvPr>
              <p:cNvSpPr/>
              <p:nvPr/>
            </p:nvSpPr>
            <p:spPr>
              <a:xfrm>
                <a:off x="10511829" y="36037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B310ABD4-68CD-8241-BB6C-11D940B7C385}"/>
                  </a:ext>
                </a:extLst>
              </p:cNvPr>
              <p:cNvSpPr/>
              <p:nvPr/>
            </p:nvSpPr>
            <p:spPr>
              <a:xfrm>
                <a:off x="8538466" y="3295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7DF47A23-C2DD-0A42-9BBB-D51A2871A188}"/>
                  </a:ext>
                </a:extLst>
              </p:cNvPr>
              <p:cNvSpPr/>
              <p:nvPr/>
            </p:nvSpPr>
            <p:spPr>
              <a:xfrm>
                <a:off x="8481120" y="346109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46D91AFD-280A-4F44-B3A0-16077A068945}"/>
                  </a:ext>
                </a:extLst>
              </p:cNvPr>
              <p:cNvSpPr/>
              <p:nvPr/>
            </p:nvSpPr>
            <p:spPr>
              <a:xfrm>
                <a:off x="8755607" y="29490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4EBC0B8-5D39-1C4C-9D0F-B3AA1502C003}"/>
                  </a:ext>
                </a:extLst>
              </p:cNvPr>
              <p:cNvSpPr/>
              <p:nvPr/>
            </p:nvSpPr>
            <p:spPr>
              <a:xfrm>
                <a:off x="8689544" y="31821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BBF781D-BE97-734A-80B0-45D92847220A}"/>
                  </a:ext>
                </a:extLst>
              </p:cNvPr>
              <p:cNvSpPr/>
              <p:nvPr/>
            </p:nvSpPr>
            <p:spPr>
              <a:xfrm>
                <a:off x="8408709" y="31648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642A1EA5-AAAC-8243-97E1-D9BA9AC79A9F}"/>
                  </a:ext>
                </a:extLst>
              </p:cNvPr>
              <p:cNvSpPr/>
              <p:nvPr/>
            </p:nvSpPr>
            <p:spPr>
              <a:xfrm>
                <a:off x="9443722" y="310340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DB810117-0A70-894F-BB6C-B8FEBE4DB66F}"/>
                  </a:ext>
                </a:extLst>
              </p:cNvPr>
              <p:cNvSpPr/>
              <p:nvPr/>
            </p:nvSpPr>
            <p:spPr>
              <a:xfrm>
                <a:off x="9386376" y="3269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72784446-01DF-F44D-A525-7DA48D10274F}"/>
                  </a:ext>
                </a:extLst>
              </p:cNvPr>
              <p:cNvSpPr/>
              <p:nvPr/>
            </p:nvSpPr>
            <p:spPr>
              <a:xfrm>
                <a:off x="9910334" y="30105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2F936874-45C6-EF4D-AC04-684E6CEA2640}"/>
                  </a:ext>
                </a:extLst>
              </p:cNvPr>
              <p:cNvSpPr/>
              <p:nvPr/>
            </p:nvSpPr>
            <p:spPr>
              <a:xfrm>
                <a:off x="9594800" y="29901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5303E313-A857-1245-8C70-F8BC7F1CFDB3}"/>
                  </a:ext>
                </a:extLst>
              </p:cNvPr>
              <p:cNvSpPr/>
              <p:nvPr/>
            </p:nvSpPr>
            <p:spPr>
              <a:xfrm>
                <a:off x="9313965" y="297284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0C68587C-A18E-1648-ACE2-35ED01CF0B14}"/>
                  </a:ext>
                </a:extLst>
              </p:cNvPr>
              <p:cNvSpPr/>
              <p:nvPr/>
            </p:nvSpPr>
            <p:spPr>
              <a:xfrm>
                <a:off x="10705594" y="30028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E94ACFF9-990D-364A-BF8D-E0F8357E41DE}"/>
                  </a:ext>
                </a:extLst>
              </p:cNvPr>
              <p:cNvSpPr/>
              <p:nvPr/>
            </p:nvSpPr>
            <p:spPr>
              <a:xfrm>
                <a:off x="11187744" y="381771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EFD06171-C188-FF45-BB2E-BBE5CC5F1A71}"/>
                  </a:ext>
                </a:extLst>
              </p:cNvPr>
              <p:cNvSpPr/>
              <p:nvPr/>
            </p:nvSpPr>
            <p:spPr>
              <a:xfrm>
                <a:off x="11425750" y="379863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441D6357-17B4-904E-A0F2-26EB47F784D3}"/>
                  </a:ext>
                </a:extLst>
              </p:cNvPr>
              <p:cNvSpPr/>
              <p:nvPr/>
            </p:nvSpPr>
            <p:spPr>
              <a:xfrm>
                <a:off x="11396168" y="35387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B5CEAC36-57EE-2F4D-BD0D-489560191629}"/>
                  </a:ext>
                </a:extLst>
              </p:cNvPr>
              <p:cNvSpPr/>
              <p:nvPr/>
            </p:nvSpPr>
            <p:spPr>
              <a:xfrm>
                <a:off x="11115333" y="352148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C64843F-8A6A-A341-B9A9-4A9DD0C70FD0}"/>
                  </a:ext>
                </a:extLst>
              </p:cNvPr>
              <p:cNvSpPr/>
              <p:nvPr/>
            </p:nvSpPr>
            <p:spPr>
              <a:xfrm>
                <a:off x="10172115" y="29166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1E24C86C-3E2D-F344-A806-3AE8D745C7B5}"/>
                  </a:ext>
                </a:extLst>
              </p:cNvPr>
              <p:cNvSpPr/>
              <p:nvPr/>
            </p:nvSpPr>
            <p:spPr>
              <a:xfrm>
                <a:off x="10885992" y="280273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58C04768-C537-E74E-84E4-D62AD31AD93F}"/>
                  </a:ext>
                </a:extLst>
              </p:cNvPr>
              <p:cNvSpPr/>
              <p:nvPr/>
            </p:nvSpPr>
            <p:spPr>
              <a:xfrm>
                <a:off x="11123998" y="27836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45215763-7AC8-9446-B2AF-61291F1D5E63}"/>
                  </a:ext>
                </a:extLst>
              </p:cNvPr>
              <p:cNvSpPr/>
              <p:nvPr/>
            </p:nvSpPr>
            <p:spPr>
              <a:xfrm>
                <a:off x="11267166" y="32779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A00F7B1D-6229-9542-B3AD-7F42E921AC5D}"/>
                  </a:ext>
                </a:extLst>
              </p:cNvPr>
              <p:cNvSpPr/>
              <p:nvPr/>
            </p:nvSpPr>
            <p:spPr>
              <a:xfrm>
                <a:off x="10796951" y="26577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10280B14-1B2F-CC43-9009-5B453C5B35F0}"/>
                  </a:ext>
                </a:extLst>
              </p:cNvPr>
              <p:cNvSpPr/>
              <p:nvPr/>
            </p:nvSpPr>
            <p:spPr>
              <a:xfrm>
                <a:off x="10529893" y="30065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3E4B4613-BEC6-AF4E-BDAE-D27B1662390C}"/>
                  </a:ext>
                </a:extLst>
              </p:cNvPr>
              <p:cNvSpPr/>
              <p:nvPr/>
            </p:nvSpPr>
            <p:spPr>
              <a:xfrm>
                <a:off x="10557968" y="32766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D87D71B7-AA23-DF44-A10E-BAF852203481}"/>
                  </a:ext>
                </a:extLst>
              </p:cNvPr>
              <p:cNvSpPr/>
              <p:nvPr/>
            </p:nvSpPr>
            <p:spPr>
              <a:xfrm>
                <a:off x="10710368" y="34290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255D20F-0E35-8047-B9CE-5E36399C1F02}"/>
                  </a:ext>
                </a:extLst>
              </p:cNvPr>
              <p:cNvSpPr/>
              <p:nvPr/>
            </p:nvSpPr>
            <p:spPr>
              <a:xfrm>
                <a:off x="11308020" y="29390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520BBD9-824B-2D45-9FA6-7C66F98D5EE7}"/>
                  </a:ext>
                </a:extLst>
              </p:cNvPr>
              <p:cNvSpPr/>
              <p:nvPr/>
            </p:nvSpPr>
            <p:spPr>
              <a:xfrm>
                <a:off x="9768696" y="310607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F8FCF1C7-4670-4442-BFC5-8D0C0A05CDCC}"/>
                  </a:ext>
                </a:extLst>
              </p:cNvPr>
              <p:cNvSpPr txBox="1"/>
              <p:nvPr/>
            </p:nvSpPr>
            <p:spPr>
              <a:xfrm>
                <a:off x="10191505" y="303645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06129CD9-B202-C341-9CEC-21E779182895}"/>
                  </a:ext>
                </a:extLst>
              </p:cNvPr>
              <p:cNvSpPr/>
              <p:nvPr/>
            </p:nvSpPr>
            <p:spPr>
              <a:xfrm>
                <a:off x="9296340" y="37894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EA52475E-A410-774C-84C2-0CAA6202FA11}"/>
                  </a:ext>
                </a:extLst>
              </p:cNvPr>
              <p:cNvSpPr/>
              <p:nvPr/>
            </p:nvSpPr>
            <p:spPr>
              <a:xfrm>
                <a:off x="9238297" y="359160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AD328E74-CEE4-3F48-926C-102896CABAC8}"/>
                  </a:ext>
                </a:extLst>
              </p:cNvPr>
              <p:cNvSpPr/>
              <p:nvPr/>
            </p:nvSpPr>
            <p:spPr>
              <a:xfrm>
                <a:off x="9927539" y="431764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74FF26F1-762A-1840-BD57-DB1E62CB8839}"/>
                  </a:ext>
                </a:extLst>
              </p:cNvPr>
              <p:cNvSpPr/>
              <p:nvPr/>
            </p:nvSpPr>
            <p:spPr>
              <a:xfrm>
                <a:off x="9793771" y="397541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967F0ECE-8D24-4149-8727-643BA65E17DA}"/>
                  </a:ext>
                </a:extLst>
              </p:cNvPr>
              <p:cNvSpPr/>
              <p:nvPr/>
            </p:nvSpPr>
            <p:spPr>
              <a:xfrm>
                <a:off x="10278541" y="4235082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D457F25C-E51C-6D41-85A8-0D0FFCD4411C}"/>
                  </a:ext>
                </a:extLst>
              </p:cNvPr>
              <p:cNvSpPr/>
              <p:nvPr/>
            </p:nvSpPr>
            <p:spPr>
              <a:xfrm>
                <a:off x="10523748" y="420052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8F1DCEE9-12B2-D343-95D8-1C4DF216536F}"/>
                  </a:ext>
                </a:extLst>
              </p:cNvPr>
              <p:cNvSpPr/>
              <p:nvPr/>
            </p:nvSpPr>
            <p:spPr>
              <a:xfrm>
                <a:off x="10036920" y="397593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2A90827C-20EA-8349-B68D-B5DDBE368893}"/>
                  </a:ext>
                </a:extLst>
              </p:cNvPr>
              <p:cNvSpPr/>
              <p:nvPr/>
            </p:nvSpPr>
            <p:spPr>
              <a:xfrm>
                <a:off x="9658739" y="409079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4AFA121E-8F5F-F047-87D6-AB1E7959E6D5}"/>
                  </a:ext>
                </a:extLst>
              </p:cNvPr>
              <p:cNvSpPr/>
              <p:nvPr/>
            </p:nvSpPr>
            <p:spPr>
              <a:xfrm>
                <a:off x="10355261" y="39598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DD9FD51F-DDB1-F64F-84A1-04F81B287030}"/>
                  </a:ext>
                </a:extLst>
              </p:cNvPr>
              <p:cNvSpPr/>
              <p:nvPr/>
            </p:nvSpPr>
            <p:spPr>
              <a:xfrm>
                <a:off x="10112258" y="424464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14DA986-5314-844A-B1D6-F5FE50536350}"/>
                  </a:ext>
                </a:extLst>
              </p:cNvPr>
              <p:cNvSpPr/>
              <p:nvPr/>
            </p:nvSpPr>
            <p:spPr>
              <a:xfrm>
                <a:off x="9869086" y="388775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259A6A01-96DB-8C4A-9267-22DD9CD8E9DA}"/>
                  </a:ext>
                </a:extLst>
              </p:cNvPr>
              <p:cNvSpPr/>
              <p:nvPr/>
            </p:nvSpPr>
            <p:spPr>
              <a:xfrm>
                <a:off x="8768285" y="26747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A7DE2B22-F5C3-654A-8CC2-214DB25FCC66}"/>
                  </a:ext>
                </a:extLst>
              </p:cNvPr>
              <p:cNvSpPr/>
              <p:nvPr/>
            </p:nvSpPr>
            <p:spPr>
              <a:xfrm>
                <a:off x="8781228" y="309141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3C6BE15-A9AE-214D-AE54-4742AE737665}"/>
                  </a:ext>
                </a:extLst>
              </p:cNvPr>
              <p:cNvSpPr/>
              <p:nvPr/>
            </p:nvSpPr>
            <p:spPr>
              <a:xfrm>
                <a:off x="8634132" y="29059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16A155B5-36F6-F74A-90DE-2C5C176D2B55}"/>
                  </a:ext>
                </a:extLst>
              </p:cNvPr>
              <p:cNvSpPr/>
              <p:nvPr/>
            </p:nvSpPr>
            <p:spPr>
              <a:xfrm>
                <a:off x="8713509" y="34696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4D0ABBE1-5119-EC44-85FD-D7506097FBED}"/>
                  </a:ext>
                </a:extLst>
              </p:cNvPr>
              <p:cNvSpPr/>
              <p:nvPr/>
            </p:nvSpPr>
            <p:spPr>
              <a:xfrm>
                <a:off x="7200743" y="2502461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1A6BD-6F04-434B-B51A-10E714DB6E4C}"/>
              </a:ext>
            </a:extLst>
          </p:cNvPr>
          <p:cNvGrpSpPr>
            <a:grpSpLocks noChangeAspect="1"/>
          </p:cNvGrpSpPr>
          <p:nvPr/>
        </p:nvGrpSpPr>
        <p:grpSpPr>
          <a:xfrm>
            <a:off x="5878401" y="1690727"/>
            <a:ext cx="3550680" cy="2592000"/>
            <a:chOff x="5626947" y="2033627"/>
            <a:chExt cx="3008215" cy="2196000"/>
          </a:xfrm>
        </p:grpSpPr>
        <p:sp>
          <p:nvSpPr>
            <p:cNvPr id="578" name="Parallelogram 577">
              <a:extLst>
                <a:ext uri="{FF2B5EF4-FFF2-40B4-BE49-F238E27FC236}">
                  <a16:creationId xmlns:a16="http://schemas.microsoft.com/office/drawing/2014/main" id="{496BE594-F79B-214D-81A7-82224D95CFC2}"/>
                </a:ext>
              </a:extLst>
            </p:cNvPr>
            <p:cNvSpPr/>
            <p:nvPr/>
          </p:nvSpPr>
          <p:spPr>
            <a:xfrm rot="5400000">
              <a:off x="6033055" y="1627519"/>
              <a:ext cx="2196000" cy="3008215"/>
            </a:xfrm>
            <a:prstGeom prst="parallelogram">
              <a:avLst>
                <a:gd name="adj" fmla="val 516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4594B686-7C32-A940-BCC7-789B175855AB}"/>
                </a:ext>
              </a:extLst>
            </p:cNvPr>
            <p:cNvGrpSpPr>
              <a:grpSpLocks noChangeAspect="1"/>
            </p:cNvGrpSpPr>
            <p:nvPr/>
          </p:nvGrpSpPr>
          <p:grpSpPr>
            <a:xfrm rot="1257606">
              <a:off x="5878407" y="2710649"/>
              <a:ext cx="2400663" cy="900000"/>
              <a:chOff x="5870937" y="286326"/>
              <a:chExt cx="5471233" cy="2051147"/>
            </a:xfrm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7DCC8291-E37B-4140-BEC1-A7F3677B39E8}"/>
                  </a:ext>
                </a:extLst>
              </p:cNvPr>
              <p:cNvSpPr/>
              <p:nvPr/>
            </p:nvSpPr>
            <p:spPr>
              <a:xfrm>
                <a:off x="5870937" y="1002075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BA5DBEE8-570F-EE43-8A83-2096D2E304C3}"/>
                  </a:ext>
                </a:extLst>
              </p:cNvPr>
              <p:cNvSpPr/>
              <p:nvPr/>
            </p:nvSpPr>
            <p:spPr>
              <a:xfrm>
                <a:off x="6705408" y="45388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76010921-B8C5-5341-B24B-4A94F7DDA769}"/>
                  </a:ext>
                </a:extLst>
              </p:cNvPr>
              <p:cNvSpPr/>
              <p:nvPr/>
            </p:nvSpPr>
            <p:spPr>
              <a:xfrm>
                <a:off x="6705408" y="1955318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CDC81CB6-8633-1D4E-ACAA-8574D006CE85}"/>
                  </a:ext>
                </a:extLst>
              </p:cNvPr>
              <p:cNvSpPr/>
              <p:nvPr/>
            </p:nvSpPr>
            <p:spPr>
              <a:xfrm>
                <a:off x="7084970" y="81619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78965E2-6018-2043-B4AB-9F7666A991E1}"/>
                  </a:ext>
                </a:extLst>
              </p:cNvPr>
              <p:cNvSpPr/>
              <p:nvPr/>
            </p:nvSpPr>
            <p:spPr>
              <a:xfrm>
                <a:off x="7345712" y="29207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EC5A27FE-49A0-9941-AB59-ABFE4DD09F11}"/>
                  </a:ext>
                </a:extLst>
              </p:cNvPr>
              <p:cNvSpPr/>
              <p:nvPr/>
            </p:nvSpPr>
            <p:spPr>
              <a:xfrm>
                <a:off x="5946284" y="453883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2CF46CED-E41A-6E41-A4F1-6F8B5E79C892}"/>
                  </a:ext>
                </a:extLst>
              </p:cNvPr>
              <p:cNvSpPr/>
              <p:nvPr/>
            </p:nvSpPr>
            <p:spPr>
              <a:xfrm>
                <a:off x="6488505" y="117850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0C195898-1A12-674A-8BCD-0AFD2259F621}"/>
                  </a:ext>
                </a:extLst>
              </p:cNvPr>
              <p:cNvSpPr/>
              <p:nvPr/>
            </p:nvSpPr>
            <p:spPr>
              <a:xfrm>
                <a:off x="6942026" y="1359705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C2E49CF0-A09A-F24D-B222-3164222C4E82}"/>
                  </a:ext>
                </a:extLst>
              </p:cNvPr>
              <p:cNvSpPr/>
              <p:nvPr/>
            </p:nvSpPr>
            <p:spPr>
              <a:xfrm>
                <a:off x="6085939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A78D4FC6-234E-EA47-A3B3-F490594D6B1A}"/>
                  </a:ext>
                </a:extLst>
              </p:cNvPr>
              <p:cNvSpPr/>
              <p:nvPr/>
            </p:nvSpPr>
            <p:spPr>
              <a:xfrm>
                <a:off x="8010871" y="180291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42AAA2C-8ACF-AC4B-8AB6-3CE92858DBC2}"/>
                  </a:ext>
                </a:extLst>
              </p:cNvPr>
              <p:cNvSpPr/>
              <p:nvPr/>
            </p:nvSpPr>
            <p:spPr>
              <a:xfrm>
                <a:off x="7832592" y="81044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1DB3DA7B-FA42-904C-9C35-3C1BF1C27F1E}"/>
                  </a:ext>
                </a:extLst>
              </p:cNvPr>
              <p:cNvSpPr/>
              <p:nvPr/>
            </p:nvSpPr>
            <p:spPr>
              <a:xfrm>
                <a:off x="8704688" y="996324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D2E54E97-D965-2542-ADCD-52C7F3BC6576}"/>
                  </a:ext>
                </a:extLst>
              </p:cNvPr>
              <p:cNvSpPr/>
              <p:nvPr/>
            </p:nvSpPr>
            <p:spPr>
              <a:xfrm>
                <a:off x="9539159" y="448133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559D0805-7A0E-8C4F-8A42-59601F928FB7}"/>
                  </a:ext>
                </a:extLst>
              </p:cNvPr>
              <p:cNvSpPr/>
              <p:nvPr/>
            </p:nvSpPr>
            <p:spPr>
              <a:xfrm>
                <a:off x="9539159" y="1949567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61F7ADE1-3CB4-FC43-BE83-90FE092EAF57}"/>
                  </a:ext>
                </a:extLst>
              </p:cNvPr>
              <p:cNvSpPr/>
              <p:nvPr/>
            </p:nvSpPr>
            <p:spPr>
              <a:xfrm>
                <a:off x="9918721" y="810442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A15CD070-D24B-DA40-8DAA-DAFC1C1D6577}"/>
                  </a:ext>
                </a:extLst>
              </p:cNvPr>
              <p:cNvSpPr/>
              <p:nvPr/>
            </p:nvSpPr>
            <p:spPr>
              <a:xfrm>
                <a:off x="10179463" y="286326"/>
                <a:ext cx="379562" cy="362309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80A72F97-0EFA-814C-81AA-64C3F04998B1}"/>
                  </a:ext>
                </a:extLst>
              </p:cNvPr>
              <p:cNvSpPr/>
              <p:nvPr/>
            </p:nvSpPr>
            <p:spPr>
              <a:xfrm>
                <a:off x="8780035" y="448132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51C2E9AB-BB9D-4341-BD6C-2162FBAAE31E}"/>
                  </a:ext>
                </a:extLst>
              </p:cNvPr>
              <p:cNvSpPr/>
              <p:nvPr/>
            </p:nvSpPr>
            <p:spPr>
              <a:xfrm>
                <a:off x="9322256" y="1172751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D41E3E6E-DBFE-8248-B1F6-C4A1B952ED84}"/>
                  </a:ext>
                </a:extLst>
              </p:cNvPr>
              <p:cNvSpPr/>
              <p:nvPr/>
            </p:nvSpPr>
            <p:spPr>
              <a:xfrm>
                <a:off x="9815399" y="1282458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450244D8-E426-E64C-B7EB-73280F662E56}"/>
                  </a:ext>
                </a:extLst>
              </p:cNvPr>
              <p:cNvSpPr/>
              <p:nvPr/>
            </p:nvSpPr>
            <p:spPr>
              <a:xfrm>
                <a:off x="8919690" y="1797167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71BE03F1-AF45-0B45-A593-A57F2ACE4BE4}"/>
                  </a:ext>
                </a:extLst>
              </p:cNvPr>
              <p:cNvSpPr/>
              <p:nvPr/>
            </p:nvSpPr>
            <p:spPr>
              <a:xfrm>
                <a:off x="10804837" y="1881026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41158F71-B91E-A942-8F04-8DFD909E8441}"/>
                  </a:ext>
                </a:extLst>
              </p:cNvPr>
              <p:cNvSpPr/>
              <p:nvPr/>
            </p:nvSpPr>
            <p:spPr>
              <a:xfrm>
                <a:off x="10666343" y="804690"/>
                <a:ext cx="379562" cy="362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A1101B84-27D2-074D-AEC8-C697E5D11307}"/>
                  </a:ext>
                </a:extLst>
              </p:cNvPr>
              <p:cNvSpPr/>
              <p:nvPr/>
            </p:nvSpPr>
            <p:spPr>
              <a:xfrm>
                <a:off x="6423262" y="3441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D463DD6D-9B47-5E42-A80B-61C685461F5E}"/>
                  </a:ext>
                </a:extLst>
              </p:cNvPr>
              <p:cNvSpPr/>
              <p:nvPr/>
            </p:nvSpPr>
            <p:spPr>
              <a:xfrm>
                <a:off x="6548613" y="925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DFD73C84-DCD2-214C-8CA9-082BC9F697AD}"/>
                  </a:ext>
                </a:extLst>
              </p:cNvPr>
              <p:cNvSpPr/>
              <p:nvPr/>
            </p:nvSpPr>
            <p:spPr>
              <a:xfrm>
                <a:off x="8102773" y="162369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73F83846-8D4C-7340-9F5D-E93DBC54048A}"/>
                  </a:ext>
                </a:extLst>
              </p:cNvPr>
              <p:cNvSpPr/>
              <p:nvPr/>
            </p:nvSpPr>
            <p:spPr>
              <a:xfrm>
                <a:off x="6965696" y="124037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BA608E93-0317-C54A-BDD5-6F57052EF7E7}"/>
                  </a:ext>
                </a:extLst>
              </p:cNvPr>
              <p:cNvSpPr/>
              <p:nvPr/>
            </p:nvSpPr>
            <p:spPr>
              <a:xfrm>
                <a:off x="6183749" y="162891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E5441600-DD35-8B4D-BE65-0384940DDDAF}"/>
                  </a:ext>
                </a:extLst>
              </p:cNvPr>
              <p:cNvSpPr/>
              <p:nvPr/>
            </p:nvSpPr>
            <p:spPr>
              <a:xfrm>
                <a:off x="7948992" y="14207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3C120BAA-1926-614A-8955-F21AE25555CC}"/>
                  </a:ext>
                </a:extLst>
              </p:cNvPr>
              <p:cNvSpPr/>
              <p:nvPr/>
            </p:nvSpPr>
            <p:spPr>
              <a:xfrm>
                <a:off x="7045163" y="30140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75E0BF9A-2A86-C246-B124-CF3058A20AB4}"/>
                  </a:ext>
                </a:extLst>
              </p:cNvPr>
              <p:cNvSpPr/>
              <p:nvPr/>
            </p:nvSpPr>
            <p:spPr>
              <a:xfrm>
                <a:off x="6783233" y="167308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43B70806-AB5C-9047-8201-55A1AAC64021}"/>
                  </a:ext>
                </a:extLst>
              </p:cNvPr>
              <p:cNvSpPr/>
              <p:nvPr/>
            </p:nvSpPr>
            <p:spPr>
              <a:xfrm>
                <a:off x="7310613" y="168745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071361EB-BEE0-9E43-B51C-B43E834C3476}"/>
                  </a:ext>
                </a:extLst>
              </p:cNvPr>
              <p:cNvSpPr/>
              <p:nvPr/>
            </p:nvSpPr>
            <p:spPr>
              <a:xfrm>
                <a:off x="6335043" y="9246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10C8EEB4-89AB-5148-AE1C-CB9BDF6632DF}"/>
                  </a:ext>
                </a:extLst>
              </p:cNvPr>
              <p:cNvSpPr/>
              <p:nvPr/>
            </p:nvSpPr>
            <p:spPr>
              <a:xfrm>
                <a:off x="6905172" y="9369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02240170-8DBA-D541-BAA1-2648EE81C288}"/>
                  </a:ext>
                </a:extLst>
              </p:cNvPr>
              <p:cNvSpPr/>
              <p:nvPr/>
            </p:nvSpPr>
            <p:spPr>
              <a:xfrm>
                <a:off x="6530192" y="1074981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91BC17B1-D3A8-8E4C-B8A2-F23490126053}"/>
                  </a:ext>
                </a:extLst>
              </p:cNvPr>
              <p:cNvSpPr/>
              <p:nvPr/>
            </p:nvSpPr>
            <p:spPr>
              <a:xfrm>
                <a:off x="7890949" y="12229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510C0146-2F45-0E46-87BE-4ECEFC02B956}"/>
                  </a:ext>
                </a:extLst>
              </p:cNvPr>
              <p:cNvSpPr/>
              <p:nvPr/>
            </p:nvSpPr>
            <p:spPr>
              <a:xfrm>
                <a:off x="7209972" y="1241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B042A0EE-FA9D-1E48-869C-40579F829D2A}"/>
                  </a:ext>
                </a:extLst>
              </p:cNvPr>
              <p:cNvSpPr/>
              <p:nvPr/>
            </p:nvSpPr>
            <p:spPr>
              <a:xfrm>
                <a:off x="7210332" y="198407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DCA10168-A42F-364A-B19E-E1C976F39FC4}"/>
                  </a:ext>
                </a:extLst>
              </p:cNvPr>
              <p:cNvSpPr/>
              <p:nvPr/>
            </p:nvSpPr>
            <p:spPr>
              <a:xfrm>
                <a:off x="7362372" y="1394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3E84B1ED-AB91-5F40-A11F-97D4117FA56E}"/>
                  </a:ext>
                </a:extLst>
              </p:cNvPr>
              <p:cNvSpPr/>
              <p:nvPr/>
            </p:nvSpPr>
            <p:spPr>
              <a:xfrm>
                <a:off x="7663806" y="168670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455A00A2-7CE3-2F4B-921A-DB3A43BA8437}"/>
                  </a:ext>
                </a:extLst>
              </p:cNvPr>
              <p:cNvSpPr/>
              <p:nvPr/>
            </p:nvSpPr>
            <p:spPr>
              <a:xfrm>
                <a:off x="9467159" y="17123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9164E826-9D9D-8243-B900-05F65854EE05}"/>
                  </a:ext>
                </a:extLst>
              </p:cNvPr>
              <p:cNvSpPr/>
              <p:nvPr/>
            </p:nvSpPr>
            <p:spPr>
              <a:xfrm>
                <a:off x="7752778" y="1527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32DD86BC-4983-AF45-AF67-57BB85B858FE}"/>
                  </a:ext>
                </a:extLst>
              </p:cNvPr>
              <p:cNvSpPr/>
              <p:nvPr/>
            </p:nvSpPr>
            <p:spPr>
              <a:xfrm>
                <a:off x="7723196" y="12676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DB86F025-248D-0749-B27E-D81A59A8EF21}"/>
                  </a:ext>
                </a:extLst>
              </p:cNvPr>
              <p:cNvSpPr/>
              <p:nvPr/>
            </p:nvSpPr>
            <p:spPr>
              <a:xfrm>
                <a:off x="6391925" y="11812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E310142D-6A4E-F94C-8155-CA4DD2D2FEA8}"/>
                  </a:ext>
                </a:extLst>
              </p:cNvPr>
              <p:cNvSpPr/>
              <p:nvPr/>
            </p:nvSpPr>
            <p:spPr>
              <a:xfrm>
                <a:off x="6207813" y="14615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64C4A418-B24C-1741-B17C-76694212A408}"/>
                  </a:ext>
                </a:extLst>
              </p:cNvPr>
              <p:cNvSpPr/>
              <p:nvPr/>
            </p:nvSpPr>
            <p:spPr>
              <a:xfrm>
                <a:off x="7505962" y="189325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3C54C9D-1C61-BD4D-96D2-FCEA3E515D4E}"/>
                  </a:ext>
                </a:extLst>
              </p:cNvPr>
              <p:cNvSpPr/>
              <p:nvPr/>
            </p:nvSpPr>
            <p:spPr>
              <a:xfrm>
                <a:off x="6807620" y="10634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88B9F09-6E73-ED40-8D5E-0E692272C76B}"/>
                  </a:ext>
                </a:extLst>
              </p:cNvPr>
              <p:cNvSpPr/>
              <p:nvPr/>
            </p:nvSpPr>
            <p:spPr>
              <a:xfrm>
                <a:off x="6198803" y="8616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3ADAFAE3-8EC0-1B44-9FF9-C0417CABFF29}"/>
                  </a:ext>
                </a:extLst>
              </p:cNvPr>
              <p:cNvSpPr/>
              <p:nvPr/>
            </p:nvSpPr>
            <p:spPr>
              <a:xfrm>
                <a:off x="6442246" y="73948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AFCBE7C0-2664-384F-9888-8A19D6CBB24A}"/>
                  </a:ext>
                </a:extLst>
              </p:cNvPr>
              <p:cNvSpPr/>
              <p:nvPr/>
            </p:nvSpPr>
            <p:spPr>
              <a:xfrm>
                <a:off x="7442361" y="12503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98D6AE95-AFD1-2743-8725-73974408CD1A}"/>
                  </a:ext>
                </a:extLst>
              </p:cNvPr>
              <p:cNvSpPr/>
              <p:nvPr/>
            </p:nvSpPr>
            <p:spPr>
              <a:xfrm>
                <a:off x="7638744" y="99258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26907622-39A4-BB45-9468-1823C79F9BE9}"/>
                  </a:ext>
                </a:extLst>
              </p:cNvPr>
              <p:cNvSpPr/>
              <p:nvPr/>
            </p:nvSpPr>
            <p:spPr>
              <a:xfrm>
                <a:off x="6600372" y="121875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EC31550-7D6F-3E4E-B988-F0DE21434CCE}"/>
                  </a:ext>
                </a:extLst>
              </p:cNvPr>
              <p:cNvSpPr/>
              <p:nvPr/>
            </p:nvSpPr>
            <p:spPr>
              <a:xfrm>
                <a:off x="5895227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E987E91F-9F35-7943-9EBB-324359C60F22}"/>
                  </a:ext>
                </a:extLst>
              </p:cNvPr>
              <p:cNvSpPr/>
              <p:nvPr/>
            </p:nvSpPr>
            <p:spPr>
              <a:xfrm>
                <a:off x="6622716" y="15994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5E186D8F-D9B3-D14D-B20E-245CA07C9543}"/>
                  </a:ext>
                </a:extLst>
              </p:cNvPr>
              <p:cNvSpPr/>
              <p:nvPr/>
            </p:nvSpPr>
            <p:spPr>
              <a:xfrm>
                <a:off x="7072223" y="1148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93C98C56-3A93-2147-A5D2-BE9B924C2F56}"/>
                  </a:ext>
                </a:extLst>
              </p:cNvPr>
              <p:cNvSpPr/>
              <p:nvPr/>
            </p:nvSpPr>
            <p:spPr>
              <a:xfrm>
                <a:off x="8659176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25A13AD3-E044-9D4C-B8D2-C67575896F4E}"/>
                  </a:ext>
                </a:extLst>
              </p:cNvPr>
              <p:cNvSpPr/>
              <p:nvPr/>
            </p:nvSpPr>
            <p:spPr>
              <a:xfrm>
                <a:off x="8282302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68584119-BD60-E44E-86FA-6077523D18FF}"/>
                  </a:ext>
                </a:extLst>
              </p:cNvPr>
              <p:cNvSpPr/>
              <p:nvPr/>
            </p:nvSpPr>
            <p:spPr>
              <a:xfrm>
                <a:off x="8601133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7B1C1DAF-2C2D-4844-A319-9858C2D0C8A7}"/>
                  </a:ext>
                </a:extLst>
              </p:cNvPr>
              <p:cNvSpPr/>
              <p:nvPr/>
            </p:nvSpPr>
            <p:spPr>
              <a:xfrm>
                <a:off x="8462962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D4536340-AD33-FA49-8329-6478A443F192}"/>
                  </a:ext>
                </a:extLst>
              </p:cNvPr>
              <p:cNvSpPr/>
              <p:nvPr/>
            </p:nvSpPr>
            <p:spPr>
              <a:xfrm>
                <a:off x="8433380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DDA94230-0989-2A4D-999A-516084812096}"/>
                  </a:ext>
                </a:extLst>
              </p:cNvPr>
              <p:cNvSpPr/>
              <p:nvPr/>
            </p:nvSpPr>
            <p:spPr>
              <a:xfrm>
                <a:off x="8152545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ADEDCD3E-2281-C145-97E6-A4A467951118}"/>
                  </a:ext>
                </a:extLst>
              </p:cNvPr>
              <p:cNvSpPr/>
              <p:nvPr/>
            </p:nvSpPr>
            <p:spPr>
              <a:xfrm>
                <a:off x="8320848" y="5855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56944345-DDAB-F040-B10D-239FD3446729}"/>
                  </a:ext>
                </a:extLst>
              </p:cNvPr>
              <p:cNvSpPr/>
              <p:nvPr/>
            </p:nvSpPr>
            <p:spPr>
              <a:xfrm>
                <a:off x="7943974" y="545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EA9B2D63-FAAE-B642-9239-6E5C9B4A4756}"/>
                  </a:ext>
                </a:extLst>
              </p:cNvPr>
              <p:cNvSpPr/>
              <p:nvPr/>
            </p:nvSpPr>
            <p:spPr>
              <a:xfrm>
                <a:off x="8262805" y="3877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8C869A37-9B52-1A4F-A2E5-30DB6B272E31}"/>
                  </a:ext>
                </a:extLst>
              </p:cNvPr>
              <p:cNvSpPr/>
              <p:nvPr/>
            </p:nvSpPr>
            <p:spPr>
              <a:xfrm>
                <a:off x="8124634" y="6923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581E8422-04FE-F849-BD1C-DE3EFC8C1303}"/>
                  </a:ext>
                </a:extLst>
              </p:cNvPr>
              <p:cNvSpPr/>
              <p:nvPr/>
            </p:nvSpPr>
            <p:spPr>
              <a:xfrm>
                <a:off x="8095052" y="43248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EFFB5CBF-C7E5-5844-8903-66E1A62F90EF}"/>
                  </a:ext>
                </a:extLst>
              </p:cNvPr>
              <p:cNvSpPr/>
              <p:nvPr/>
            </p:nvSpPr>
            <p:spPr>
              <a:xfrm>
                <a:off x="7814217" y="41517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E4EE167D-BEF6-6F4A-B856-8F30EC0ADD6D}"/>
                  </a:ext>
                </a:extLst>
              </p:cNvPr>
              <p:cNvSpPr/>
              <p:nvPr/>
            </p:nvSpPr>
            <p:spPr>
              <a:xfrm>
                <a:off x="10862880" y="157311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FE4F6AA5-E554-1543-AFAC-587381931950}"/>
                  </a:ext>
                </a:extLst>
              </p:cNvPr>
              <p:cNvSpPr/>
              <p:nvPr/>
            </p:nvSpPr>
            <p:spPr>
              <a:xfrm>
                <a:off x="10486006" y="153328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9811FF50-C9FD-484E-B6DA-4D72147F7382}"/>
                  </a:ext>
                </a:extLst>
              </p:cNvPr>
              <p:cNvSpPr/>
              <p:nvPr/>
            </p:nvSpPr>
            <p:spPr>
              <a:xfrm>
                <a:off x="10804837" y="137531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227E9965-376B-2E49-A6AB-201EC26F1374}"/>
                  </a:ext>
                </a:extLst>
              </p:cNvPr>
              <p:cNvSpPr/>
              <p:nvPr/>
            </p:nvSpPr>
            <p:spPr>
              <a:xfrm>
                <a:off x="10666666" y="16798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91A2DC53-0900-0E41-89DD-10B650424EF5}"/>
                  </a:ext>
                </a:extLst>
              </p:cNvPr>
              <p:cNvSpPr/>
              <p:nvPr/>
            </p:nvSpPr>
            <p:spPr>
              <a:xfrm>
                <a:off x="10637084" y="14200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A0A83089-E26D-7A45-B744-2A3C527C6FEC}"/>
                  </a:ext>
                </a:extLst>
              </p:cNvPr>
              <p:cNvSpPr/>
              <p:nvPr/>
            </p:nvSpPr>
            <p:spPr>
              <a:xfrm>
                <a:off x="10356249" y="140273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1283EDFC-82EC-4B4F-9BB3-CA8E5412DC40}"/>
                  </a:ext>
                </a:extLst>
              </p:cNvPr>
              <p:cNvSpPr/>
              <p:nvPr/>
            </p:nvSpPr>
            <p:spPr>
              <a:xfrm>
                <a:off x="8382886" y="109437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B427DC9C-6799-B24D-9A0C-245E02F0065D}"/>
                  </a:ext>
                </a:extLst>
              </p:cNvPr>
              <p:cNvSpPr/>
              <p:nvPr/>
            </p:nvSpPr>
            <p:spPr>
              <a:xfrm>
                <a:off x="8325540" y="126004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C11EB12B-305B-C64D-8784-0A3E47AC0543}"/>
                  </a:ext>
                </a:extLst>
              </p:cNvPr>
              <p:cNvSpPr/>
              <p:nvPr/>
            </p:nvSpPr>
            <p:spPr>
              <a:xfrm>
                <a:off x="8600027" y="748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99" name="Oval 998">
                <a:extLst>
                  <a:ext uri="{FF2B5EF4-FFF2-40B4-BE49-F238E27FC236}">
                    <a16:creationId xmlns:a16="http://schemas.microsoft.com/office/drawing/2014/main" id="{003C8251-8900-1E46-B7B1-D17A47A9CC1C}"/>
                  </a:ext>
                </a:extLst>
              </p:cNvPr>
              <p:cNvSpPr/>
              <p:nvPr/>
            </p:nvSpPr>
            <p:spPr>
              <a:xfrm>
                <a:off x="8533964" y="98112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0" name="Oval 999">
                <a:extLst>
                  <a:ext uri="{FF2B5EF4-FFF2-40B4-BE49-F238E27FC236}">
                    <a16:creationId xmlns:a16="http://schemas.microsoft.com/office/drawing/2014/main" id="{504B3753-E314-054D-9CDE-46B056402ACE}"/>
                  </a:ext>
                </a:extLst>
              </p:cNvPr>
              <p:cNvSpPr/>
              <p:nvPr/>
            </p:nvSpPr>
            <p:spPr>
              <a:xfrm>
                <a:off x="8253129" y="9638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1" name="Oval 1000">
                <a:extLst>
                  <a:ext uri="{FF2B5EF4-FFF2-40B4-BE49-F238E27FC236}">
                    <a16:creationId xmlns:a16="http://schemas.microsoft.com/office/drawing/2014/main" id="{CBCE7AC2-A0C8-1E47-AB08-5EBC5643B588}"/>
                  </a:ext>
                </a:extLst>
              </p:cNvPr>
              <p:cNvSpPr/>
              <p:nvPr/>
            </p:nvSpPr>
            <p:spPr>
              <a:xfrm>
                <a:off x="9288142" y="90235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2" name="Oval 1001">
                <a:extLst>
                  <a:ext uri="{FF2B5EF4-FFF2-40B4-BE49-F238E27FC236}">
                    <a16:creationId xmlns:a16="http://schemas.microsoft.com/office/drawing/2014/main" id="{CBD782F4-E253-864C-B283-E455031F0972}"/>
                  </a:ext>
                </a:extLst>
              </p:cNvPr>
              <p:cNvSpPr/>
              <p:nvPr/>
            </p:nvSpPr>
            <p:spPr>
              <a:xfrm>
                <a:off x="9230796" y="106802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3" name="Oval 1002">
                <a:extLst>
                  <a:ext uri="{FF2B5EF4-FFF2-40B4-BE49-F238E27FC236}">
                    <a16:creationId xmlns:a16="http://schemas.microsoft.com/office/drawing/2014/main" id="{16753205-4A27-A04B-9023-ABCBA7C24069}"/>
                  </a:ext>
                </a:extLst>
              </p:cNvPr>
              <p:cNvSpPr/>
              <p:nvPr/>
            </p:nvSpPr>
            <p:spPr>
              <a:xfrm>
                <a:off x="9468802" y="104894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4" name="Oval 1003">
                <a:extLst>
                  <a:ext uri="{FF2B5EF4-FFF2-40B4-BE49-F238E27FC236}">
                    <a16:creationId xmlns:a16="http://schemas.microsoft.com/office/drawing/2014/main" id="{63CC0559-3EC7-6F4F-A44D-89BEB8F389CB}"/>
                  </a:ext>
                </a:extLst>
              </p:cNvPr>
              <p:cNvSpPr/>
              <p:nvPr/>
            </p:nvSpPr>
            <p:spPr>
              <a:xfrm>
                <a:off x="9439220" y="78910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5" name="Oval 1004">
                <a:extLst>
                  <a:ext uri="{FF2B5EF4-FFF2-40B4-BE49-F238E27FC236}">
                    <a16:creationId xmlns:a16="http://schemas.microsoft.com/office/drawing/2014/main" id="{5FDB9E36-8C79-BB4D-86ED-4DF95636F074}"/>
                  </a:ext>
                </a:extLst>
              </p:cNvPr>
              <p:cNvSpPr/>
              <p:nvPr/>
            </p:nvSpPr>
            <p:spPr>
              <a:xfrm>
                <a:off x="9158385" y="771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BAAB511E-FA21-4642-8612-A8B631FEFDD4}"/>
                  </a:ext>
                </a:extLst>
              </p:cNvPr>
              <p:cNvSpPr/>
              <p:nvPr/>
            </p:nvSpPr>
            <p:spPr>
              <a:xfrm>
                <a:off x="10550014" y="80176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30D1FE29-C4F4-7046-B81F-F7A142BC2296}"/>
                  </a:ext>
                </a:extLst>
              </p:cNvPr>
              <p:cNvSpPr/>
              <p:nvPr/>
            </p:nvSpPr>
            <p:spPr>
              <a:xfrm>
                <a:off x="11032164" y="1616662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A2577DCF-7DE6-C441-86AB-84E0D0253CF0}"/>
                  </a:ext>
                </a:extLst>
              </p:cNvPr>
              <p:cNvSpPr/>
              <p:nvPr/>
            </p:nvSpPr>
            <p:spPr>
              <a:xfrm>
                <a:off x="11270170" y="159758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5443F61C-0E1C-C346-BB23-B1C4CC9FA5E2}"/>
                  </a:ext>
                </a:extLst>
              </p:cNvPr>
              <p:cNvSpPr/>
              <p:nvPr/>
            </p:nvSpPr>
            <p:spPr>
              <a:xfrm>
                <a:off x="11240588" y="13377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8E68733A-0BB7-5F4F-A3EA-4A46C6D98CA6}"/>
                  </a:ext>
                </a:extLst>
              </p:cNvPr>
              <p:cNvSpPr/>
              <p:nvPr/>
            </p:nvSpPr>
            <p:spPr>
              <a:xfrm>
                <a:off x="10959753" y="13204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62890A82-6D59-C141-94AE-B68DD575B16F}"/>
                  </a:ext>
                </a:extLst>
              </p:cNvPr>
              <p:cNvSpPr/>
              <p:nvPr/>
            </p:nvSpPr>
            <p:spPr>
              <a:xfrm>
                <a:off x="10787758" y="43600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BF0C273F-2E43-604C-9644-9192F743A466}"/>
                  </a:ext>
                </a:extLst>
              </p:cNvPr>
              <p:cNvSpPr/>
              <p:nvPr/>
            </p:nvSpPr>
            <p:spPr>
              <a:xfrm>
                <a:off x="10730412" y="60167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6FC556CE-8F98-5343-A42A-B65CB3751CFA}"/>
                  </a:ext>
                </a:extLst>
              </p:cNvPr>
              <p:cNvSpPr/>
              <p:nvPr/>
            </p:nvSpPr>
            <p:spPr>
              <a:xfrm>
                <a:off x="10968418" y="5825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900F7C5B-C0F9-EF4F-9C27-4118F37FF816}"/>
                  </a:ext>
                </a:extLst>
              </p:cNvPr>
              <p:cNvSpPr/>
              <p:nvPr/>
            </p:nvSpPr>
            <p:spPr>
              <a:xfrm>
                <a:off x="10938836" y="3227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5" name="Oval 1014">
                <a:extLst>
                  <a:ext uri="{FF2B5EF4-FFF2-40B4-BE49-F238E27FC236}">
                    <a16:creationId xmlns:a16="http://schemas.microsoft.com/office/drawing/2014/main" id="{53296CD2-C63E-7C43-B43D-33DF4202EAC8}"/>
                  </a:ext>
                </a:extLst>
              </p:cNvPr>
              <p:cNvSpPr/>
              <p:nvPr/>
            </p:nvSpPr>
            <p:spPr>
              <a:xfrm>
                <a:off x="10658001" y="3054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6" name="Oval 1015">
                <a:extLst>
                  <a:ext uri="{FF2B5EF4-FFF2-40B4-BE49-F238E27FC236}">
                    <a16:creationId xmlns:a16="http://schemas.microsoft.com/office/drawing/2014/main" id="{ACE18A8F-C66E-EB48-9B1C-9F6BE25788AA}"/>
                  </a:ext>
                </a:extLst>
              </p:cNvPr>
              <p:cNvSpPr/>
              <p:nvPr/>
            </p:nvSpPr>
            <p:spPr>
              <a:xfrm>
                <a:off x="10374313" y="80546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7" name="Oval 1016">
                <a:extLst>
                  <a:ext uri="{FF2B5EF4-FFF2-40B4-BE49-F238E27FC236}">
                    <a16:creationId xmlns:a16="http://schemas.microsoft.com/office/drawing/2014/main" id="{4EC68187-BB5B-C846-8607-3E2B242E040B}"/>
                  </a:ext>
                </a:extLst>
              </p:cNvPr>
              <p:cNvSpPr/>
              <p:nvPr/>
            </p:nvSpPr>
            <p:spPr>
              <a:xfrm>
                <a:off x="10402388" y="10756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8" name="Oval 1017">
                <a:extLst>
                  <a:ext uri="{FF2B5EF4-FFF2-40B4-BE49-F238E27FC236}">
                    <a16:creationId xmlns:a16="http://schemas.microsoft.com/office/drawing/2014/main" id="{D020050F-4AD6-FD4E-97F8-6B34970197A4}"/>
                  </a:ext>
                </a:extLst>
              </p:cNvPr>
              <p:cNvSpPr/>
              <p:nvPr/>
            </p:nvSpPr>
            <p:spPr>
              <a:xfrm>
                <a:off x="10554788" y="122801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19" name="Oval 1018">
                <a:extLst>
                  <a:ext uri="{FF2B5EF4-FFF2-40B4-BE49-F238E27FC236}">
                    <a16:creationId xmlns:a16="http://schemas.microsoft.com/office/drawing/2014/main" id="{7D4A6A89-9E77-1144-A19E-E492A03F2C90}"/>
                  </a:ext>
                </a:extLst>
              </p:cNvPr>
              <p:cNvSpPr/>
              <p:nvPr/>
            </p:nvSpPr>
            <p:spPr>
              <a:xfrm>
                <a:off x="11152440" y="7379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0" name="Oval 1019">
                <a:extLst>
                  <a:ext uri="{FF2B5EF4-FFF2-40B4-BE49-F238E27FC236}">
                    <a16:creationId xmlns:a16="http://schemas.microsoft.com/office/drawing/2014/main" id="{6AF4BF7F-3D4C-194A-8DE0-046C706DFFD0}"/>
                  </a:ext>
                </a:extLst>
              </p:cNvPr>
              <p:cNvSpPr/>
              <p:nvPr/>
            </p:nvSpPr>
            <p:spPr>
              <a:xfrm>
                <a:off x="11094397" y="540158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A1A69F7D-E4ED-E246-ACD8-85A2BC3D9CDF}"/>
                  </a:ext>
                </a:extLst>
              </p:cNvPr>
              <p:cNvSpPr txBox="1"/>
              <p:nvPr/>
            </p:nvSpPr>
            <p:spPr>
              <a:xfrm>
                <a:off x="11061692" y="48143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1022" name="Oval 1021">
                <a:extLst>
                  <a:ext uri="{FF2B5EF4-FFF2-40B4-BE49-F238E27FC236}">
                    <a16:creationId xmlns:a16="http://schemas.microsoft.com/office/drawing/2014/main" id="{26DF5032-8D8F-7F4E-BBD6-1ECF5964CEC2}"/>
                  </a:ext>
                </a:extLst>
              </p:cNvPr>
              <p:cNvSpPr/>
              <p:nvPr/>
            </p:nvSpPr>
            <p:spPr>
              <a:xfrm>
                <a:off x="9140760" y="1588357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3" name="Oval 1022">
                <a:extLst>
                  <a:ext uri="{FF2B5EF4-FFF2-40B4-BE49-F238E27FC236}">
                    <a16:creationId xmlns:a16="http://schemas.microsoft.com/office/drawing/2014/main" id="{7943EFB2-9181-6F49-AF2D-004099803B3F}"/>
                  </a:ext>
                </a:extLst>
              </p:cNvPr>
              <p:cNvSpPr/>
              <p:nvPr/>
            </p:nvSpPr>
            <p:spPr>
              <a:xfrm>
                <a:off x="9082717" y="139055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1D485B2E-E133-6145-9DEB-89CF08B344F9}"/>
                  </a:ext>
                </a:extLst>
              </p:cNvPr>
              <p:cNvSpPr txBox="1"/>
              <p:nvPr/>
            </p:nvSpPr>
            <p:spPr>
              <a:xfrm>
                <a:off x="9050012" y="13318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H" dirty="0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C84DE0DD-B11E-384A-A98E-9B7C2D1E0CCF}"/>
                  </a:ext>
                </a:extLst>
              </p:cNvPr>
              <p:cNvSpPr/>
              <p:nvPr/>
            </p:nvSpPr>
            <p:spPr>
              <a:xfrm>
                <a:off x="9638191" y="177436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A6A5A1BC-AD37-674D-96B9-B5519D1FD542}"/>
                  </a:ext>
                </a:extLst>
              </p:cNvPr>
              <p:cNvSpPr/>
              <p:nvPr/>
            </p:nvSpPr>
            <p:spPr>
              <a:xfrm>
                <a:off x="9771959" y="2017199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C2B576C-63E2-0A42-B643-19CA2D3190B3}"/>
                  </a:ext>
                </a:extLst>
              </p:cNvPr>
              <p:cNvSpPr/>
              <p:nvPr/>
            </p:nvSpPr>
            <p:spPr>
              <a:xfrm>
                <a:off x="9881340" y="1774884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1A341C8B-602C-3E4F-9366-384066164C40}"/>
                  </a:ext>
                </a:extLst>
              </p:cNvPr>
              <p:cNvSpPr/>
              <p:nvPr/>
            </p:nvSpPr>
            <p:spPr>
              <a:xfrm>
                <a:off x="10122961" y="1934640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1504268C-061F-1542-84A7-971134A4C7CD}"/>
                  </a:ext>
                </a:extLst>
              </p:cNvPr>
              <p:cNvSpPr/>
              <p:nvPr/>
            </p:nvSpPr>
            <p:spPr>
              <a:xfrm>
                <a:off x="10368168" y="1900083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9A9698-08F6-904B-913D-2176E61EE3DA}"/>
                  </a:ext>
                </a:extLst>
              </p:cNvPr>
              <p:cNvSpPr/>
              <p:nvPr/>
            </p:nvSpPr>
            <p:spPr>
              <a:xfrm>
                <a:off x="10199681" y="175879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4B7AC235-A9AB-B040-8766-E9B4A9E5A289}"/>
                  </a:ext>
                </a:extLst>
              </p:cNvPr>
              <p:cNvSpPr/>
              <p:nvPr/>
            </p:nvSpPr>
            <p:spPr>
              <a:xfrm>
                <a:off x="10030912" y="17345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27C9AAB5-1761-044B-8155-2C0789ED2231}"/>
                  </a:ext>
                </a:extLst>
              </p:cNvPr>
              <p:cNvSpPr/>
              <p:nvPr/>
            </p:nvSpPr>
            <p:spPr>
              <a:xfrm>
                <a:off x="9503159" y="188973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8694D18C-F39C-D647-AEC8-291819995192}"/>
                  </a:ext>
                </a:extLst>
              </p:cNvPr>
              <p:cNvSpPr/>
              <p:nvPr/>
            </p:nvSpPr>
            <p:spPr>
              <a:xfrm>
                <a:off x="9713506" y="16867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A2DD023-276F-D046-A85B-74367A736625}"/>
                  </a:ext>
                </a:extLst>
              </p:cNvPr>
              <p:cNvSpPr/>
              <p:nvPr/>
            </p:nvSpPr>
            <p:spPr>
              <a:xfrm>
                <a:off x="8612705" y="473736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3BD21167-438A-074E-9D71-1B1322394214}"/>
                  </a:ext>
                </a:extLst>
              </p:cNvPr>
              <p:cNvSpPr/>
              <p:nvPr/>
            </p:nvSpPr>
            <p:spPr>
              <a:xfrm>
                <a:off x="8625648" y="890365"/>
                <a:ext cx="72000" cy="72000"/>
              </a:xfrm>
              <a:prstGeom prst="ellipse">
                <a:avLst/>
              </a:prstGeom>
              <a:solidFill>
                <a:srgbClr val="2F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B4998700-7A67-694C-ADFE-D457E953A028}"/>
                  </a:ext>
                </a:extLst>
              </p:cNvPr>
              <p:cNvSpPr/>
              <p:nvPr/>
            </p:nvSpPr>
            <p:spPr>
              <a:xfrm>
                <a:off x="8478552" y="70488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01C1257B-FE33-A147-9F79-6C932FD07AC2}"/>
                  </a:ext>
                </a:extLst>
              </p:cNvPr>
              <p:cNvSpPr/>
              <p:nvPr/>
            </p:nvSpPr>
            <p:spPr>
              <a:xfrm>
                <a:off x="8557929" y="126861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0A775396-BEA6-4D40-90C3-4C7FD8B91985}"/>
                  </a:ext>
                </a:extLst>
              </p:cNvPr>
              <p:cNvSpPr/>
              <p:nvPr/>
            </p:nvSpPr>
            <p:spPr>
              <a:xfrm>
                <a:off x="10172115" y="226547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pic>
        <p:nvPicPr>
          <p:cNvPr id="350" name="Picture 3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F790FE-1B03-5542-AD36-16465A91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93" y="1283805"/>
            <a:ext cx="3257217" cy="43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5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5AA808D4-1DE4-E942-AB0D-A85E1D9B5BF7}"/>
              </a:ext>
            </a:extLst>
          </p:cNvPr>
          <p:cNvGrpSpPr/>
          <p:nvPr/>
        </p:nvGrpSpPr>
        <p:grpSpPr>
          <a:xfrm>
            <a:off x="6063093" y="2386795"/>
            <a:ext cx="5434657" cy="2031301"/>
            <a:chOff x="6063093" y="2386795"/>
            <a:chExt cx="5434657" cy="20313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6A6119-E8B1-9F47-BF2E-4FF16ACDFB8E}"/>
                </a:ext>
              </a:extLst>
            </p:cNvPr>
            <p:cNvSpPr/>
            <p:nvPr/>
          </p:nvSpPr>
          <p:spPr>
            <a:xfrm>
              <a:off x="6063093" y="3102544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F7D6D3-B293-D042-99AC-F3CA4DDB28CE}"/>
                </a:ext>
              </a:extLst>
            </p:cNvPr>
            <p:cNvSpPr/>
            <p:nvPr/>
          </p:nvSpPr>
          <p:spPr>
            <a:xfrm>
              <a:off x="6897564" y="255435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077A10-BF1D-954A-97F2-BD3B992E7843}"/>
                </a:ext>
              </a:extLst>
            </p:cNvPr>
            <p:cNvSpPr/>
            <p:nvPr/>
          </p:nvSpPr>
          <p:spPr>
            <a:xfrm>
              <a:off x="6897564" y="4055787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125534-BCCE-644E-A9F3-1C069BA4C7CF}"/>
                </a:ext>
              </a:extLst>
            </p:cNvPr>
            <p:cNvSpPr/>
            <p:nvPr/>
          </p:nvSpPr>
          <p:spPr>
            <a:xfrm>
              <a:off x="7277126" y="291666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00160C-11AA-634F-85D0-524F783104E3}"/>
                </a:ext>
              </a:extLst>
            </p:cNvPr>
            <p:cNvSpPr/>
            <p:nvPr/>
          </p:nvSpPr>
          <p:spPr>
            <a:xfrm>
              <a:off x="7537868" y="239254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D93498-1E04-8F45-A24A-38E3E323CBAD}"/>
                </a:ext>
              </a:extLst>
            </p:cNvPr>
            <p:cNvSpPr/>
            <p:nvPr/>
          </p:nvSpPr>
          <p:spPr>
            <a:xfrm>
              <a:off x="6138440" y="255435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F41E4-F65A-AA4F-BC79-6E1390197E90}"/>
                </a:ext>
              </a:extLst>
            </p:cNvPr>
            <p:cNvSpPr/>
            <p:nvPr/>
          </p:nvSpPr>
          <p:spPr>
            <a:xfrm>
              <a:off x="6680661" y="327897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4618C9-3B1D-EE4C-98F5-BAC2F8C8D036}"/>
                </a:ext>
              </a:extLst>
            </p:cNvPr>
            <p:cNvSpPr/>
            <p:nvPr/>
          </p:nvSpPr>
          <p:spPr>
            <a:xfrm>
              <a:off x="7173804" y="338867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731458-B7E3-824A-BD20-12C72A949DB8}"/>
                </a:ext>
              </a:extLst>
            </p:cNvPr>
            <p:cNvSpPr/>
            <p:nvPr/>
          </p:nvSpPr>
          <p:spPr>
            <a:xfrm>
              <a:off x="6278095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860F51F-1EE5-A34E-B0BB-EF9B5F3327D8}"/>
                </a:ext>
              </a:extLst>
            </p:cNvPr>
            <p:cNvSpPr/>
            <p:nvPr/>
          </p:nvSpPr>
          <p:spPr>
            <a:xfrm>
              <a:off x="8203027" y="390338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5EC795-B469-224F-8DE5-88B3951553DD}"/>
                </a:ext>
              </a:extLst>
            </p:cNvPr>
            <p:cNvSpPr/>
            <p:nvPr/>
          </p:nvSpPr>
          <p:spPr>
            <a:xfrm>
              <a:off x="8024748" y="291091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5D632E-2179-FD42-9CF2-B6612A75A8D1}"/>
                </a:ext>
              </a:extLst>
            </p:cNvPr>
            <p:cNvSpPr/>
            <p:nvPr/>
          </p:nvSpPr>
          <p:spPr>
            <a:xfrm>
              <a:off x="8896844" y="3096793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DAF1CD5-5B89-0540-80D6-5032A6248A4A}"/>
                </a:ext>
              </a:extLst>
            </p:cNvPr>
            <p:cNvSpPr/>
            <p:nvPr/>
          </p:nvSpPr>
          <p:spPr>
            <a:xfrm>
              <a:off x="9731315" y="2548602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A61542-46A6-2648-81D0-4A3FF5A153F3}"/>
                </a:ext>
              </a:extLst>
            </p:cNvPr>
            <p:cNvSpPr/>
            <p:nvPr/>
          </p:nvSpPr>
          <p:spPr>
            <a:xfrm>
              <a:off x="9731315" y="4050036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D1CF690-AF63-8D47-A9D5-5EDA92759109}"/>
                </a:ext>
              </a:extLst>
            </p:cNvPr>
            <p:cNvSpPr/>
            <p:nvPr/>
          </p:nvSpPr>
          <p:spPr>
            <a:xfrm>
              <a:off x="10110877" y="2910911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8428F3-A95C-EA4D-8D04-048CC0738FE5}"/>
                </a:ext>
              </a:extLst>
            </p:cNvPr>
            <p:cNvSpPr/>
            <p:nvPr/>
          </p:nvSpPr>
          <p:spPr>
            <a:xfrm>
              <a:off x="10371619" y="2386795"/>
              <a:ext cx="379562" cy="362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CA8BE1-9FC2-154E-B27E-0C3DF0D95359}"/>
                </a:ext>
              </a:extLst>
            </p:cNvPr>
            <p:cNvSpPr/>
            <p:nvPr/>
          </p:nvSpPr>
          <p:spPr>
            <a:xfrm>
              <a:off x="8972191" y="254860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0F5DBD-7796-E549-A565-0EC8F8A177B0}"/>
                </a:ext>
              </a:extLst>
            </p:cNvPr>
            <p:cNvSpPr/>
            <p:nvPr/>
          </p:nvSpPr>
          <p:spPr>
            <a:xfrm>
              <a:off x="9514412" y="327322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281021-AC6B-B943-9C5E-7B5893FBB207}"/>
                </a:ext>
              </a:extLst>
            </p:cNvPr>
            <p:cNvSpPr/>
            <p:nvPr/>
          </p:nvSpPr>
          <p:spPr>
            <a:xfrm>
              <a:off x="10007555" y="338292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E4265B-3585-0B4E-B6FD-C89B476E9A84}"/>
                </a:ext>
              </a:extLst>
            </p:cNvPr>
            <p:cNvSpPr/>
            <p:nvPr/>
          </p:nvSpPr>
          <p:spPr>
            <a:xfrm>
              <a:off x="9111846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54E20E-EB6C-BA49-BC28-EC4007927B6B}"/>
                </a:ext>
              </a:extLst>
            </p:cNvPr>
            <p:cNvSpPr/>
            <p:nvPr/>
          </p:nvSpPr>
          <p:spPr>
            <a:xfrm>
              <a:off x="11036778" y="389763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3D49D3F-D935-7649-A1CC-98694C4275D0}"/>
                </a:ext>
              </a:extLst>
            </p:cNvPr>
            <p:cNvSpPr/>
            <p:nvPr/>
          </p:nvSpPr>
          <p:spPr>
            <a:xfrm>
              <a:off x="10858499" y="2905159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649C275-1674-0643-81F1-52C6ACE2AB46}"/>
                </a:ext>
              </a:extLst>
            </p:cNvPr>
            <p:cNvSpPr/>
            <p:nvPr/>
          </p:nvSpPr>
          <p:spPr>
            <a:xfrm>
              <a:off x="6578842" y="25452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EABB505-75E9-664B-AE10-CA344D415594}"/>
                </a:ext>
              </a:extLst>
            </p:cNvPr>
            <p:cNvSpPr/>
            <p:nvPr/>
          </p:nvSpPr>
          <p:spPr>
            <a:xfrm>
              <a:off x="6704193" y="3126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C0636705-F629-7B4D-BB54-F21D73859D1D}"/>
                </a:ext>
              </a:extLst>
            </p:cNvPr>
            <p:cNvSpPr/>
            <p:nvPr/>
          </p:nvSpPr>
          <p:spPr>
            <a:xfrm>
              <a:off x="8258353" y="3824743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531E5B01-DDB0-7D47-8A76-08B778AECF39}"/>
                </a:ext>
              </a:extLst>
            </p:cNvPr>
            <p:cNvSpPr/>
            <p:nvPr/>
          </p:nvSpPr>
          <p:spPr>
            <a:xfrm>
              <a:off x="7135563" y="39289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E8AF0BA4-18A2-E048-8B91-705E5C8B8EA0}"/>
                </a:ext>
              </a:extLst>
            </p:cNvPr>
            <p:cNvSpPr/>
            <p:nvPr/>
          </p:nvSpPr>
          <p:spPr>
            <a:xfrm>
              <a:off x="6339329" y="382997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38397B8-2A1A-194C-BC56-C14634D68A69}"/>
                </a:ext>
              </a:extLst>
            </p:cNvPr>
            <p:cNvSpPr/>
            <p:nvPr/>
          </p:nvSpPr>
          <p:spPr>
            <a:xfrm>
              <a:off x="8104572" y="36217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68B997E-911E-974F-B159-8BB48D61BCBA}"/>
                </a:ext>
              </a:extLst>
            </p:cNvPr>
            <p:cNvSpPr/>
            <p:nvPr/>
          </p:nvSpPr>
          <p:spPr>
            <a:xfrm>
              <a:off x="6938813" y="38741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CEB37C8-6FF4-9648-99E4-EA7927061F8D}"/>
                </a:ext>
              </a:extLst>
            </p:cNvPr>
            <p:cNvSpPr/>
            <p:nvPr/>
          </p:nvSpPr>
          <p:spPr>
            <a:xfrm>
              <a:off x="7466193" y="388851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66B82EB3-090F-5D4B-92A8-6F8EFE65CB19}"/>
                </a:ext>
              </a:extLst>
            </p:cNvPr>
            <p:cNvSpPr/>
            <p:nvPr/>
          </p:nvSpPr>
          <p:spPr>
            <a:xfrm>
              <a:off x="6490623" y="31256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3B15A979-4C8E-2747-8961-27BBFFC11210}"/>
                </a:ext>
              </a:extLst>
            </p:cNvPr>
            <p:cNvSpPr/>
            <p:nvPr/>
          </p:nvSpPr>
          <p:spPr>
            <a:xfrm>
              <a:off x="7060752" y="31380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A545D63-296D-E646-9707-C47DD7EBD63F}"/>
                </a:ext>
              </a:extLst>
            </p:cNvPr>
            <p:cNvSpPr/>
            <p:nvPr/>
          </p:nvSpPr>
          <p:spPr>
            <a:xfrm>
              <a:off x="6632436" y="32236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C0F897B3-5366-DC49-AEAF-10460F126AE0}"/>
                </a:ext>
              </a:extLst>
            </p:cNvPr>
            <p:cNvSpPr/>
            <p:nvPr/>
          </p:nvSpPr>
          <p:spPr>
            <a:xfrm>
              <a:off x="7365912" y="42845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AC5CE19-19B7-FB43-83BD-2C1741E3D61A}"/>
                </a:ext>
              </a:extLst>
            </p:cNvPr>
            <p:cNvSpPr/>
            <p:nvPr/>
          </p:nvSpPr>
          <p:spPr>
            <a:xfrm>
              <a:off x="8046529" y="34239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B3E7D0FA-54DE-6146-91CC-FDA705F8C798}"/>
                </a:ext>
              </a:extLst>
            </p:cNvPr>
            <p:cNvSpPr/>
            <p:nvPr/>
          </p:nvSpPr>
          <p:spPr>
            <a:xfrm>
              <a:off x="7594979" y="365249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489D2F9-D4E9-0D45-8267-8C893F5EFD0B}"/>
                </a:ext>
              </a:extLst>
            </p:cNvPr>
            <p:cNvSpPr/>
            <p:nvPr/>
          </p:nvSpPr>
          <p:spPr>
            <a:xfrm>
              <a:off x="7819386" y="388775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E1AE2AA-BEA2-3C47-A445-B6F4E58579D6}"/>
                </a:ext>
              </a:extLst>
            </p:cNvPr>
            <p:cNvSpPr/>
            <p:nvPr/>
          </p:nvSpPr>
          <p:spPr>
            <a:xfrm>
              <a:off x="9622739" y="39134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FE730C5-0933-6D4F-9E6A-DD68310B2849}"/>
                </a:ext>
              </a:extLst>
            </p:cNvPr>
            <p:cNvSpPr/>
            <p:nvPr/>
          </p:nvSpPr>
          <p:spPr>
            <a:xfrm>
              <a:off x="7908358" y="3728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2122D46-808C-B24E-B581-6F494A837E2B}"/>
                </a:ext>
              </a:extLst>
            </p:cNvPr>
            <p:cNvSpPr/>
            <p:nvPr/>
          </p:nvSpPr>
          <p:spPr>
            <a:xfrm>
              <a:off x="7878776" y="34686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43D7AE3-0669-AB4F-93B8-8DFDC530A807}"/>
                </a:ext>
              </a:extLst>
            </p:cNvPr>
            <p:cNvSpPr/>
            <p:nvPr/>
          </p:nvSpPr>
          <p:spPr>
            <a:xfrm>
              <a:off x="6547505" y="33823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6EDABC45-3AD2-124E-9D75-0B5CE472AA43}"/>
                </a:ext>
              </a:extLst>
            </p:cNvPr>
            <p:cNvSpPr/>
            <p:nvPr/>
          </p:nvSpPr>
          <p:spPr>
            <a:xfrm>
              <a:off x="7661542" y="40943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324C00A-FD69-F541-A172-4AF705192D90}"/>
                </a:ext>
              </a:extLst>
            </p:cNvPr>
            <p:cNvSpPr/>
            <p:nvPr/>
          </p:nvSpPr>
          <p:spPr>
            <a:xfrm>
              <a:off x="6363393" y="36626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EFC7C0A-D174-7B48-932B-BD1E0DFE35D4}"/>
                </a:ext>
              </a:extLst>
            </p:cNvPr>
            <p:cNvSpPr/>
            <p:nvPr/>
          </p:nvSpPr>
          <p:spPr>
            <a:xfrm>
              <a:off x="6845221" y="40610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D2E36B5-1398-CB4F-820D-EB11E5DB0389}"/>
                </a:ext>
              </a:extLst>
            </p:cNvPr>
            <p:cNvSpPr/>
            <p:nvPr/>
          </p:nvSpPr>
          <p:spPr>
            <a:xfrm>
              <a:off x="6354383" y="306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2E77F9BC-1DFB-C84E-A013-39B4A7CFC9CC}"/>
                </a:ext>
              </a:extLst>
            </p:cNvPr>
            <p:cNvSpPr/>
            <p:nvPr/>
          </p:nvSpPr>
          <p:spPr>
            <a:xfrm>
              <a:off x="6597826" y="29405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65C9D91F-FAED-F44D-B87D-E5FB296F0170}"/>
                </a:ext>
              </a:extLst>
            </p:cNvPr>
            <p:cNvSpPr/>
            <p:nvPr/>
          </p:nvSpPr>
          <p:spPr>
            <a:xfrm>
              <a:off x="7597941" y="34513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234FFC72-5C29-C640-936E-9A931CD0373E}"/>
                </a:ext>
              </a:extLst>
            </p:cNvPr>
            <p:cNvSpPr/>
            <p:nvPr/>
          </p:nvSpPr>
          <p:spPr>
            <a:xfrm>
              <a:off x="7794324" y="31936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D20CED-AEB0-2D4A-BFC2-A820F9A88488}"/>
                </a:ext>
              </a:extLst>
            </p:cNvPr>
            <p:cNvSpPr/>
            <p:nvPr/>
          </p:nvSpPr>
          <p:spPr>
            <a:xfrm>
              <a:off x="6755952" y="34198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89901-69F4-FB4E-B457-8836514F583E}"/>
                </a:ext>
              </a:extLst>
            </p:cNvPr>
            <p:cNvSpPr/>
            <p:nvPr/>
          </p:nvSpPr>
          <p:spPr>
            <a:xfrm>
              <a:off x="6200000" y="3717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E2122A07-2C5E-ED4F-BD7B-E6755E66621C}"/>
                </a:ext>
              </a:extLst>
            </p:cNvPr>
            <p:cNvSpPr/>
            <p:nvPr/>
          </p:nvSpPr>
          <p:spPr>
            <a:xfrm>
              <a:off x="7208253" y="32507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0CC4D4F-6BA4-CF4B-9CB2-98A7CBD85296}"/>
                </a:ext>
              </a:extLst>
            </p:cNvPr>
            <p:cNvSpPr/>
            <p:nvPr/>
          </p:nvSpPr>
          <p:spPr>
            <a:xfrm>
              <a:off x="8814756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49A9CED4-A03C-FD41-BAD4-20A607B4E7F5}"/>
                </a:ext>
              </a:extLst>
            </p:cNvPr>
            <p:cNvSpPr/>
            <p:nvPr/>
          </p:nvSpPr>
          <p:spPr>
            <a:xfrm>
              <a:off x="8437882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86118AD-C343-6E49-B4B2-339007A6FA56}"/>
                </a:ext>
              </a:extLst>
            </p:cNvPr>
            <p:cNvSpPr/>
            <p:nvPr/>
          </p:nvSpPr>
          <p:spPr>
            <a:xfrm>
              <a:off x="8756713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7231E7D8-DFE4-444C-BDE2-DDC40AC8E7F0}"/>
                </a:ext>
              </a:extLst>
            </p:cNvPr>
            <p:cNvSpPr/>
            <p:nvPr/>
          </p:nvSpPr>
          <p:spPr>
            <a:xfrm>
              <a:off x="8618542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64146A62-B8B5-7F49-92E4-CF484EEFFA96}"/>
                </a:ext>
              </a:extLst>
            </p:cNvPr>
            <p:cNvSpPr/>
            <p:nvPr/>
          </p:nvSpPr>
          <p:spPr>
            <a:xfrm>
              <a:off x="8588960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80394550-DA43-734F-8453-E1A7A73337B1}"/>
                </a:ext>
              </a:extLst>
            </p:cNvPr>
            <p:cNvSpPr/>
            <p:nvPr/>
          </p:nvSpPr>
          <p:spPr>
            <a:xfrm>
              <a:off x="8308125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1676832-0DB4-C044-8F9C-36C32F64A721}"/>
                </a:ext>
              </a:extLst>
            </p:cNvPr>
            <p:cNvSpPr/>
            <p:nvPr/>
          </p:nvSpPr>
          <p:spPr>
            <a:xfrm>
              <a:off x="8476428" y="27866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41FBC8E-CAB4-9A46-A4EE-17707EA4DB53}"/>
                </a:ext>
              </a:extLst>
            </p:cNvPr>
            <p:cNvSpPr/>
            <p:nvPr/>
          </p:nvSpPr>
          <p:spPr>
            <a:xfrm>
              <a:off x="8099554" y="2746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2492BCA7-DC19-C146-B5AF-11511992DF9E}"/>
                </a:ext>
              </a:extLst>
            </p:cNvPr>
            <p:cNvSpPr/>
            <p:nvPr/>
          </p:nvSpPr>
          <p:spPr>
            <a:xfrm>
              <a:off x="8418385" y="258881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AF2A3DA-70E4-AC48-8B01-5DDC7F539B50}"/>
                </a:ext>
              </a:extLst>
            </p:cNvPr>
            <p:cNvSpPr/>
            <p:nvPr/>
          </p:nvSpPr>
          <p:spPr>
            <a:xfrm>
              <a:off x="7904628" y="28446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BFAEB31-2D1A-3E41-96FC-1F079B267C12}"/>
                </a:ext>
              </a:extLst>
            </p:cNvPr>
            <p:cNvSpPr/>
            <p:nvPr/>
          </p:nvSpPr>
          <p:spPr>
            <a:xfrm>
              <a:off x="8250632" y="26335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A6FE455F-BEBE-C742-BA2C-9D3325A3C98A}"/>
                </a:ext>
              </a:extLst>
            </p:cNvPr>
            <p:cNvSpPr/>
            <p:nvPr/>
          </p:nvSpPr>
          <p:spPr>
            <a:xfrm>
              <a:off x="7969797" y="26162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770EEF6-6771-8C45-B2DB-CC009695C793}"/>
                </a:ext>
              </a:extLst>
            </p:cNvPr>
            <p:cNvSpPr/>
            <p:nvPr/>
          </p:nvSpPr>
          <p:spPr>
            <a:xfrm>
              <a:off x="11018460" y="377416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C2FE9AB-F4BB-B644-8A33-84EF6DC5E738}"/>
                </a:ext>
              </a:extLst>
            </p:cNvPr>
            <p:cNvSpPr/>
            <p:nvPr/>
          </p:nvSpPr>
          <p:spPr>
            <a:xfrm>
              <a:off x="10641586" y="37343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4D3B2C49-ABCD-944E-85BF-D0ECA62276FA}"/>
                </a:ext>
              </a:extLst>
            </p:cNvPr>
            <p:cNvSpPr/>
            <p:nvPr/>
          </p:nvSpPr>
          <p:spPr>
            <a:xfrm>
              <a:off x="10960417" y="357636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750B678-E56B-264B-9E88-DA7C885C81A3}"/>
                </a:ext>
              </a:extLst>
            </p:cNvPr>
            <p:cNvSpPr/>
            <p:nvPr/>
          </p:nvSpPr>
          <p:spPr>
            <a:xfrm>
              <a:off x="10822246" y="38809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19EFF5F2-6233-5C40-A044-025D4B131600}"/>
                </a:ext>
              </a:extLst>
            </p:cNvPr>
            <p:cNvSpPr/>
            <p:nvPr/>
          </p:nvSpPr>
          <p:spPr>
            <a:xfrm>
              <a:off x="10792664" y="36210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EA25A9CF-6E53-CF41-B7A2-D1C170192DB8}"/>
                </a:ext>
              </a:extLst>
            </p:cNvPr>
            <p:cNvSpPr/>
            <p:nvPr/>
          </p:nvSpPr>
          <p:spPr>
            <a:xfrm>
              <a:off x="10511829" y="36037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939ECDD7-3565-3047-96AD-24B0D430AD17}"/>
                </a:ext>
              </a:extLst>
            </p:cNvPr>
            <p:cNvSpPr/>
            <p:nvPr/>
          </p:nvSpPr>
          <p:spPr>
            <a:xfrm>
              <a:off x="8538466" y="329542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E13B247-86D5-354A-A2CC-3AC42238B2BE}"/>
                </a:ext>
              </a:extLst>
            </p:cNvPr>
            <p:cNvSpPr/>
            <p:nvPr/>
          </p:nvSpPr>
          <p:spPr>
            <a:xfrm>
              <a:off x="8481120" y="346109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BCD2A2C9-6E8F-214A-9350-0D0313524DE5}"/>
                </a:ext>
              </a:extLst>
            </p:cNvPr>
            <p:cNvSpPr/>
            <p:nvPr/>
          </p:nvSpPr>
          <p:spPr>
            <a:xfrm>
              <a:off x="8755607" y="29490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27C53BE-7457-F04F-B8B1-D4CBD2023C6E}"/>
                </a:ext>
              </a:extLst>
            </p:cNvPr>
            <p:cNvSpPr/>
            <p:nvPr/>
          </p:nvSpPr>
          <p:spPr>
            <a:xfrm>
              <a:off x="8689544" y="31821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C8CF3986-1730-FF4D-B590-6562633440DD}"/>
                </a:ext>
              </a:extLst>
            </p:cNvPr>
            <p:cNvSpPr/>
            <p:nvPr/>
          </p:nvSpPr>
          <p:spPr>
            <a:xfrm>
              <a:off x="8408709" y="31648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A546D23-55FB-9242-A95A-7FA739FBD3FB}"/>
                </a:ext>
              </a:extLst>
            </p:cNvPr>
            <p:cNvSpPr/>
            <p:nvPr/>
          </p:nvSpPr>
          <p:spPr>
            <a:xfrm>
              <a:off x="9443722" y="310340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D4B0523-2BF9-8246-B2F0-A698C0EC89A9}"/>
                </a:ext>
              </a:extLst>
            </p:cNvPr>
            <p:cNvSpPr/>
            <p:nvPr/>
          </p:nvSpPr>
          <p:spPr>
            <a:xfrm>
              <a:off x="9386376" y="3269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D7F9E23-589A-ED4B-BD37-3542117D9AB8}"/>
                </a:ext>
              </a:extLst>
            </p:cNvPr>
            <p:cNvSpPr/>
            <p:nvPr/>
          </p:nvSpPr>
          <p:spPr>
            <a:xfrm>
              <a:off x="9910334" y="30105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A3A7B0E8-1674-4240-B5EC-5EFE953A9A7F}"/>
                </a:ext>
              </a:extLst>
            </p:cNvPr>
            <p:cNvSpPr/>
            <p:nvPr/>
          </p:nvSpPr>
          <p:spPr>
            <a:xfrm>
              <a:off x="9594800" y="29901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6356189A-831D-E844-8EDE-CF5DAC2FBF27}"/>
                </a:ext>
              </a:extLst>
            </p:cNvPr>
            <p:cNvSpPr/>
            <p:nvPr/>
          </p:nvSpPr>
          <p:spPr>
            <a:xfrm>
              <a:off x="9313965" y="2972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FC0B920-2EBA-AC43-8A26-53A6E52EECE6}"/>
                </a:ext>
              </a:extLst>
            </p:cNvPr>
            <p:cNvSpPr/>
            <p:nvPr/>
          </p:nvSpPr>
          <p:spPr>
            <a:xfrm>
              <a:off x="10705594" y="300282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1FF4EAA4-6C62-3742-807F-1AA21C46AA5D}"/>
                </a:ext>
              </a:extLst>
            </p:cNvPr>
            <p:cNvSpPr/>
            <p:nvPr/>
          </p:nvSpPr>
          <p:spPr>
            <a:xfrm>
              <a:off x="11187744" y="381771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F7A0F5D4-52E7-7941-AB13-CBFC3E5A729F}"/>
                </a:ext>
              </a:extLst>
            </p:cNvPr>
            <p:cNvSpPr/>
            <p:nvPr/>
          </p:nvSpPr>
          <p:spPr>
            <a:xfrm>
              <a:off x="11425750" y="3798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7CC9E5DA-CD81-5D4D-A41A-9B081226AB85}"/>
                </a:ext>
              </a:extLst>
            </p:cNvPr>
            <p:cNvSpPr/>
            <p:nvPr/>
          </p:nvSpPr>
          <p:spPr>
            <a:xfrm>
              <a:off x="11396168" y="35387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78E2FA14-A760-514B-9DAF-3FBFB96A48E1}"/>
                </a:ext>
              </a:extLst>
            </p:cNvPr>
            <p:cNvSpPr/>
            <p:nvPr/>
          </p:nvSpPr>
          <p:spPr>
            <a:xfrm>
              <a:off x="11115333" y="352148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61D35B6C-52D8-9747-9088-5AE3C437348E}"/>
                </a:ext>
              </a:extLst>
            </p:cNvPr>
            <p:cNvSpPr/>
            <p:nvPr/>
          </p:nvSpPr>
          <p:spPr>
            <a:xfrm>
              <a:off x="10172115" y="29166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6B6D718-8180-0848-8447-9599323CEFFF}"/>
                </a:ext>
              </a:extLst>
            </p:cNvPr>
            <p:cNvSpPr/>
            <p:nvPr/>
          </p:nvSpPr>
          <p:spPr>
            <a:xfrm>
              <a:off x="10885992" y="280273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68F6F3B-B17C-1A47-AA95-48B6C4F033D3}"/>
                </a:ext>
              </a:extLst>
            </p:cNvPr>
            <p:cNvSpPr/>
            <p:nvPr/>
          </p:nvSpPr>
          <p:spPr>
            <a:xfrm>
              <a:off x="11123998" y="27836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3163D87-7021-D549-9FCE-49A1C299242E}"/>
                </a:ext>
              </a:extLst>
            </p:cNvPr>
            <p:cNvSpPr/>
            <p:nvPr/>
          </p:nvSpPr>
          <p:spPr>
            <a:xfrm>
              <a:off x="11267166" y="32779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EBE88CD8-EFE5-BB40-B67F-1C71B91970D4}"/>
                </a:ext>
              </a:extLst>
            </p:cNvPr>
            <p:cNvSpPr/>
            <p:nvPr/>
          </p:nvSpPr>
          <p:spPr>
            <a:xfrm>
              <a:off x="10796951" y="26577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C299EF2-8539-9D4F-B1C1-74CC26FC8C48}"/>
                </a:ext>
              </a:extLst>
            </p:cNvPr>
            <p:cNvSpPr/>
            <p:nvPr/>
          </p:nvSpPr>
          <p:spPr>
            <a:xfrm>
              <a:off x="10529893" y="30065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94489B91-ACE6-A34C-9293-CD8847237CBE}"/>
                </a:ext>
              </a:extLst>
            </p:cNvPr>
            <p:cNvSpPr/>
            <p:nvPr/>
          </p:nvSpPr>
          <p:spPr>
            <a:xfrm>
              <a:off x="10557968" y="32766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5243F2E9-5A10-C842-BD2B-1DEF0AA28F39}"/>
                </a:ext>
              </a:extLst>
            </p:cNvPr>
            <p:cNvSpPr/>
            <p:nvPr/>
          </p:nvSpPr>
          <p:spPr>
            <a:xfrm>
              <a:off x="10710368" y="3429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C4788AA-CF58-E14F-8525-31C71AF89F8D}"/>
                </a:ext>
              </a:extLst>
            </p:cNvPr>
            <p:cNvSpPr/>
            <p:nvPr/>
          </p:nvSpPr>
          <p:spPr>
            <a:xfrm>
              <a:off x="11308020" y="29390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BD6BA331-0501-C044-8B57-26B0DC9883AA}"/>
                </a:ext>
              </a:extLst>
            </p:cNvPr>
            <p:cNvSpPr/>
            <p:nvPr/>
          </p:nvSpPr>
          <p:spPr>
            <a:xfrm>
              <a:off x="9768696" y="310607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E167713-1DFF-B54D-A6C4-5CD9796D734A}"/>
                </a:ext>
              </a:extLst>
            </p:cNvPr>
            <p:cNvSpPr txBox="1"/>
            <p:nvPr/>
          </p:nvSpPr>
          <p:spPr>
            <a:xfrm>
              <a:off x="10191505" y="30364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F93FC4E5-84DB-E148-BB34-3952B9AB9B81}"/>
                </a:ext>
              </a:extLst>
            </p:cNvPr>
            <p:cNvSpPr/>
            <p:nvPr/>
          </p:nvSpPr>
          <p:spPr>
            <a:xfrm>
              <a:off x="9296340" y="3789409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24C717E-2C6A-DC48-8F58-F8A4DA5ACA42}"/>
                </a:ext>
              </a:extLst>
            </p:cNvPr>
            <p:cNvSpPr/>
            <p:nvPr/>
          </p:nvSpPr>
          <p:spPr>
            <a:xfrm>
              <a:off x="9238297" y="359160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B5D1B362-6522-1141-BAA0-60FE60B19443}"/>
                </a:ext>
              </a:extLst>
            </p:cNvPr>
            <p:cNvSpPr/>
            <p:nvPr/>
          </p:nvSpPr>
          <p:spPr>
            <a:xfrm>
              <a:off x="9927539" y="431764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F13A39D1-28F1-074D-B259-7A2760B7F224}"/>
                </a:ext>
              </a:extLst>
            </p:cNvPr>
            <p:cNvSpPr/>
            <p:nvPr/>
          </p:nvSpPr>
          <p:spPr>
            <a:xfrm>
              <a:off x="9793771" y="397541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BE01DCB0-5688-414D-B38E-348839CAEA14}"/>
                </a:ext>
              </a:extLst>
            </p:cNvPr>
            <p:cNvSpPr/>
            <p:nvPr/>
          </p:nvSpPr>
          <p:spPr>
            <a:xfrm>
              <a:off x="10278541" y="4235082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2069818A-D9A2-374A-B174-2EDF8E176F64}"/>
                </a:ext>
              </a:extLst>
            </p:cNvPr>
            <p:cNvSpPr/>
            <p:nvPr/>
          </p:nvSpPr>
          <p:spPr>
            <a:xfrm>
              <a:off x="10523748" y="420052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ABFBC9D2-CB5B-4F4F-B7F7-C86D37C6F45C}"/>
                </a:ext>
              </a:extLst>
            </p:cNvPr>
            <p:cNvSpPr/>
            <p:nvPr/>
          </p:nvSpPr>
          <p:spPr>
            <a:xfrm>
              <a:off x="10036920" y="397593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A9A9653-1FA0-8646-BFC8-1E7249301B7B}"/>
                </a:ext>
              </a:extLst>
            </p:cNvPr>
            <p:cNvSpPr/>
            <p:nvPr/>
          </p:nvSpPr>
          <p:spPr>
            <a:xfrm>
              <a:off x="9658739" y="40907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F8B71A0-EE27-684A-B6A7-4B0826975E0E}"/>
                </a:ext>
              </a:extLst>
            </p:cNvPr>
            <p:cNvSpPr/>
            <p:nvPr/>
          </p:nvSpPr>
          <p:spPr>
            <a:xfrm>
              <a:off x="10355261" y="39598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54C8112A-1C77-8143-9399-B1A961EBA036}"/>
                </a:ext>
              </a:extLst>
            </p:cNvPr>
            <p:cNvSpPr/>
            <p:nvPr/>
          </p:nvSpPr>
          <p:spPr>
            <a:xfrm>
              <a:off x="10112258" y="42446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B8AB82C4-DA6C-7940-BAC1-8884AC608FA3}"/>
                </a:ext>
              </a:extLst>
            </p:cNvPr>
            <p:cNvSpPr/>
            <p:nvPr/>
          </p:nvSpPr>
          <p:spPr>
            <a:xfrm>
              <a:off x="9869086" y="3887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325B4AD-41B3-CC44-AACC-71C82B7610D4}"/>
                </a:ext>
              </a:extLst>
            </p:cNvPr>
            <p:cNvSpPr/>
            <p:nvPr/>
          </p:nvSpPr>
          <p:spPr>
            <a:xfrm>
              <a:off x="8768285" y="2674788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1547A85D-274C-9548-BAA5-250BA5B8116D}"/>
                </a:ext>
              </a:extLst>
            </p:cNvPr>
            <p:cNvSpPr/>
            <p:nvPr/>
          </p:nvSpPr>
          <p:spPr>
            <a:xfrm>
              <a:off x="8781228" y="3091417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52934119-E7B6-DC40-AFF2-363140BAADD8}"/>
                </a:ext>
              </a:extLst>
            </p:cNvPr>
            <p:cNvSpPr/>
            <p:nvPr/>
          </p:nvSpPr>
          <p:spPr>
            <a:xfrm>
              <a:off x="8634132" y="29059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6A04A49-7CB1-5741-83F5-A7FEE25A3302}"/>
                </a:ext>
              </a:extLst>
            </p:cNvPr>
            <p:cNvSpPr/>
            <p:nvPr/>
          </p:nvSpPr>
          <p:spPr>
            <a:xfrm>
              <a:off x="8713509" y="3469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D9D02EE-715F-8B45-9731-95455431D61B}"/>
                </a:ext>
              </a:extLst>
            </p:cNvPr>
            <p:cNvSpPr/>
            <p:nvPr/>
          </p:nvSpPr>
          <p:spPr>
            <a:xfrm>
              <a:off x="7200743" y="250246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66AD8F6C-1572-E64D-8F2E-D18186BD1F57}"/>
              </a:ext>
            </a:extLst>
          </p:cNvPr>
          <p:cNvGrpSpPr/>
          <p:nvPr/>
        </p:nvGrpSpPr>
        <p:grpSpPr>
          <a:xfrm>
            <a:off x="5870937" y="286326"/>
            <a:ext cx="5471233" cy="2051147"/>
            <a:chOff x="5870937" y="286326"/>
            <a:chExt cx="5471233" cy="20511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B9A78C-0BB2-8948-B94F-EF4C6D3668D4}"/>
                </a:ext>
              </a:extLst>
            </p:cNvPr>
            <p:cNvSpPr/>
            <p:nvPr/>
          </p:nvSpPr>
          <p:spPr>
            <a:xfrm>
              <a:off x="5870937" y="1002075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EAD218-7ACF-9449-9350-CB684A59D86B}"/>
                </a:ext>
              </a:extLst>
            </p:cNvPr>
            <p:cNvSpPr/>
            <p:nvPr/>
          </p:nvSpPr>
          <p:spPr>
            <a:xfrm>
              <a:off x="6705408" y="45388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C24173-A043-CA45-A230-5F3A97D1B8A4}"/>
                </a:ext>
              </a:extLst>
            </p:cNvPr>
            <p:cNvSpPr/>
            <p:nvPr/>
          </p:nvSpPr>
          <p:spPr>
            <a:xfrm>
              <a:off x="6705408" y="1955318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96477B-1647-2F4A-9606-F3034EB4930C}"/>
                </a:ext>
              </a:extLst>
            </p:cNvPr>
            <p:cNvSpPr/>
            <p:nvPr/>
          </p:nvSpPr>
          <p:spPr>
            <a:xfrm>
              <a:off x="7084970" y="81619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019CF0-433C-0F4E-B861-CF05D8B32F2C}"/>
                </a:ext>
              </a:extLst>
            </p:cNvPr>
            <p:cNvSpPr/>
            <p:nvPr/>
          </p:nvSpPr>
          <p:spPr>
            <a:xfrm>
              <a:off x="7345712" y="29207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68173E-7CF6-7D48-BCDC-7A3BDDF655D2}"/>
                </a:ext>
              </a:extLst>
            </p:cNvPr>
            <p:cNvSpPr/>
            <p:nvPr/>
          </p:nvSpPr>
          <p:spPr>
            <a:xfrm>
              <a:off x="5946284" y="453883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11B84E-AD88-1245-AF7C-8826D6F883FC}"/>
                </a:ext>
              </a:extLst>
            </p:cNvPr>
            <p:cNvSpPr/>
            <p:nvPr/>
          </p:nvSpPr>
          <p:spPr>
            <a:xfrm>
              <a:off x="6488505" y="117850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1FCC8E-7DBF-2546-A6BA-38908D83910B}"/>
                </a:ext>
              </a:extLst>
            </p:cNvPr>
            <p:cNvSpPr/>
            <p:nvPr/>
          </p:nvSpPr>
          <p:spPr>
            <a:xfrm>
              <a:off x="6942026" y="1359705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4703B-13A8-4144-AC14-9EDDF661865A}"/>
                </a:ext>
              </a:extLst>
            </p:cNvPr>
            <p:cNvSpPr/>
            <p:nvPr/>
          </p:nvSpPr>
          <p:spPr>
            <a:xfrm>
              <a:off x="6085939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BEB4A2-775B-0841-8F7A-DB8E98E636BC}"/>
                </a:ext>
              </a:extLst>
            </p:cNvPr>
            <p:cNvSpPr/>
            <p:nvPr/>
          </p:nvSpPr>
          <p:spPr>
            <a:xfrm>
              <a:off x="8010871" y="180291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D686B1-10C9-3946-A357-34A416C37A62}"/>
                </a:ext>
              </a:extLst>
            </p:cNvPr>
            <p:cNvSpPr/>
            <p:nvPr/>
          </p:nvSpPr>
          <p:spPr>
            <a:xfrm>
              <a:off x="7832592" y="81044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C2E378-2C67-3849-BB81-C9EA1EDDDDE3}"/>
                </a:ext>
              </a:extLst>
            </p:cNvPr>
            <p:cNvSpPr/>
            <p:nvPr/>
          </p:nvSpPr>
          <p:spPr>
            <a:xfrm>
              <a:off x="8704688" y="996324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BEDB7A-4D86-DD4F-9A57-EE5E5495F00B}"/>
                </a:ext>
              </a:extLst>
            </p:cNvPr>
            <p:cNvSpPr/>
            <p:nvPr/>
          </p:nvSpPr>
          <p:spPr>
            <a:xfrm>
              <a:off x="9539159" y="448133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570AD-67EF-1241-9549-C09547A23B44}"/>
                </a:ext>
              </a:extLst>
            </p:cNvPr>
            <p:cNvSpPr/>
            <p:nvPr/>
          </p:nvSpPr>
          <p:spPr>
            <a:xfrm>
              <a:off x="9539159" y="194956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DBAF07-F544-BE49-A552-F9A27F04D694}"/>
                </a:ext>
              </a:extLst>
            </p:cNvPr>
            <p:cNvSpPr/>
            <p:nvPr/>
          </p:nvSpPr>
          <p:spPr>
            <a:xfrm>
              <a:off x="9918721" y="810442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7EC97E-C535-0D43-9A06-1074267EAF10}"/>
                </a:ext>
              </a:extLst>
            </p:cNvPr>
            <p:cNvSpPr/>
            <p:nvPr/>
          </p:nvSpPr>
          <p:spPr>
            <a:xfrm>
              <a:off x="10179463" y="286326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C20B29-F100-8342-8DCB-5BB4C9AE73E5}"/>
                </a:ext>
              </a:extLst>
            </p:cNvPr>
            <p:cNvSpPr/>
            <p:nvPr/>
          </p:nvSpPr>
          <p:spPr>
            <a:xfrm>
              <a:off x="8780035" y="44813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D5010D-8582-3549-AFED-FA234711CC1E}"/>
                </a:ext>
              </a:extLst>
            </p:cNvPr>
            <p:cNvSpPr/>
            <p:nvPr/>
          </p:nvSpPr>
          <p:spPr>
            <a:xfrm>
              <a:off x="9322256" y="117275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7C6F97-1B61-3C4C-8FA4-7FFBFF4D5311}"/>
                </a:ext>
              </a:extLst>
            </p:cNvPr>
            <p:cNvSpPr/>
            <p:nvPr/>
          </p:nvSpPr>
          <p:spPr>
            <a:xfrm>
              <a:off x="9815399" y="1282458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037DB6-F7ED-A040-B6C2-46CF260A96DB}"/>
                </a:ext>
              </a:extLst>
            </p:cNvPr>
            <p:cNvSpPr/>
            <p:nvPr/>
          </p:nvSpPr>
          <p:spPr>
            <a:xfrm>
              <a:off x="8919690" y="179716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3A3BD2-B134-004C-927B-90393C379CB5}"/>
                </a:ext>
              </a:extLst>
            </p:cNvPr>
            <p:cNvSpPr/>
            <p:nvPr/>
          </p:nvSpPr>
          <p:spPr>
            <a:xfrm>
              <a:off x="10804837" y="188102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12CB70-9FDE-5E46-8546-A190D9AC55B9}"/>
                </a:ext>
              </a:extLst>
            </p:cNvPr>
            <p:cNvSpPr/>
            <p:nvPr/>
          </p:nvSpPr>
          <p:spPr>
            <a:xfrm>
              <a:off x="10666343" y="804690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72445B-31CB-5348-8D21-A6A8F4C3ED0F}"/>
                </a:ext>
              </a:extLst>
            </p:cNvPr>
            <p:cNvSpPr/>
            <p:nvPr/>
          </p:nvSpPr>
          <p:spPr>
            <a:xfrm>
              <a:off x="6423262" y="3441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7C652DE-24EE-9E4F-9212-F08CC32539B2}"/>
                </a:ext>
              </a:extLst>
            </p:cNvPr>
            <p:cNvSpPr/>
            <p:nvPr/>
          </p:nvSpPr>
          <p:spPr>
            <a:xfrm>
              <a:off x="6548613" y="925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4B5293-E211-8A4C-842A-D03F85550AA6}"/>
                </a:ext>
              </a:extLst>
            </p:cNvPr>
            <p:cNvSpPr/>
            <p:nvPr/>
          </p:nvSpPr>
          <p:spPr>
            <a:xfrm>
              <a:off x="8102773" y="162369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EBEC3D5-C168-0B48-A80A-C5345977E49B}"/>
                </a:ext>
              </a:extLst>
            </p:cNvPr>
            <p:cNvSpPr/>
            <p:nvPr/>
          </p:nvSpPr>
          <p:spPr>
            <a:xfrm>
              <a:off x="6965696" y="124037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5476B6-BDB4-1E4B-83F1-6DF6FA4D986C}"/>
                </a:ext>
              </a:extLst>
            </p:cNvPr>
            <p:cNvSpPr/>
            <p:nvPr/>
          </p:nvSpPr>
          <p:spPr>
            <a:xfrm>
              <a:off x="6183749" y="162891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02D1946-67D9-2843-A921-503F11064374}"/>
                </a:ext>
              </a:extLst>
            </p:cNvPr>
            <p:cNvSpPr/>
            <p:nvPr/>
          </p:nvSpPr>
          <p:spPr>
            <a:xfrm>
              <a:off x="7948992" y="14207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683D8F9-95C5-A840-BEE8-5419A0CE4DA1}"/>
                </a:ext>
              </a:extLst>
            </p:cNvPr>
            <p:cNvSpPr/>
            <p:nvPr/>
          </p:nvSpPr>
          <p:spPr>
            <a:xfrm>
              <a:off x="7045163" y="30140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3583439-96ED-C64B-8DE2-D03F2CC7EDD0}"/>
                </a:ext>
              </a:extLst>
            </p:cNvPr>
            <p:cNvSpPr/>
            <p:nvPr/>
          </p:nvSpPr>
          <p:spPr>
            <a:xfrm>
              <a:off x="6783233" y="167308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6DCE6FF-A46B-B343-890B-EAC5B334B001}"/>
                </a:ext>
              </a:extLst>
            </p:cNvPr>
            <p:cNvSpPr/>
            <p:nvPr/>
          </p:nvSpPr>
          <p:spPr>
            <a:xfrm>
              <a:off x="7310613" y="16874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C24120E-3640-D141-9200-18D50DC8AEAA}"/>
                </a:ext>
              </a:extLst>
            </p:cNvPr>
            <p:cNvSpPr/>
            <p:nvPr/>
          </p:nvSpPr>
          <p:spPr>
            <a:xfrm>
              <a:off x="6335043" y="9246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4C447C8-64AC-6B43-B452-DA213CB9C2AC}"/>
                </a:ext>
              </a:extLst>
            </p:cNvPr>
            <p:cNvSpPr/>
            <p:nvPr/>
          </p:nvSpPr>
          <p:spPr>
            <a:xfrm>
              <a:off x="6905172" y="9369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00BA191-14D6-0E4C-8AD2-03CD8931394A}"/>
                </a:ext>
              </a:extLst>
            </p:cNvPr>
            <p:cNvSpPr/>
            <p:nvPr/>
          </p:nvSpPr>
          <p:spPr>
            <a:xfrm>
              <a:off x="6530192" y="107498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45A6FCB-6E09-FD4C-8CEB-D6C3DC80E3FE}"/>
                </a:ext>
              </a:extLst>
            </p:cNvPr>
            <p:cNvSpPr/>
            <p:nvPr/>
          </p:nvSpPr>
          <p:spPr>
            <a:xfrm>
              <a:off x="7890949" y="12229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8D1768F-AB24-5C4F-82E3-E8D15B782F37}"/>
                </a:ext>
              </a:extLst>
            </p:cNvPr>
            <p:cNvSpPr/>
            <p:nvPr/>
          </p:nvSpPr>
          <p:spPr>
            <a:xfrm>
              <a:off x="7209972" y="1241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EFF734D-F884-E046-81E7-C5B1DBDD30D7}"/>
                </a:ext>
              </a:extLst>
            </p:cNvPr>
            <p:cNvSpPr/>
            <p:nvPr/>
          </p:nvSpPr>
          <p:spPr>
            <a:xfrm>
              <a:off x="7210332" y="198407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B81829C-7CFB-3C47-8DC0-4711FB8D222E}"/>
                </a:ext>
              </a:extLst>
            </p:cNvPr>
            <p:cNvSpPr/>
            <p:nvPr/>
          </p:nvSpPr>
          <p:spPr>
            <a:xfrm>
              <a:off x="7362372" y="1394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9F9355B-6433-F348-964C-3B9BF4552148}"/>
                </a:ext>
              </a:extLst>
            </p:cNvPr>
            <p:cNvSpPr/>
            <p:nvPr/>
          </p:nvSpPr>
          <p:spPr>
            <a:xfrm>
              <a:off x="7663806" y="16867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FDE4F9-3995-B348-9025-B39749AF70CA}"/>
                </a:ext>
              </a:extLst>
            </p:cNvPr>
            <p:cNvSpPr/>
            <p:nvPr/>
          </p:nvSpPr>
          <p:spPr>
            <a:xfrm>
              <a:off x="9467159" y="17123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140F7A1-AA93-AA43-A9F9-F8B478470643}"/>
                </a:ext>
              </a:extLst>
            </p:cNvPr>
            <p:cNvSpPr/>
            <p:nvPr/>
          </p:nvSpPr>
          <p:spPr>
            <a:xfrm>
              <a:off x="7752778" y="1527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8C962BF-49A1-CE49-A014-C88CC471110D}"/>
                </a:ext>
              </a:extLst>
            </p:cNvPr>
            <p:cNvSpPr/>
            <p:nvPr/>
          </p:nvSpPr>
          <p:spPr>
            <a:xfrm>
              <a:off x="7723196" y="12676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2242CD6-3A95-284A-B839-7182DCA3568E}"/>
                </a:ext>
              </a:extLst>
            </p:cNvPr>
            <p:cNvSpPr/>
            <p:nvPr/>
          </p:nvSpPr>
          <p:spPr>
            <a:xfrm>
              <a:off x="6391925" y="11812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39C8959-960B-0D4C-AE89-8A408D973D04}"/>
                </a:ext>
              </a:extLst>
            </p:cNvPr>
            <p:cNvSpPr/>
            <p:nvPr/>
          </p:nvSpPr>
          <p:spPr>
            <a:xfrm>
              <a:off x="6207813" y="146159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2B72F4B-ACA3-804C-A77D-7B94EBBBBBA3}"/>
                </a:ext>
              </a:extLst>
            </p:cNvPr>
            <p:cNvSpPr/>
            <p:nvPr/>
          </p:nvSpPr>
          <p:spPr>
            <a:xfrm>
              <a:off x="7505962" y="18932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1ED8DC2-73E4-F24C-8F66-9BC3B6FDC60E}"/>
                </a:ext>
              </a:extLst>
            </p:cNvPr>
            <p:cNvSpPr/>
            <p:nvPr/>
          </p:nvSpPr>
          <p:spPr>
            <a:xfrm>
              <a:off x="6807620" y="10634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E836AD-0EC0-2B49-A83A-D53B2A38FC8B}"/>
                </a:ext>
              </a:extLst>
            </p:cNvPr>
            <p:cNvSpPr/>
            <p:nvPr/>
          </p:nvSpPr>
          <p:spPr>
            <a:xfrm>
              <a:off x="6198803" y="8616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C65A910-C5B5-6447-ACAC-D9908C5CB5A7}"/>
                </a:ext>
              </a:extLst>
            </p:cNvPr>
            <p:cNvSpPr/>
            <p:nvPr/>
          </p:nvSpPr>
          <p:spPr>
            <a:xfrm>
              <a:off x="6442246" y="739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CCE95D-8FDF-CC48-940D-87274F5977DA}"/>
                </a:ext>
              </a:extLst>
            </p:cNvPr>
            <p:cNvSpPr/>
            <p:nvPr/>
          </p:nvSpPr>
          <p:spPr>
            <a:xfrm>
              <a:off x="7442361" y="12503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C449B48-330C-B945-8603-1ABDFB68831E}"/>
                </a:ext>
              </a:extLst>
            </p:cNvPr>
            <p:cNvSpPr/>
            <p:nvPr/>
          </p:nvSpPr>
          <p:spPr>
            <a:xfrm>
              <a:off x="7638744" y="9925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7B0BC8C-1491-F741-870D-30B7695710A1}"/>
                </a:ext>
              </a:extLst>
            </p:cNvPr>
            <p:cNvSpPr/>
            <p:nvPr/>
          </p:nvSpPr>
          <p:spPr>
            <a:xfrm>
              <a:off x="6600372" y="12187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84C667-6D1D-BF41-8927-B0E4F61697C9}"/>
                </a:ext>
              </a:extLst>
            </p:cNvPr>
            <p:cNvSpPr/>
            <p:nvPr/>
          </p:nvSpPr>
          <p:spPr>
            <a:xfrm>
              <a:off x="5895227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8C0414-3653-D445-922E-E0137F42DDA3}"/>
                </a:ext>
              </a:extLst>
            </p:cNvPr>
            <p:cNvSpPr/>
            <p:nvPr/>
          </p:nvSpPr>
          <p:spPr>
            <a:xfrm>
              <a:off x="6622716" y="15994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AFF8F3A-58B1-3F45-9A98-18FCFA0E203E}"/>
                </a:ext>
              </a:extLst>
            </p:cNvPr>
            <p:cNvSpPr/>
            <p:nvPr/>
          </p:nvSpPr>
          <p:spPr>
            <a:xfrm>
              <a:off x="7072223" y="1148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33AB3D3-9581-8A4C-A4F0-670F49A18069}"/>
                </a:ext>
              </a:extLst>
            </p:cNvPr>
            <p:cNvSpPr/>
            <p:nvPr/>
          </p:nvSpPr>
          <p:spPr>
            <a:xfrm>
              <a:off x="8659176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7A97316-2079-C74A-9269-24769A1F157C}"/>
                </a:ext>
              </a:extLst>
            </p:cNvPr>
            <p:cNvSpPr/>
            <p:nvPr/>
          </p:nvSpPr>
          <p:spPr>
            <a:xfrm>
              <a:off x="8282302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C1AB1E0-79C5-694D-9A91-C4FCE1484BA9}"/>
                </a:ext>
              </a:extLst>
            </p:cNvPr>
            <p:cNvSpPr/>
            <p:nvPr/>
          </p:nvSpPr>
          <p:spPr>
            <a:xfrm>
              <a:off x="8601133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9349FA3-B3EE-C24F-8835-B1BB08C77195}"/>
                </a:ext>
              </a:extLst>
            </p:cNvPr>
            <p:cNvSpPr/>
            <p:nvPr/>
          </p:nvSpPr>
          <p:spPr>
            <a:xfrm>
              <a:off x="8462962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1F3A26A-0DEF-4B4C-BD77-B6AFF5324008}"/>
                </a:ext>
              </a:extLst>
            </p:cNvPr>
            <p:cNvSpPr/>
            <p:nvPr/>
          </p:nvSpPr>
          <p:spPr>
            <a:xfrm>
              <a:off x="8433380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98336E4-A4C5-DC43-8330-83A0DE956324}"/>
                </a:ext>
              </a:extLst>
            </p:cNvPr>
            <p:cNvSpPr/>
            <p:nvPr/>
          </p:nvSpPr>
          <p:spPr>
            <a:xfrm>
              <a:off x="8152545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5B9D767-6C58-9B44-A0BD-15A51CFA582E}"/>
                </a:ext>
              </a:extLst>
            </p:cNvPr>
            <p:cNvSpPr/>
            <p:nvPr/>
          </p:nvSpPr>
          <p:spPr>
            <a:xfrm>
              <a:off x="8320848" y="5855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7BC8AD6-2A7C-BD44-9D8B-D9CF4E737ADF}"/>
                </a:ext>
              </a:extLst>
            </p:cNvPr>
            <p:cNvSpPr/>
            <p:nvPr/>
          </p:nvSpPr>
          <p:spPr>
            <a:xfrm>
              <a:off x="7943974" y="545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5265BC2-CE99-8B4A-8755-0F42707E14A1}"/>
                </a:ext>
              </a:extLst>
            </p:cNvPr>
            <p:cNvSpPr/>
            <p:nvPr/>
          </p:nvSpPr>
          <p:spPr>
            <a:xfrm>
              <a:off x="8262805" y="3877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DADCE1D-E942-5F44-B538-FFB836C6391F}"/>
                </a:ext>
              </a:extLst>
            </p:cNvPr>
            <p:cNvSpPr/>
            <p:nvPr/>
          </p:nvSpPr>
          <p:spPr>
            <a:xfrm>
              <a:off x="8124634" y="6923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21B062F-A93A-D24E-9A51-A0DE44855559}"/>
                </a:ext>
              </a:extLst>
            </p:cNvPr>
            <p:cNvSpPr/>
            <p:nvPr/>
          </p:nvSpPr>
          <p:spPr>
            <a:xfrm>
              <a:off x="8095052" y="4324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5633B66-A30A-D84B-81E2-BC69718C0AAA}"/>
                </a:ext>
              </a:extLst>
            </p:cNvPr>
            <p:cNvSpPr/>
            <p:nvPr/>
          </p:nvSpPr>
          <p:spPr>
            <a:xfrm>
              <a:off x="7814217" y="4151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A6A53A1-48F2-704E-BD13-9FBA407FB118}"/>
                </a:ext>
              </a:extLst>
            </p:cNvPr>
            <p:cNvSpPr/>
            <p:nvPr/>
          </p:nvSpPr>
          <p:spPr>
            <a:xfrm>
              <a:off x="10862880" y="157311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6812E61-9ECC-1448-BBF3-A4A5AF9E205C}"/>
                </a:ext>
              </a:extLst>
            </p:cNvPr>
            <p:cNvSpPr/>
            <p:nvPr/>
          </p:nvSpPr>
          <p:spPr>
            <a:xfrm>
              <a:off x="10486006" y="153328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00B5CEB-3635-DA41-AF51-1E16A03C9C0A}"/>
                </a:ext>
              </a:extLst>
            </p:cNvPr>
            <p:cNvSpPr/>
            <p:nvPr/>
          </p:nvSpPr>
          <p:spPr>
            <a:xfrm>
              <a:off x="10804837" y="137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0F94E93-CBA5-7C49-B253-81119D3B18FF}"/>
                </a:ext>
              </a:extLst>
            </p:cNvPr>
            <p:cNvSpPr/>
            <p:nvPr/>
          </p:nvSpPr>
          <p:spPr>
            <a:xfrm>
              <a:off x="10666666" y="16798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DB0B6AF-5484-A84E-B577-34320EC4C0D9}"/>
                </a:ext>
              </a:extLst>
            </p:cNvPr>
            <p:cNvSpPr/>
            <p:nvPr/>
          </p:nvSpPr>
          <p:spPr>
            <a:xfrm>
              <a:off x="10637084" y="14200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4811AAD-3B38-4140-B6B8-83B66F9854D4}"/>
                </a:ext>
              </a:extLst>
            </p:cNvPr>
            <p:cNvSpPr/>
            <p:nvPr/>
          </p:nvSpPr>
          <p:spPr>
            <a:xfrm>
              <a:off x="10356249" y="14027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B3CDD3-B8C9-1F40-9947-053FBCE4EBD8}"/>
                </a:ext>
              </a:extLst>
            </p:cNvPr>
            <p:cNvSpPr/>
            <p:nvPr/>
          </p:nvSpPr>
          <p:spPr>
            <a:xfrm>
              <a:off x="8382886" y="109437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D1E651F-F8E4-2344-88DB-C6C1969C8CAE}"/>
                </a:ext>
              </a:extLst>
            </p:cNvPr>
            <p:cNvSpPr/>
            <p:nvPr/>
          </p:nvSpPr>
          <p:spPr>
            <a:xfrm>
              <a:off x="8325540" y="126004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2923D09-ABC3-654C-92DE-2AC978DE5B14}"/>
                </a:ext>
              </a:extLst>
            </p:cNvPr>
            <p:cNvSpPr/>
            <p:nvPr/>
          </p:nvSpPr>
          <p:spPr>
            <a:xfrm>
              <a:off x="8600027" y="7480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55A4EF2-569D-1943-9470-ABABDB7C85E9}"/>
                </a:ext>
              </a:extLst>
            </p:cNvPr>
            <p:cNvSpPr/>
            <p:nvPr/>
          </p:nvSpPr>
          <p:spPr>
            <a:xfrm>
              <a:off x="8533964" y="981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CC37B39-16D8-8345-9CBA-DABBC7FE499D}"/>
                </a:ext>
              </a:extLst>
            </p:cNvPr>
            <p:cNvSpPr/>
            <p:nvPr/>
          </p:nvSpPr>
          <p:spPr>
            <a:xfrm>
              <a:off x="8253129" y="9638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23A85B4-3F5B-2140-B04D-061DFFF0FD8E}"/>
                </a:ext>
              </a:extLst>
            </p:cNvPr>
            <p:cNvSpPr/>
            <p:nvPr/>
          </p:nvSpPr>
          <p:spPr>
            <a:xfrm>
              <a:off x="9288142" y="9023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6686C53-FFA6-0849-AADE-71332313B3DB}"/>
                </a:ext>
              </a:extLst>
            </p:cNvPr>
            <p:cNvSpPr/>
            <p:nvPr/>
          </p:nvSpPr>
          <p:spPr>
            <a:xfrm>
              <a:off x="9230796" y="106802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FAC694C-162A-7041-91D0-A23A517D2A21}"/>
                </a:ext>
              </a:extLst>
            </p:cNvPr>
            <p:cNvSpPr/>
            <p:nvPr/>
          </p:nvSpPr>
          <p:spPr>
            <a:xfrm>
              <a:off x="9468802" y="10489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CB9E7B3-E1F2-3E46-A873-9E8AA4113CB5}"/>
                </a:ext>
              </a:extLst>
            </p:cNvPr>
            <p:cNvSpPr/>
            <p:nvPr/>
          </p:nvSpPr>
          <p:spPr>
            <a:xfrm>
              <a:off x="9439220" y="7891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0345E4A-CBD6-B949-89A8-B0C4BEDEF04E}"/>
                </a:ext>
              </a:extLst>
            </p:cNvPr>
            <p:cNvSpPr/>
            <p:nvPr/>
          </p:nvSpPr>
          <p:spPr>
            <a:xfrm>
              <a:off x="9158385" y="7717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597BE43-3973-F440-8525-C3638B8983EC}"/>
                </a:ext>
              </a:extLst>
            </p:cNvPr>
            <p:cNvSpPr/>
            <p:nvPr/>
          </p:nvSpPr>
          <p:spPr>
            <a:xfrm>
              <a:off x="10550014" y="80176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C209829-5C09-D546-9369-BBFED1F178FC}"/>
                </a:ext>
              </a:extLst>
            </p:cNvPr>
            <p:cNvSpPr/>
            <p:nvPr/>
          </p:nvSpPr>
          <p:spPr>
            <a:xfrm>
              <a:off x="11032164" y="161666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EBDB390-38A5-C54D-BDD2-96BC757CE694}"/>
                </a:ext>
              </a:extLst>
            </p:cNvPr>
            <p:cNvSpPr/>
            <p:nvPr/>
          </p:nvSpPr>
          <p:spPr>
            <a:xfrm>
              <a:off x="11270170" y="159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376DE4B-946A-994F-8A89-FF238E0996B5}"/>
                </a:ext>
              </a:extLst>
            </p:cNvPr>
            <p:cNvSpPr/>
            <p:nvPr/>
          </p:nvSpPr>
          <p:spPr>
            <a:xfrm>
              <a:off x="11240588" y="13377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6FCAB37-9C83-6245-BD04-EA959E18C16F}"/>
                </a:ext>
              </a:extLst>
            </p:cNvPr>
            <p:cNvSpPr/>
            <p:nvPr/>
          </p:nvSpPr>
          <p:spPr>
            <a:xfrm>
              <a:off x="10959753" y="13204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C171260-6804-A841-AA2E-13A7ADA1429D}"/>
                </a:ext>
              </a:extLst>
            </p:cNvPr>
            <p:cNvSpPr/>
            <p:nvPr/>
          </p:nvSpPr>
          <p:spPr>
            <a:xfrm>
              <a:off x="10787758" y="43600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23899AD-B781-B24D-84AB-183DEC6D2C09}"/>
                </a:ext>
              </a:extLst>
            </p:cNvPr>
            <p:cNvSpPr/>
            <p:nvPr/>
          </p:nvSpPr>
          <p:spPr>
            <a:xfrm>
              <a:off x="10730412" y="6016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7622246-114F-FF46-9D8B-F290EEAEEE76}"/>
                </a:ext>
              </a:extLst>
            </p:cNvPr>
            <p:cNvSpPr/>
            <p:nvPr/>
          </p:nvSpPr>
          <p:spPr>
            <a:xfrm>
              <a:off x="10968418" y="5825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D329283-B24C-0347-9986-6991394E922F}"/>
                </a:ext>
              </a:extLst>
            </p:cNvPr>
            <p:cNvSpPr/>
            <p:nvPr/>
          </p:nvSpPr>
          <p:spPr>
            <a:xfrm>
              <a:off x="10938836" y="3227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47E14E9-E754-3D4C-A1E1-07F2579FFD87}"/>
                </a:ext>
              </a:extLst>
            </p:cNvPr>
            <p:cNvSpPr/>
            <p:nvPr/>
          </p:nvSpPr>
          <p:spPr>
            <a:xfrm>
              <a:off x="10658001" y="305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88F5889-B8C0-5240-8450-5748EA938A29}"/>
                </a:ext>
              </a:extLst>
            </p:cNvPr>
            <p:cNvSpPr/>
            <p:nvPr/>
          </p:nvSpPr>
          <p:spPr>
            <a:xfrm>
              <a:off x="10374313" y="8054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5274554-C83D-A84A-A3DB-20616AA16B92}"/>
                </a:ext>
              </a:extLst>
            </p:cNvPr>
            <p:cNvSpPr/>
            <p:nvPr/>
          </p:nvSpPr>
          <p:spPr>
            <a:xfrm>
              <a:off x="10402388" y="10756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0564EF-C963-A54A-9DEF-E6B7A93250F0}"/>
                </a:ext>
              </a:extLst>
            </p:cNvPr>
            <p:cNvSpPr/>
            <p:nvPr/>
          </p:nvSpPr>
          <p:spPr>
            <a:xfrm>
              <a:off x="10554788" y="12280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4FA53CB-28F4-2541-A5CA-B8983CCB954F}"/>
                </a:ext>
              </a:extLst>
            </p:cNvPr>
            <p:cNvSpPr/>
            <p:nvPr/>
          </p:nvSpPr>
          <p:spPr>
            <a:xfrm>
              <a:off x="11152440" y="7379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DE29F92-5A4C-194D-9D88-FD926808D199}"/>
                </a:ext>
              </a:extLst>
            </p:cNvPr>
            <p:cNvSpPr/>
            <p:nvPr/>
          </p:nvSpPr>
          <p:spPr>
            <a:xfrm>
              <a:off x="11094397" y="54015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C20BBC-1C61-2C4C-AD6F-6EFD3474AD9F}"/>
                </a:ext>
              </a:extLst>
            </p:cNvPr>
            <p:cNvSpPr txBox="1"/>
            <p:nvPr/>
          </p:nvSpPr>
          <p:spPr>
            <a:xfrm>
              <a:off x="11061692" y="4814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4B64FE-F82D-2848-8F97-784EF5B361EE}"/>
                </a:ext>
              </a:extLst>
            </p:cNvPr>
            <p:cNvSpPr/>
            <p:nvPr/>
          </p:nvSpPr>
          <p:spPr>
            <a:xfrm>
              <a:off x="9140760" y="158835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BF7E086-1F25-FC43-8304-663528E6C1B1}"/>
                </a:ext>
              </a:extLst>
            </p:cNvPr>
            <p:cNvSpPr/>
            <p:nvPr/>
          </p:nvSpPr>
          <p:spPr>
            <a:xfrm>
              <a:off x="9082717" y="139055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7821496-C839-504E-B2AC-A490AB75FE3B}"/>
                </a:ext>
              </a:extLst>
            </p:cNvPr>
            <p:cNvSpPr txBox="1"/>
            <p:nvPr/>
          </p:nvSpPr>
          <p:spPr>
            <a:xfrm>
              <a:off x="9050012" y="13318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61B65FF-EC35-774C-886D-61C07A1CD13F}"/>
                </a:ext>
              </a:extLst>
            </p:cNvPr>
            <p:cNvSpPr/>
            <p:nvPr/>
          </p:nvSpPr>
          <p:spPr>
            <a:xfrm>
              <a:off x="9638191" y="177436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9FA3205-3D71-3845-BFA0-514E3E2C5080}"/>
                </a:ext>
              </a:extLst>
            </p:cNvPr>
            <p:cNvSpPr/>
            <p:nvPr/>
          </p:nvSpPr>
          <p:spPr>
            <a:xfrm>
              <a:off x="9771959" y="20171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2EC94EA-13D3-174A-9EF0-C2634A95E607}"/>
                </a:ext>
              </a:extLst>
            </p:cNvPr>
            <p:cNvSpPr/>
            <p:nvPr/>
          </p:nvSpPr>
          <p:spPr>
            <a:xfrm>
              <a:off x="9881340" y="177488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9F494D3-D3A3-BD4A-A0C5-11DE6DEC9BD7}"/>
                </a:ext>
              </a:extLst>
            </p:cNvPr>
            <p:cNvSpPr/>
            <p:nvPr/>
          </p:nvSpPr>
          <p:spPr>
            <a:xfrm>
              <a:off x="10122961" y="193464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48B841F-349F-0744-B03D-A0AFA45224FA}"/>
                </a:ext>
              </a:extLst>
            </p:cNvPr>
            <p:cNvSpPr/>
            <p:nvPr/>
          </p:nvSpPr>
          <p:spPr>
            <a:xfrm>
              <a:off x="10368168" y="1900083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530DE5A-E1D4-FB4F-8870-FC8C38D02239}"/>
                </a:ext>
              </a:extLst>
            </p:cNvPr>
            <p:cNvSpPr/>
            <p:nvPr/>
          </p:nvSpPr>
          <p:spPr>
            <a:xfrm>
              <a:off x="10199681" y="17587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A4D660-674F-4E4A-8E47-ECABB24CF518}"/>
                </a:ext>
              </a:extLst>
            </p:cNvPr>
            <p:cNvSpPr/>
            <p:nvPr/>
          </p:nvSpPr>
          <p:spPr>
            <a:xfrm>
              <a:off x="10030912" y="173457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5C54824-FD4D-C642-8540-05DA3380AD60}"/>
                </a:ext>
              </a:extLst>
            </p:cNvPr>
            <p:cNvSpPr/>
            <p:nvPr/>
          </p:nvSpPr>
          <p:spPr>
            <a:xfrm>
              <a:off x="9503159" y="188973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FEFCBB-99EB-4C47-A087-CBF2D6FF94C0}"/>
                </a:ext>
              </a:extLst>
            </p:cNvPr>
            <p:cNvSpPr/>
            <p:nvPr/>
          </p:nvSpPr>
          <p:spPr>
            <a:xfrm>
              <a:off x="9713506" y="1686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112BD90-BD7D-5B43-BA4E-3DC1C4FD56BC}"/>
                </a:ext>
              </a:extLst>
            </p:cNvPr>
            <p:cNvSpPr/>
            <p:nvPr/>
          </p:nvSpPr>
          <p:spPr>
            <a:xfrm>
              <a:off x="8612705" y="47373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5CA43DC-F209-0745-99A1-C2D7BFCACD3A}"/>
                </a:ext>
              </a:extLst>
            </p:cNvPr>
            <p:cNvSpPr/>
            <p:nvPr/>
          </p:nvSpPr>
          <p:spPr>
            <a:xfrm>
              <a:off x="8625648" y="89036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4CD72E2-33BE-8A43-9B70-F1C85E9D9240}"/>
                </a:ext>
              </a:extLst>
            </p:cNvPr>
            <p:cNvSpPr/>
            <p:nvPr/>
          </p:nvSpPr>
          <p:spPr>
            <a:xfrm>
              <a:off x="8478552" y="7048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C2193A9-FD79-7E4F-A4B7-27BC4C1AFF08}"/>
                </a:ext>
              </a:extLst>
            </p:cNvPr>
            <p:cNvSpPr/>
            <p:nvPr/>
          </p:nvSpPr>
          <p:spPr>
            <a:xfrm>
              <a:off x="8557929" y="1268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791E98E-1FD1-D241-AC7B-8F223B1AE91C}"/>
                </a:ext>
              </a:extLst>
            </p:cNvPr>
            <p:cNvSpPr/>
            <p:nvPr/>
          </p:nvSpPr>
          <p:spPr>
            <a:xfrm>
              <a:off x="10172115" y="22654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6C3CCA8-5393-D24D-B0DA-4F5EFF6B7B89}"/>
              </a:ext>
            </a:extLst>
          </p:cNvPr>
          <p:cNvGrpSpPr/>
          <p:nvPr/>
        </p:nvGrpSpPr>
        <p:grpSpPr>
          <a:xfrm>
            <a:off x="5998116" y="4512551"/>
            <a:ext cx="5505598" cy="2038340"/>
            <a:chOff x="5998116" y="4512551"/>
            <a:chExt cx="5505598" cy="20383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68C9DF-B4E6-6A49-9480-14129393207C}"/>
                </a:ext>
              </a:extLst>
            </p:cNvPr>
            <p:cNvSpPr/>
            <p:nvPr/>
          </p:nvSpPr>
          <p:spPr>
            <a:xfrm>
              <a:off x="5998116" y="5235339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9D2D5D7-ACF4-AB4B-9587-0919A2473CAB}"/>
                </a:ext>
              </a:extLst>
            </p:cNvPr>
            <p:cNvSpPr/>
            <p:nvPr/>
          </p:nvSpPr>
          <p:spPr>
            <a:xfrm>
              <a:off x="6832587" y="4687148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13BEE06-4ABC-1F49-8CA5-5E489AE9CD31}"/>
                </a:ext>
              </a:extLst>
            </p:cNvPr>
            <p:cNvSpPr/>
            <p:nvPr/>
          </p:nvSpPr>
          <p:spPr>
            <a:xfrm>
              <a:off x="6832587" y="6188582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3B7B9F-CAE4-CF4F-9CD4-ABC552555BAE}"/>
                </a:ext>
              </a:extLst>
            </p:cNvPr>
            <p:cNvSpPr/>
            <p:nvPr/>
          </p:nvSpPr>
          <p:spPr>
            <a:xfrm>
              <a:off x="7212149" y="504945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6D0E09-7B9D-DE4F-A71D-CEAD49031CF6}"/>
                </a:ext>
              </a:extLst>
            </p:cNvPr>
            <p:cNvSpPr/>
            <p:nvPr/>
          </p:nvSpPr>
          <p:spPr>
            <a:xfrm>
              <a:off x="7472891" y="4525341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0C46274-A772-4D4E-9FB2-20575CCFACCD}"/>
                </a:ext>
              </a:extLst>
            </p:cNvPr>
            <p:cNvSpPr/>
            <p:nvPr/>
          </p:nvSpPr>
          <p:spPr>
            <a:xfrm>
              <a:off x="6073463" y="4687147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53E5EB-F517-1C4B-ACD7-5E4D19202C76}"/>
                </a:ext>
              </a:extLst>
            </p:cNvPr>
            <p:cNvSpPr/>
            <p:nvPr/>
          </p:nvSpPr>
          <p:spPr>
            <a:xfrm>
              <a:off x="6615684" y="541176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4366AC-F552-4844-B6B0-B320715B310E}"/>
                </a:ext>
              </a:extLst>
            </p:cNvPr>
            <p:cNvSpPr/>
            <p:nvPr/>
          </p:nvSpPr>
          <p:spPr>
            <a:xfrm>
              <a:off x="7108827" y="5521473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08A438A-C535-9444-B440-DE8219076D9E}"/>
                </a:ext>
              </a:extLst>
            </p:cNvPr>
            <p:cNvSpPr/>
            <p:nvPr/>
          </p:nvSpPr>
          <p:spPr>
            <a:xfrm>
              <a:off x="6213118" y="603618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CC897DF-E0C6-C349-889D-4ABA869764E9}"/>
                </a:ext>
              </a:extLst>
            </p:cNvPr>
            <p:cNvSpPr/>
            <p:nvPr/>
          </p:nvSpPr>
          <p:spPr>
            <a:xfrm>
              <a:off x="8138050" y="603618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FF596B-35D8-FB40-AA98-AF6335A70CF0}"/>
                </a:ext>
              </a:extLst>
            </p:cNvPr>
            <p:cNvSpPr/>
            <p:nvPr/>
          </p:nvSpPr>
          <p:spPr>
            <a:xfrm>
              <a:off x="7959771" y="5043705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3D5A3BC-44CB-7B43-8329-98D0AC3463DB}"/>
                </a:ext>
              </a:extLst>
            </p:cNvPr>
            <p:cNvSpPr/>
            <p:nvPr/>
          </p:nvSpPr>
          <p:spPr>
            <a:xfrm>
              <a:off x="8831867" y="5229588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D5ED18D-1242-C545-9FE4-C7BA6311C85B}"/>
                </a:ext>
              </a:extLst>
            </p:cNvPr>
            <p:cNvSpPr/>
            <p:nvPr/>
          </p:nvSpPr>
          <p:spPr>
            <a:xfrm>
              <a:off x="9666338" y="4681397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511BEFA-5DF8-C849-BF68-C247C4DCB94F}"/>
                </a:ext>
              </a:extLst>
            </p:cNvPr>
            <p:cNvSpPr/>
            <p:nvPr/>
          </p:nvSpPr>
          <p:spPr>
            <a:xfrm>
              <a:off x="9666338" y="6182831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2B26759-E795-0F4F-A557-6153B43DE1A6}"/>
                </a:ext>
              </a:extLst>
            </p:cNvPr>
            <p:cNvSpPr/>
            <p:nvPr/>
          </p:nvSpPr>
          <p:spPr>
            <a:xfrm>
              <a:off x="10045900" y="5043706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99B1238-51C6-DA44-A5CA-08B9F740FE92}"/>
                </a:ext>
              </a:extLst>
            </p:cNvPr>
            <p:cNvSpPr/>
            <p:nvPr/>
          </p:nvSpPr>
          <p:spPr>
            <a:xfrm>
              <a:off x="10306642" y="4519590"/>
              <a:ext cx="379562" cy="362309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2211A3-A6FC-9B48-A912-4C79F334F1F7}"/>
                </a:ext>
              </a:extLst>
            </p:cNvPr>
            <p:cNvSpPr/>
            <p:nvPr/>
          </p:nvSpPr>
          <p:spPr>
            <a:xfrm>
              <a:off x="8907214" y="4681396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AA797AF-7A94-4447-9A5D-BC1429BC3DEE}"/>
                </a:ext>
              </a:extLst>
            </p:cNvPr>
            <p:cNvSpPr/>
            <p:nvPr/>
          </p:nvSpPr>
          <p:spPr>
            <a:xfrm>
              <a:off x="9449435" y="5406015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8692B31-D84B-7E49-ACB4-0FC695529746}"/>
                </a:ext>
              </a:extLst>
            </p:cNvPr>
            <p:cNvSpPr/>
            <p:nvPr/>
          </p:nvSpPr>
          <p:spPr>
            <a:xfrm>
              <a:off x="9942578" y="5515722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F5847F0-4CBE-3348-963B-F7766DFB61A1}"/>
                </a:ext>
              </a:extLst>
            </p:cNvPr>
            <p:cNvSpPr/>
            <p:nvPr/>
          </p:nvSpPr>
          <p:spPr>
            <a:xfrm>
              <a:off x="9046869" y="603043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3B3D39-732D-8E46-8C6D-1F46DAE6075F}"/>
                </a:ext>
              </a:extLst>
            </p:cNvPr>
            <p:cNvSpPr/>
            <p:nvPr/>
          </p:nvSpPr>
          <p:spPr>
            <a:xfrm>
              <a:off x="10971801" y="6030431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2D2A5C-8C38-EF43-810B-83B709E16070}"/>
                </a:ext>
              </a:extLst>
            </p:cNvPr>
            <p:cNvSpPr/>
            <p:nvPr/>
          </p:nvSpPr>
          <p:spPr>
            <a:xfrm>
              <a:off x="10793522" y="5037954"/>
              <a:ext cx="379562" cy="3623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CC56307-4DD3-574B-8687-8C6BCD09C64E}"/>
                </a:ext>
              </a:extLst>
            </p:cNvPr>
            <p:cNvSpPr/>
            <p:nvPr/>
          </p:nvSpPr>
          <p:spPr>
            <a:xfrm>
              <a:off x="6584806" y="45553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4E8A398-44C3-DC4C-B6F3-83760D5594EF}"/>
                </a:ext>
              </a:extLst>
            </p:cNvPr>
            <p:cNvSpPr/>
            <p:nvPr/>
          </p:nvSpPr>
          <p:spPr>
            <a:xfrm>
              <a:off x="6710157" y="513660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E3A385B-E84A-6B41-9B47-BF7F1C425F06}"/>
                </a:ext>
              </a:extLst>
            </p:cNvPr>
            <p:cNvSpPr/>
            <p:nvPr/>
          </p:nvSpPr>
          <p:spPr>
            <a:xfrm>
              <a:off x="8264317" y="5834833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38217D9-9347-5C44-A7A0-27D0B719B07F}"/>
                </a:ext>
              </a:extLst>
            </p:cNvPr>
            <p:cNvSpPr/>
            <p:nvPr/>
          </p:nvSpPr>
          <p:spPr>
            <a:xfrm>
              <a:off x="7127240" y="545151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4D2BC69-DB07-104B-9DC4-68B57EDA6516}"/>
                </a:ext>
              </a:extLst>
            </p:cNvPr>
            <p:cNvSpPr/>
            <p:nvPr/>
          </p:nvSpPr>
          <p:spPr>
            <a:xfrm>
              <a:off x="6345293" y="584006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377C7C2-2A06-0045-B125-80231F867695}"/>
                </a:ext>
              </a:extLst>
            </p:cNvPr>
            <p:cNvSpPr/>
            <p:nvPr/>
          </p:nvSpPr>
          <p:spPr>
            <a:xfrm>
              <a:off x="8110536" y="56318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4C42A10-2F13-B746-9A46-D5F5C0AF2D16}"/>
                </a:ext>
              </a:extLst>
            </p:cNvPr>
            <p:cNvSpPr/>
            <p:nvPr/>
          </p:nvSpPr>
          <p:spPr>
            <a:xfrm>
              <a:off x="6944777" y="588422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73678EB-6938-0347-B07B-25A26604B061}"/>
                </a:ext>
              </a:extLst>
            </p:cNvPr>
            <p:cNvSpPr/>
            <p:nvPr/>
          </p:nvSpPr>
          <p:spPr>
            <a:xfrm>
              <a:off x="7472157" y="589860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03C8513-5B2B-FD42-987C-F4E3DDEE5853}"/>
                </a:ext>
              </a:extLst>
            </p:cNvPr>
            <p:cNvSpPr/>
            <p:nvPr/>
          </p:nvSpPr>
          <p:spPr>
            <a:xfrm>
              <a:off x="6496587" y="51357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D0437-C8F1-B648-9926-DA3D8327D1E8}"/>
                </a:ext>
              </a:extLst>
            </p:cNvPr>
            <p:cNvSpPr/>
            <p:nvPr/>
          </p:nvSpPr>
          <p:spPr>
            <a:xfrm>
              <a:off x="7066716" y="51481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676C9F5-9442-954D-9AE4-79CE874B024D}"/>
                </a:ext>
              </a:extLst>
            </p:cNvPr>
            <p:cNvSpPr/>
            <p:nvPr/>
          </p:nvSpPr>
          <p:spPr>
            <a:xfrm>
              <a:off x="6691736" y="5286123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D4A9378-9311-BB4E-B5F2-AFD091BC981E}"/>
                </a:ext>
              </a:extLst>
            </p:cNvPr>
            <p:cNvSpPr/>
            <p:nvPr/>
          </p:nvSpPr>
          <p:spPr>
            <a:xfrm>
              <a:off x="8052493" y="54340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DD26A69-A9E4-0143-86E5-45470DBFCBAE}"/>
                </a:ext>
              </a:extLst>
            </p:cNvPr>
            <p:cNvSpPr/>
            <p:nvPr/>
          </p:nvSpPr>
          <p:spPr>
            <a:xfrm>
              <a:off x="7371876" y="619521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8D5FB41-27C6-5A48-A69F-1FD09AAC8866}"/>
                </a:ext>
              </a:extLst>
            </p:cNvPr>
            <p:cNvSpPr/>
            <p:nvPr/>
          </p:nvSpPr>
          <p:spPr>
            <a:xfrm>
              <a:off x="7523916" y="56053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BC1713F-4AD3-DC48-B4CA-95D7E46D6B1B}"/>
                </a:ext>
              </a:extLst>
            </p:cNvPr>
            <p:cNvSpPr/>
            <p:nvPr/>
          </p:nvSpPr>
          <p:spPr>
            <a:xfrm>
              <a:off x="7825350" y="589784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13AFDC6-2211-1A41-B3C1-14164CF1E548}"/>
                </a:ext>
              </a:extLst>
            </p:cNvPr>
            <p:cNvSpPr/>
            <p:nvPr/>
          </p:nvSpPr>
          <p:spPr>
            <a:xfrm>
              <a:off x="9628703" y="592354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BC70F9C-411C-1544-B6FB-8A5B60D31B79}"/>
                </a:ext>
              </a:extLst>
            </p:cNvPr>
            <p:cNvSpPr/>
            <p:nvPr/>
          </p:nvSpPr>
          <p:spPr>
            <a:xfrm>
              <a:off x="7914322" y="5738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673876D-BB76-6E49-9A33-F87EDCF4029A}"/>
                </a:ext>
              </a:extLst>
            </p:cNvPr>
            <p:cNvSpPr/>
            <p:nvPr/>
          </p:nvSpPr>
          <p:spPr>
            <a:xfrm>
              <a:off x="7884740" y="54787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D81C803-021B-4C48-A611-A03BDF54DBF0}"/>
                </a:ext>
              </a:extLst>
            </p:cNvPr>
            <p:cNvSpPr/>
            <p:nvPr/>
          </p:nvSpPr>
          <p:spPr>
            <a:xfrm>
              <a:off x="6553469" y="53924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31FF193-17F0-C944-B65C-434AAA895E8F}"/>
                </a:ext>
              </a:extLst>
            </p:cNvPr>
            <p:cNvSpPr/>
            <p:nvPr/>
          </p:nvSpPr>
          <p:spPr>
            <a:xfrm>
              <a:off x="6369357" y="56727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9283F49-4C03-1747-931E-E6FF888EFCF0}"/>
                </a:ext>
              </a:extLst>
            </p:cNvPr>
            <p:cNvSpPr/>
            <p:nvPr/>
          </p:nvSpPr>
          <p:spPr>
            <a:xfrm>
              <a:off x="7667506" y="61043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C115FEB-ABF5-4D44-B091-B157A2AB3C2B}"/>
                </a:ext>
              </a:extLst>
            </p:cNvPr>
            <p:cNvSpPr/>
            <p:nvPr/>
          </p:nvSpPr>
          <p:spPr>
            <a:xfrm>
              <a:off x="6969164" y="52746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9E073324-5E73-BE40-841A-A3505533DAFB}"/>
                </a:ext>
              </a:extLst>
            </p:cNvPr>
            <p:cNvSpPr/>
            <p:nvPr/>
          </p:nvSpPr>
          <p:spPr>
            <a:xfrm>
              <a:off x="6360347" y="50728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498783A-A2B6-1247-B6F2-5EB50BD87444}"/>
                </a:ext>
              </a:extLst>
            </p:cNvPr>
            <p:cNvSpPr/>
            <p:nvPr/>
          </p:nvSpPr>
          <p:spPr>
            <a:xfrm>
              <a:off x="6603790" y="49506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C6C405D-A90F-5E48-90A3-707A63EB9A02}"/>
                </a:ext>
              </a:extLst>
            </p:cNvPr>
            <p:cNvSpPr/>
            <p:nvPr/>
          </p:nvSpPr>
          <p:spPr>
            <a:xfrm>
              <a:off x="7603905" y="54614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7117C768-6967-D743-98AB-4FD925649DE5}"/>
                </a:ext>
              </a:extLst>
            </p:cNvPr>
            <p:cNvSpPr/>
            <p:nvPr/>
          </p:nvSpPr>
          <p:spPr>
            <a:xfrm>
              <a:off x="7800288" y="520372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1C2990D-225A-4D44-B7CC-7A666CFC3446}"/>
                </a:ext>
              </a:extLst>
            </p:cNvPr>
            <p:cNvSpPr/>
            <p:nvPr/>
          </p:nvSpPr>
          <p:spPr>
            <a:xfrm>
              <a:off x="6761916" y="54298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26C377E-78F3-FC41-AA19-A67858378577}"/>
                </a:ext>
              </a:extLst>
            </p:cNvPr>
            <p:cNvSpPr/>
            <p:nvPr/>
          </p:nvSpPr>
          <p:spPr>
            <a:xfrm>
              <a:off x="6056771" y="5810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53ADD24-CB92-3042-A96F-B7D149D51973}"/>
                </a:ext>
              </a:extLst>
            </p:cNvPr>
            <p:cNvSpPr/>
            <p:nvPr/>
          </p:nvSpPr>
          <p:spPr>
            <a:xfrm>
              <a:off x="6758686" y="60460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6C2DDAC-415C-884A-A680-6A56BD37A7E5}"/>
                </a:ext>
              </a:extLst>
            </p:cNvPr>
            <p:cNvSpPr/>
            <p:nvPr/>
          </p:nvSpPr>
          <p:spPr>
            <a:xfrm>
              <a:off x="8820720" y="57842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76DF06F-90F5-3947-8060-27B92E9700F8}"/>
                </a:ext>
              </a:extLst>
            </p:cNvPr>
            <p:cNvSpPr/>
            <p:nvPr/>
          </p:nvSpPr>
          <p:spPr>
            <a:xfrm>
              <a:off x="8443846" y="574443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F8D49158-06B6-0342-91EF-72A7F9E9E9DE}"/>
                </a:ext>
              </a:extLst>
            </p:cNvPr>
            <p:cNvSpPr/>
            <p:nvPr/>
          </p:nvSpPr>
          <p:spPr>
            <a:xfrm>
              <a:off x="8762677" y="55864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9E6AA40-3D03-214C-889F-B10693FC3088}"/>
                </a:ext>
              </a:extLst>
            </p:cNvPr>
            <p:cNvSpPr/>
            <p:nvPr/>
          </p:nvSpPr>
          <p:spPr>
            <a:xfrm>
              <a:off x="8624506" y="58910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B2A7A7C-8946-8742-A954-0BBE81C4762F}"/>
                </a:ext>
              </a:extLst>
            </p:cNvPr>
            <p:cNvSpPr/>
            <p:nvPr/>
          </p:nvSpPr>
          <p:spPr>
            <a:xfrm>
              <a:off x="8594924" y="56311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64E84AE-4C69-594E-BED4-B16C749FFD54}"/>
                </a:ext>
              </a:extLst>
            </p:cNvPr>
            <p:cNvSpPr/>
            <p:nvPr/>
          </p:nvSpPr>
          <p:spPr>
            <a:xfrm>
              <a:off x="8314089" y="5613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3A4C903-1F07-124E-AFC2-9BF24C333833}"/>
                </a:ext>
              </a:extLst>
            </p:cNvPr>
            <p:cNvSpPr/>
            <p:nvPr/>
          </p:nvSpPr>
          <p:spPr>
            <a:xfrm>
              <a:off x="8482392" y="479670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FB7F0A6-3A56-244E-8819-F24E914384EB}"/>
                </a:ext>
              </a:extLst>
            </p:cNvPr>
            <p:cNvSpPr/>
            <p:nvPr/>
          </p:nvSpPr>
          <p:spPr>
            <a:xfrm>
              <a:off x="8105518" y="47568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3289F5A-07A8-3946-ADE2-95AD1451BBF9}"/>
                </a:ext>
              </a:extLst>
            </p:cNvPr>
            <p:cNvSpPr/>
            <p:nvPr/>
          </p:nvSpPr>
          <p:spPr>
            <a:xfrm>
              <a:off x="8424349" y="45989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CBC4AE70-BB1A-ED4E-A862-E3513DBA102B}"/>
                </a:ext>
              </a:extLst>
            </p:cNvPr>
            <p:cNvSpPr/>
            <p:nvPr/>
          </p:nvSpPr>
          <p:spPr>
            <a:xfrm>
              <a:off x="8286178" y="49034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D9207F1-2823-3F47-BFB9-3FBD6EBC2D4B}"/>
                </a:ext>
              </a:extLst>
            </p:cNvPr>
            <p:cNvSpPr/>
            <p:nvPr/>
          </p:nvSpPr>
          <p:spPr>
            <a:xfrm>
              <a:off x="8256596" y="46436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4AC5E51-C0CB-A64D-8155-834FE370FDF4}"/>
                </a:ext>
              </a:extLst>
            </p:cNvPr>
            <p:cNvSpPr/>
            <p:nvPr/>
          </p:nvSpPr>
          <p:spPr>
            <a:xfrm>
              <a:off x="7975761" y="4626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0DE2C37-9758-B841-A924-C506256A5401}"/>
                </a:ext>
              </a:extLst>
            </p:cNvPr>
            <p:cNvSpPr/>
            <p:nvPr/>
          </p:nvSpPr>
          <p:spPr>
            <a:xfrm>
              <a:off x="11024424" y="578425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33B6484-82EA-A54C-B3CA-FBC4D3952A2A}"/>
                </a:ext>
              </a:extLst>
            </p:cNvPr>
            <p:cNvSpPr/>
            <p:nvPr/>
          </p:nvSpPr>
          <p:spPr>
            <a:xfrm>
              <a:off x="10647550" y="574443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FFCD14A-1534-534A-B767-6C0BB70C7AC3}"/>
                </a:ext>
              </a:extLst>
            </p:cNvPr>
            <p:cNvSpPr/>
            <p:nvPr/>
          </p:nvSpPr>
          <p:spPr>
            <a:xfrm>
              <a:off x="10966381" y="558645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C84ABEC-6436-994D-877A-F53CD58FEACD}"/>
                </a:ext>
              </a:extLst>
            </p:cNvPr>
            <p:cNvSpPr/>
            <p:nvPr/>
          </p:nvSpPr>
          <p:spPr>
            <a:xfrm>
              <a:off x="10828210" y="58910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14F2A5F-4A5B-6143-AEE5-3FF544D2A575}"/>
                </a:ext>
              </a:extLst>
            </p:cNvPr>
            <p:cNvSpPr/>
            <p:nvPr/>
          </p:nvSpPr>
          <p:spPr>
            <a:xfrm>
              <a:off x="10798628" y="56311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98E43D0-97FF-2942-B0BD-17DF9242FD06}"/>
                </a:ext>
              </a:extLst>
            </p:cNvPr>
            <p:cNvSpPr/>
            <p:nvPr/>
          </p:nvSpPr>
          <p:spPr>
            <a:xfrm>
              <a:off x="10517793" y="561387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6842CA8-897E-F54C-B499-15DA18AB4579}"/>
                </a:ext>
              </a:extLst>
            </p:cNvPr>
            <p:cNvSpPr/>
            <p:nvPr/>
          </p:nvSpPr>
          <p:spPr>
            <a:xfrm>
              <a:off x="8544430" y="530551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F2008F3-4BFE-CB40-9F06-08B36E1CA555}"/>
                </a:ext>
              </a:extLst>
            </p:cNvPr>
            <p:cNvSpPr/>
            <p:nvPr/>
          </p:nvSpPr>
          <p:spPr>
            <a:xfrm>
              <a:off x="8676575" y="625124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A3396F2-40E7-2345-A0E6-23F92E5B884F}"/>
                </a:ext>
              </a:extLst>
            </p:cNvPr>
            <p:cNvSpPr/>
            <p:nvPr/>
          </p:nvSpPr>
          <p:spPr>
            <a:xfrm>
              <a:off x="8750871" y="6110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F28A4D86-FE43-8E49-848B-6951AEAD7715}"/>
                </a:ext>
              </a:extLst>
            </p:cNvPr>
            <p:cNvSpPr/>
            <p:nvPr/>
          </p:nvSpPr>
          <p:spPr>
            <a:xfrm>
              <a:off x="8695508" y="51922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70048FD1-60BF-1D45-B87E-C4939BEFD4CF}"/>
                </a:ext>
              </a:extLst>
            </p:cNvPr>
            <p:cNvSpPr/>
            <p:nvPr/>
          </p:nvSpPr>
          <p:spPr>
            <a:xfrm>
              <a:off x="8414673" y="51749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A0957D5-BFE6-DA43-9631-92AC5A0FDAA4}"/>
                </a:ext>
              </a:extLst>
            </p:cNvPr>
            <p:cNvSpPr/>
            <p:nvPr/>
          </p:nvSpPr>
          <p:spPr>
            <a:xfrm>
              <a:off x="9449686" y="511349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F74C056-8B1D-8D4F-8146-E1840ADFF459}"/>
                </a:ext>
              </a:extLst>
            </p:cNvPr>
            <p:cNvSpPr/>
            <p:nvPr/>
          </p:nvSpPr>
          <p:spPr>
            <a:xfrm>
              <a:off x="9392340" y="527916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E491FBB-9F68-7B4E-8B5A-1FC61145FE8F}"/>
                </a:ext>
              </a:extLst>
            </p:cNvPr>
            <p:cNvSpPr/>
            <p:nvPr/>
          </p:nvSpPr>
          <p:spPr>
            <a:xfrm>
              <a:off x="9630346" y="526008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C49E456-C94A-2247-A754-85D4CCED8E10}"/>
                </a:ext>
              </a:extLst>
            </p:cNvPr>
            <p:cNvSpPr/>
            <p:nvPr/>
          </p:nvSpPr>
          <p:spPr>
            <a:xfrm>
              <a:off x="9600764" y="50002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FDB4F3D-9A08-794D-BA98-FD0CE8FC1A7A}"/>
                </a:ext>
              </a:extLst>
            </p:cNvPr>
            <p:cNvSpPr/>
            <p:nvPr/>
          </p:nvSpPr>
          <p:spPr>
            <a:xfrm>
              <a:off x="9319929" y="49829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3004431-E9F8-E64A-80BD-A62CF20FBEC0}"/>
                </a:ext>
              </a:extLst>
            </p:cNvPr>
            <p:cNvSpPr/>
            <p:nvPr/>
          </p:nvSpPr>
          <p:spPr>
            <a:xfrm>
              <a:off x="10711558" y="501291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34F5E59-245B-4C44-9696-9A6E0711F32E}"/>
                </a:ext>
              </a:extLst>
            </p:cNvPr>
            <p:cNvSpPr/>
            <p:nvPr/>
          </p:nvSpPr>
          <p:spPr>
            <a:xfrm>
              <a:off x="11193708" y="5827804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E474C7C-8BD4-194B-9788-9FEE7639EBC5}"/>
                </a:ext>
              </a:extLst>
            </p:cNvPr>
            <p:cNvSpPr/>
            <p:nvPr/>
          </p:nvSpPr>
          <p:spPr>
            <a:xfrm>
              <a:off x="11431714" y="58087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E676A3-5083-2447-B079-C9750E925A86}"/>
                </a:ext>
              </a:extLst>
            </p:cNvPr>
            <p:cNvSpPr/>
            <p:nvPr/>
          </p:nvSpPr>
          <p:spPr>
            <a:xfrm>
              <a:off x="11402132" y="55488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9C52ED2-6499-7444-81D9-BFEF913F405A}"/>
                </a:ext>
              </a:extLst>
            </p:cNvPr>
            <p:cNvSpPr/>
            <p:nvPr/>
          </p:nvSpPr>
          <p:spPr>
            <a:xfrm>
              <a:off x="11121297" y="55315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F4D0372-3121-A045-AE0F-406694C1A1AB}"/>
                </a:ext>
              </a:extLst>
            </p:cNvPr>
            <p:cNvSpPr/>
            <p:nvPr/>
          </p:nvSpPr>
          <p:spPr>
            <a:xfrm>
              <a:off x="10949302" y="464715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5985575-0711-7445-82FA-EFDF647D6F85}"/>
                </a:ext>
              </a:extLst>
            </p:cNvPr>
            <p:cNvSpPr/>
            <p:nvPr/>
          </p:nvSpPr>
          <p:spPr>
            <a:xfrm>
              <a:off x="10891956" y="481282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93462AF-DF54-A746-9D9A-B739720C21F4}"/>
                </a:ext>
              </a:extLst>
            </p:cNvPr>
            <p:cNvSpPr/>
            <p:nvPr/>
          </p:nvSpPr>
          <p:spPr>
            <a:xfrm>
              <a:off x="11129962" y="47937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A1173AF-0D1E-4845-96CE-C5B4CB55509E}"/>
                </a:ext>
              </a:extLst>
            </p:cNvPr>
            <p:cNvSpPr/>
            <p:nvPr/>
          </p:nvSpPr>
          <p:spPr>
            <a:xfrm>
              <a:off x="11100380" y="45339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88E1D95-5EFC-7544-84D6-0B69E3BE2146}"/>
                </a:ext>
              </a:extLst>
            </p:cNvPr>
            <p:cNvSpPr/>
            <p:nvPr/>
          </p:nvSpPr>
          <p:spPr>
            <a:xfrm>
              <a:off x="10535857" y="50166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12C4D93-07E4-DE43-B31C-87122C24F648}"/>
                </a:ext>
              </a:extLst>
            </p:cNvPr>
            <p:cNvSpPr/>
            <p:nvPr/>
          </p:nvSpPr>
          <p:spPr>
            <a:xfrm>
              <a:off x="10563932" y="528675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E5F3103-E1F0-9E48-BC54-D577EFFB7E9B}"/>
                </a:ext>
              </a:extLst>
            </p:cNvPr>
            <p:cNvSpPr/>
            <p:nvPr/>
          </p:nvSpPr>
          <p:spPr>
            <a:xfrm>
              <a:off x="10716332" y="543915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898D704-00C6-D745-90DC-E72E78E7BBE2}"/>
                </a:ext>
              </a:extLst>
            </p:cNvPr>
            <p:cNvSpPr/>
            <p:nvPr/>
          </p:nvSpPr>
          <p:spPr>
            <a:xfrm>
              <a:off x="11313984" y="494910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0A3FB7F-F3B0-E04F-A97B-BC32394EA750}"/>
                </a:ext>
              </a:extLst>
            </p:cNvPr>
            <p:cNvSpPr/>
            <p:nvPr/>
          </p:nvSpPr>
          <p:spPr>
            <a:xfrm>
              <a:off x="11255941" y="4751300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374EC63-5AB0-574B-902A-0143A55CD0D2}"/>
                </a:ext>
              </a:extLst>
            </p:cNvPr>
            <p:cNvSpPr txBox="1"/>
            <p:nvPr/>
          </p:nvSpPr>
          <p:spPr>
            <a:xfrm>
              <a:off x="11223236" y="469257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E7F8E12-F425-C94D-97FB-51DBC02EE10B}"/>
                </a:ext>
              </a:extLst>
            </p:cNvPr>
            <p:cNvSpPr/>
            <p:nvPr/>
          </p:nvSpPr>
          <p:spPr>
            <a:xfrm>
              <a:off x="9302304" y="5799499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9695E52-3FDB-C74F-8042-9565AECD6A4F}"/>
                </a:ext>
              </a:extLst>
            </p:cNvPr>
            <p:cNvSpPr/>
            <p:nvPr/>
          </p:nvSpPr>
          <p:spPr>
            <a:xfrm>
              <a:off x="9244261" y="560169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08930F4-6D9E-9D44-A81C-70A3D8A38877}"/>
                </a:ext>
              </a:extLst>
            </p:cNvPr>
            <p:cNvSpPr txBox="1"/>
            <p:nvPr/>
          </p:nvSpPr>
          <p:spPr>
            <a:xfrm>
              <a:off x="9211556" y="554297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H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4200858-B6F7-6D41-9B95-719F357F1849}"/>
                </a:ext>
              </a:extLst>
            </p:cNvPr>
            <p:cNvSpPr/>
            <p:nvPr/>
          </p:nvSpPr>
          <p:spPr>
            <a:xfrm>
              <a:off x="9799735" y="598550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8D0A31-6D96-CF4B-A1D6-9EC2094B8D64}"/>
                </a:ext>
              </a:extLst>
            </p:cNvPr>
            <p:cNvSpPr/>
            <p:nvPr/>
          </p:nvSpPr>
          <p:spPr>
            <a:xfrm>
              <a:off x="9933503" y="622834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AF38F27-D04D-B440-873C-BA5B54224D7F}"/>
                </a:ext>
              </a:extLst>
            </p:cNvPr>
            <p:cNvSpPr/>
            <p:nvPr/>
          </p:nvSpPr>
          <p:spPr>
            <a:xfrm>
              <a:off x="10042884" y="5986026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EA93E3A6-1DAC-6140-90B3-BA7AD601E521}"/>
                </a:ext>
              </a:extLst>
            </p:cNvPr>
            <p:cNvSpPr/>
            <p:nvPr/>
          </p:nvSpPr>
          <p:spPr>
            <a:xfrm>
              <a:off x="10284505" y="6145782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282F65DD-87D4-834D-B86A-95207F06D963}"/>
                </a:ext>
              </a:extLst>
            </p:cNvPr>
            <p:cNvSpPr/>
            <p:nvPr/>
          </p:nvSpPr>
          <p:spPr>
            <a:xfrm>
              <a:off x="10529712" y="6111225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8EDDCBB9-52AB-4E49-9D29-02125DD6BD9F}"/>
                </a:ext>
              </a:extLst>
            </p:cNvPr>
            <p:cNvSpPr/>
            <p:nvPr/>
          </p:nvSpPr>
          <p:spPr>
            <a:xfrm>
              <a:off x="10361225" y="59699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71784C5-8EE3-624B-A964-C62139C7B7AD}"/>
                </a:ext>
              </a:extLst>
            </p:cNvPr>
            <p:cNvSpPr/>
            <p:nvPr/>
          </p:nvSpPr>
          <p:spPr>
            <a:xfrm>
              <a:off x="10192456" y="59457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5B77C7C1-2F26-7249-9170-F8A7DEFD035F}"/>
                </a:ext>
              </a:extLst>
            </p:cNvPr>
            <p:cNvSpPr/>
            <p:nvPr/>
          </p:nvSpPr>
          <p:spPr>
            <a:xfrm>
              <a:off x="9664703" y="61008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7E7C72B-DA0E-8942-9026-9639EA184CCD}"/>
                </a:ext>
              </a:extLst>
            </p:cNvPr>
            <p:cNvSpPr/>
            <p:nvPr/>
          </p:nvSpPr>
          <p:spPr>
            <a:xfrm>
              <a:off x="9875050" y="58978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B89D1B5-63F3-E64F-A725-66AF2671CAF9}"/>
                </a:ext>
              </a:extLst>
            </p:cNvPr>
            <p:cNvSpPr/>
            <p:nvPr/>
          </p:nvSpPr>
          <p:spPr>
            <a:xfrm>
              <a:off x="10293903" y="63573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E461AFB-B776-8D41-8808-40E07FC7C1F5}"/>
                </a:ext>
              </a:extLst>
            </p:cNvPr>
            <p:cNvSpPr/>
            <p:nvPr/>
          </p:nvSpPr>
          <p:spPr>
            <a:xfrm>
              <a:off x="8774249" y="4684878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AEF871-D92D-0A48-B45D-3B0208DBC9B7}"/>
                </a:ext>
              </a:extLst>
            </p:cNvPr>
            <p:cNvSpPr/>
            <p:nvPr/>
          </p:nvSpPr>
          <p:spPr>
            <a:xfrm>
              <a:off x="8787192" y="5101507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202EDAD-2E46-3842-9CFD-971868AD7E30}"/>
                </a:ext>
              </a:extLst>
            </p:cNvPr>
            <p:cNvSpPr/>
            <p:nvPr/>
          </p:nvSpPr>
          <p:spPr>
            <a:xfrm>
              <a:off x="8640096" y="49160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2270EF2-F57C-7640-8B9B-40FC2F398BEF}"/>
                </a:ext>
              </a:extLst>
            </p:cNvPr>
            <p:cNvSpPr/>
            <p:nvPr/>
          </p:nvSpPr>
          <p:spPr>
            <a:xfrm>
              <a:off x="8719473" y="54797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5111AA9-B685-5046-A7A3-3F6EEC569320}"/>
                </a:ext>
              </a:extLst>
            </p:cNvPr>
            <p:cNvSpPr/>
            <p:nvPr/>
          </p:nvSpPr>
          <p:spPr>
            <a:xfrm>
              <a:off x="7206707" y="4512551"/>
              <a:ext cx="72000" cy="72000"/>
            </a:xfrm>
            <a:prstGeom prst="ellipse">
              <a:avLst/>
            </a:prstGeom>
            <a:solidFill>
              <a:srgbClr val="2FD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2F7E3C8-3E57-A346-805F-EF13FA43B800}"/>
                </a:ext>
              </a:extLst>
            </p:cNvPr>
            <p:cNvSpPr/>
            <p:nvPr/>
          </p:nvSpPr>
          <p:spPr>
            <a:xfrm>
              <a:off x="10819545" y="45165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51593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Macintosh PowerPoint</Application>
  <PresentationFormat>Widescreen</PresentationFormat>
  <Paragraphs>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Sylvie Chantal Denkinger</dc:creator>
  <cp:lastModifiedBy>Sylvie Chantal Denkinger</cp:lastModifiedBy>
  <cp:revision>8</cp:revision>
  <dcterms:created xsi:type="dcterms:W3CDTF">2020-03-19T16:16:10Z</dcterms:created>
  <dcterms:modified xsi:type="dcterms:W3CDTF">2020-03-20T10:37:31Z</dcterms:modified>
</cp:coreProperties>
</file>