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BB3B04D-9F8D-4853-9418-05096582595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C2A92D-0B46-4E8F-84DF-43D02B483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0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B04D-9F8D-4853-9418-05096582595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A92D-0B46-4E8F-84DF-43D02B483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3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BB3B04D-9F8D-4853-9418-05096582595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C2A92D-0B46-4E8F-84DF-43D02B483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3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B04D-9F8D-4853-9418-05096582595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A92D-0B46-4E8F-84DF-43D02B483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50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BB3B04D-9F8D-4853-9418-05096582595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C2A92D-0B46-4E8F-84DF-43D02B483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BB3B04D-9F8D-4853-9418-05096582595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C2A92D-0B46-4E8F-84DF-43D02B483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0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BB3B04D-9F8D-4853-9418-05096582595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C2A92D-0B46-4E8F-84DF-43D02B483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B04D-9F8D-4853-9418-05096582595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A92D-0B46-4E8F-84DF-43D02B483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03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BB3B04D-9F8D-4853-9418-05096582595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C2A92D-0B46-4E8F-84DF-43D02B483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5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B04D-9F8D-4853-9418-05096582595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2A92D-0B46-4E8F-84DF-43D02B483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34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BB3B04D-9F8D-4853-9418-05096582595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AC2A92D-0B46-4E8F-84DF-43D02B483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84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B04D-9F8D-4853-9418-05096582595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A92D-0B46-4E8F-84DF-43D02B483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30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9017-4DE7-44BB-A669-D82E705C9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Hiring Process Analytics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5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91F3A-D51B-4660-B852-A59B3D1903A4}"/>
              </a:ext>
            </a:extLst>
          </p:cNvPr>
          <p:cNvSpPr txBox="1"/>
          <p:nvPr/>
        </p:nvSpPr>
        <p:spPr>
          <a:xfrm>
            <a:off x="5087549" y="2151727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Created salary intervals (e.g., 10K, 20K, etc.).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Used the FREQUENCY function to calculate the distribution.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Salary range of 40100-50099 is offered to 776 candidates which is the highest, including both hired and rejected candidates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35CCC-447E-4711-8182-B13AED714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72" y="1271260"/>
            <a:ext cx="3364327" cy="40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1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C84B-7813-4CF5-89B3-0682FBEA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Departmental Analysis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20F20-FA4D-4EC5-BBBD-7C7AD5CFEA2C}"/>
              </a:ext>
            </a:extLst>
          </p:cNvPr>
          <p:cNvSpPr txBox="1"/>
          <p:nvPr/>
        </p:nvSpPr>
        <p:spPr>
          <a:xfrm>
            <a:off x="4754174" y="2551837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Visualizing data through charts and plots is a crucial part of data analysis.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My Task: Use a pie chart, bar graph, or any other suitable visualization to show the proportion of people working in different departments.</a:t>
            </a: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3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66F8A0-C147-486C-85F8-D88520769C7E}"/>
              </a:ext>
            </a:extLst>
          </p:cNvPr>
          <p:cNvSpPr txBox="1"/>
          <p:nvPr/>
        </p:nvSpPr>
        <p:spPr>
          <a:xfrm>
            <a:off x="6096000" y="1144885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Created a pivot table to count the number of employees in each department.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Inserted a pie chart to show the proportion of people in different departments.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OPERATIONS DEPT has highest No of Employees and HUMAN RESOURCES DEPT has lowest No of Employees.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39% of the hired employees are working in operations dept, whereas only 1% of the hired employees are working in Human resources dept</a:t>
            </a: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E153B-23A8-4B11-A7FD-D4EC04EDD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6" y="4277360"/>
            <a:ext cx="5789497" cy="2579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601E3-CE0E-4B45-8AE1-93CCCC71B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02094" cy="42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7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D8E5-F5F7-48B3-88BC-DA2F3DC6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Position Tier Analysis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101AA-3537-4979-B00C-769CE84F66A0}"/>
              </a:ext>
            </a:extLst>
          </p:cNvPr>
          <p:cNvSpPr txBox="1"/>
          <p:nvPr/>
        </p:nvSpPr>
        <p:spPr>
          <a:xfrm>
            <a:off x="4754174" y="2613392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Different positions within a company often have different tiers or levels.</a:t>
            </a:r>
          </a:p>
          <a:p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My Task: Use a chart or graph to represent the different position tiers within the company.</a:t>
            </a: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6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145A98-7426-481B-BD79-BB4B3446A49F}"/>
              </a:ext>
            </a:extLst>
          </p:cNvPr>
          <p:cNvSpPr txBox="1"/>
          <p:nvPr/>
        </p:nvSpPr>
        <p:spPr>
          <a:xfrm>
            <a:off x="5689600" y="2373982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Created a pivot table to count the number of positions in each tier.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Inserted a bar chart to visualize the distribution.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 the chart we can see that 1792 people have applied for c9 post, which is 25% of total candidates applied.</a:t>
            </a: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0490D-0B2F-4A39-A851-7BA4DC84A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4" y="3742749"/>
            <a:ext cx="4236720" cy="3115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EECB6A-8618-40B0-BE11-ACDF0DC38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" y="0"/>
            <a:ext cx="5688732" cy="36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7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8395-8CC1-417C-8730-B800A45C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16EDC-35AB-48A4-8D9C-9101AD83FD62}"/>
              </a:ext>
            </a:extLst>
          </p:cNvPr>
          <p:cNvSpPr txBox="1"/>
          <p:nvPr/>
        </p:nvSpPr>
        <p:spPr>
          <a:xfrm>
            <a:off x="4710236" y="751344"/>
            <a:ext cx="71323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Through this project, I achieved the following:</a:t>
            </a:r>
          </a:p>
          <a:p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Comprehensive Data Cleaning: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Addressed missing data by removing the row, ensuring a more accurate analysis.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Outlier Analysis: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Identified and retained outliers to understand the impact, and providing deeper insights into salary variations.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Gender Distribution Analysis: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Revealed the current gender balance among the candidates.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Salary Insights: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Calculated the average salary and analyzed salary distribution.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Departmental Distribution: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Analyzed employee distribution across departments, helps in strategic workforce planning.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Visualization: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Created charts and graphs to visually represent important data points, making insights more accessible and actionable.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3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1DA1-5532-4692-9731-FFA6335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Overview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1BFED-F707-4A46-8117-6EE1E25A60DD}"/>
              </a:ext>
            </a:extLst>
          </p:cNvPr>
          <p:cNvSpPr txBox="1"/>
          <p:nvPr/>
        </p:nvSpPr>
        <p:spPr>
          <a:xfrm>
            <a:off x="4830374" y="2274838"/>
            <a:ext cx="60960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Analyzing hiring process data to draw meaningful insights.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Handling missing data, combining columns, detecting and removing outliers.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Summarizing findings and visualizations. </a:t>
            </a:r>
          </a:p>
        </p:txBody>
      </p:sp>
    </p:spTree>
    <p:extLst>
      <p:ext uri="{BB962C8B-B14F-4D97-AF65-F5344CB8AC3E}">
        <p14:creationId xmlns:p14="http://schemas.microsoft.com/office/powerpoint/2010/main" val="386453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DF86-CFF9-4D9E-8CAD-B0136845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Missing Data Handling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4FB1C-E02E-4A31-93AB-0471C656FF94}"/>
              </a:ext>
            </a:extLst>
          </p:cNvPr>
          <p:cNvSpPr txBox="1"/>
          <p:nvPr/>
        </p:nvSpPr>
        <p:spPr>
          <a:xfrm>
            <a:off x="4943475" y="276728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Checked for missing values in the dataset.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Removed the missing value in the Offered Salary column.</a:t>
            </a: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8CC6-A300-4C08-AA35-6896243A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Outlier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230BC-7CFA-4326-9153-E415369BF8AE}"/>
              </a:ext>
            </a:extLst>
          </p:cNvPr>
          <p:cNvSpPr txBox="1"/>
          <p:nvPr/>
        </p:nvSpPr>
        <p:spPr>
          <a:xfrm>
            <a:off x="4754174" y="254420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Calculated Interquartile Range (IQR) for Offered Salary.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Identified and handled outliers using the lower and upper bounds.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Decided to keep the outliers and analyze the impact on the overall results.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6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0C73-55F3-4DCF-9228-6754EFCE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Hiring Analysis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0F1BD-4B56-4280-9564-FA21865CF1CA}"/>
              </a:ext>
            </a:extLst>
          </p:cNvPr>
          <p:cNvSpPr txBox="1"/>
          <p:nvPr/>
        </p:nvSpPr>
        <p:spPr>
          <a:xfrm>
            <a:off x="4754174" y="254042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hiring process involves bringing new individuals into the organization for various roles.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My Task: Determine the gender distribution of hires. How many males and females have been hired by the company?</a:t>
            </a: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4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6C8D6B-4C20-45B5-A375-8A7EB00178BE}"/>
              </a:ext>
            </a:extLst>
          </p:cNvPr>
          <p:cNvSpPr txBox="1"/>
          <p:nvPr/>
        </p:nvSpPr>
        <p:spPr>
          <a:xfrm>
            <a:off x="6096000" y="218628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Created a pivot table to count the number of males and females hired.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Inserted a pie chart to visualize the gender distribution.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 the pie chart we can observe a total of 2563 Male and 1856 Female are hired and working in the company.</a:t>
            </a: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6948CA-34C7-42D8-B5D2-BAA4FA3FF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9" y="3731776"/>
            <a:ext cx="4854680" cy="2106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CEA77-2752-48DB-B7CF-96C46A021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0" y="481605"/>
            <a:ext cx="4854680" cy="27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0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189E-A79C-417C-BD61-914F0848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Salary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AB0B8-C4DB-4AD1-8CCF-B6DA509F9181}"/>
              </a:ext>
            </a:extLst>
          </p:cNvPr>
          <p:cNvSpPr txBox="1"/>
          <p:nvPr/>
        </p:nvSpPr>
        <p:spPr>
          <a:xfrm>
            <a:off x="4754174" y="234992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average salary is calculated by adding up the salaries of a group of employees and then dividing the total by the number of employees.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My Task: What is the average salary offered by this company?</a:t>
            </a: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6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AAC82-4AD0-4567-B729-1403012B558D}"/>
              </a:ext>
            </a:extLst>
          </p:cNvPr>
          <p:cNvSpPr txBox="1"/>
          <p:nvPr/>
        </p:nvSpPr>
        <p:spPr>
          <a:xfrm>
            <a:off x="5457825" y="1920895"/>
            <a:ext cx="6096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Calculated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the average salary offered by the company using the AVERAGE function.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Also Found the Minimum salary, Maximum salary and Median salary offered by the company.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AVERAGE salary offered by the company is 49983.03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6853E-02EB-4FDE-ADE6-F6367CBB2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8" y="2249370"/>
            <a:ext cx="4475449" cy="16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7C81-BDAE-487B-845D-ABB932B6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Salary Distribution</a:t>
            </a:r>
            <a:endParaRPr lang="en-IN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5C6DC-F544-47F6-BCE9-0712D3AEF2A7}"/>
              </a:ext>
            </a:extLst>
          </p:cNvPr>
          <p:cNvSpPr txBox="1"/>
          <p:nvPr/>
        </p:nvSpPr>
        <p:spPr>
          <a:xfrm>
            <a:off x="4754174" y="2300873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Class intervals represent ranges of values, in this case, salary ranges. The class interval is the difference between the upper and lower limits of a class.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My Task: Create class intervals for the salaries in the company.</a:t>
            </a:r>
            <a:endParaRPr lang="en-IN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340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490</TotalTime>
  <Words>645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 Light</vt:lpstr>
      <vt:lpstr>Courier New</vt:lpstr>
      <vt:lpstr>Microsoft Sans Serif</vt:lpstr>
      <vt:lpstr>Rockwell</vt:lpstr>
      <vt:lpstr>Wingdings</vt:lpstr>
      <vt:lpstr>Atlas</vt:lpstr>
      <vt:lpstr>Hiring Process Analytics</vt:lpstr>
      <vt:lpstr>Project Overview</vt:lpstr>
      <vt:lpstr>Missing Data Handling</vt:lpstr>
      <vt:lpstr>Outlier Detection</vt:lpstr>
      <vt:lpstr>Hiring Analysis</vt:lpstr>
      <vt:lpstr>PowerPoint Presentation</vt:lpstr>
      <vt:lpstr>Average Salary</vt:lpstr>
      <vt:lpstr>PowerPoint Presentation</vt:lpstr>
      <vt:lpstr>Salary Distribution</vt:lpstr>
      <vt:lpstr>PowerPoint Presentation</vt:lpstr>
      <vt:lpstr>Departmental Analysis</vt:lpstr>
      <vt:lpstr>PowerPoint Presentation</vt:lpstr>
      <vt:lpstr>Position Tier Analysis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Venkata Sai Tharun sai</dc:creator>
  <cp:lastModifiedBy>Venkata Sai Tharun sai</cp:lastModifiedBy>
  <cp:revision>19</cp:revision>
  <dcterms:created xsi:type="dcterms:W3CDTF">2024-07-03T05:16:19Z</dcterms:created>
  <dcterms:modified xsi:type="dcterms:W3CDTF">2024-07-03T13:26:46Z</dcterms:modified>
</cp:coreProperties>
</file>