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76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krchess.org.u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53330-85EE-3A41-4DF6-D1F44EA2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24" y="493987"/>
            <a:ext cx="8825658" cy="1586633"/>
          </a:xfrm>
        </p:spPr>
        <p:txBody>
          <a:bodyPr/>
          <a:lstStyle/>
          <a:p>
            <a:r>
              <a:rPr lang="ru-UA" dirty="0">
                <a:solidFill>
                  <a:schemeClr val="accent5">
                    <a:lumMod val="75000"/>
                  </a:schemeClr>
                </a:solidFill>
              </a:rPr>
              <a:t>Мой C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hess_bot</a:t>
            </a:r>
            <a:endParaRPr lang="ru-U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78500A-C4BB-4828-88A8-5CD682D77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711" y="2249215"/>
            <a:ext cx="6429772" cy="2322786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Е</a:t>
            </a:r>
            <a:r>
              <a:rPr lang="ru-R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сли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вы шахматист то наверное вам </a:t>
            </a:r>
            <a:r>
              <a:rPr lang="ru-R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когд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-то</a:t>
            </a:r>
          </a:p>
          <a:p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Хотелось узнать информацию про шахматиста</a:t>
            </a:r>
          </a:p>
          <a:p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 заходя в интернет.</a:t>
            </a:r>
          </a:p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Решить эту проблему поможет мой: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Chess_bot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3AE323-E96B-0662-6E4C-92469D43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23" y="1287303"/>
            <a:ext cx="4130566" cy="4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15FD1-6223-42D4-9D36-89099ABA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Библиотеки</a:t>
            </a:r>
            <a:endParaRPr lang="ru-UA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92BFB-65C1-5580-C6CB-F535EC255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1"/>
            <a:ext cx="7558122" cy="2094624"/>
          </a:xfrm>
        </p:spPr>
        <p:txBody>
          <a:bodyPr>
            <a:normAutofit lnSpcReduction="10000"/>
          </a:bodyPr>
          <a:lstStyle/>
          <a:p>
            <a:r>
              <a:rPr lang="ru-UA" dirty="0"/>
              <a:t>Мой бот обеспечит вам постоянно обновляющююся информацию про игроков. А так-же боту всё равно в какой последовательности вы вводите имя. Но важно заметить то что бот ищет мужчин и женщин только тех которые находяться в списках ТОП-100 лучших шахматистов Украины так-что перед вводом проверьте состоите ли вы в списках!</a:t>
            </a:r>
          </a:p>
          <a:p>
            <a:r>
              <a:rPr lang="ru-UA" dirty="0"/>
              <a:t>Внизу пример вывода информации а справа библиотеки: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CC4E62-CBE5-C0A9-5446-87467E37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698125"/>
            <a:ext cx="7810370" cy="20946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0E18AE-E393-0F77-18CE-52C02BC7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077" y="2679919"/>
            <a:ext cx="3478923" cy="10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3B981-B8B5-9CAC-46F5-A7C3D5C1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>
                <a:solidFill>
                  <a:schemeClr val="accent6">
                    <a:lumMod val="50000"/>
                  </a:schemeClr>
                </a:solidFill>
              </a:rPr>
              <a:t>Возможные </a:t>
            </a:r>
            <a:r>
              <a:rPr lang="ru-UA" u="sng" dirty="0">
                <a:solidFill>
                  <a:schemeClr val="accent5">
                    <a:lumMod val="75000"/>
                  </a:schemeClr>
                </a:solidFill>
              </a:rPr>
              <a:t>УЛУЧШЕНИЯ</a:t>
            </a:r>
            <a:endParaRPr lang="ru-UA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E730A-94D3-BDBB-0D0D-3BE94711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UA" dirty="0"/>
              <a:t>1. Распространить действия бота на все области(Украины)</a:t>
            </a:r>
          </a:p>
          <a:p>
            <a:r>
              <a:rPr lang="ru-UA" dirty="0"/>
              <a:t>2.Добавить в бота функцию отслеживания предстоящих турниров(крупных)!</a:t>
            </a:r>
          </a:p>
          <a:p>
            <a:r>
              <a:rPr lang="ru-UA" dirty="0"/>
              <a:t>3.Сделать так что-бы бот находил шахматиста даже если в имени ошибка</a:t>
            </a:r>
          </a:p>
          <a:p>
            <a:r>
              <a:rPr lang="ru-UA" dirty="0"/>
              <a:t>Самое важное:</a:t>
            </a:r>
          </a:p>
          <a:p>
            <a:r>
              <a:rPr lang="ru-UA" dirty="0"/>
              <a:t>1.Орендовать какие-то сервера что-бы работа бота не зависела от меня.</a:t>
            </a:r>
          </a:p>
          <a:p>
            <a:r>
              <a:rPr lang="ru-UA" dirty="0"/>
              <a:t>2.Попытаться продать его ФШД(если получиться я буду давать вам 25% от всего заработка ежемесячно хотя может и больше %</a:t>
            </a:r>
            <a:r>
              <a:rPr lang="en-US" dirty="0"/>
              <a:t> </a:t>
            </a:r>
            <a:r>
              <a:rPr lang="ru-RU" dirty="0"/>
              <a:t>там уже посмотрим)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982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3073A-C0FF-3AB9-D7BE-C5C935F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BA9AB-C185-195C-65E2-9A91338E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UA" dirty="0"/>
              <a:t>Инфа бралась с сайта </a:t>
            </a:r>
            <a:r>
              <a:rPr lang="en" dirty="0">
                <a:hlinkClick r:id="rId2"/>
              </a:rPr>
              <a:t>https://ukrchess.org.ua/</a:t>
            </a:r>
            <a:endParaRPr lang="ru-RU" dirty="0"/>
          </a:p>
          <a:p>
            <a:r>
              <a:rPr lang="ru-RU" dirty="0"/>
              <a:t>Над ботом работал: Михаил Коваленко</a:t>
            </a:r>
          </a:p>
          <a:p>
            <a:r>
              <a:rPr lang="ru-RU" dirty="0"/>
              <a:t>Над парсером работал: Ярослав Демченко</a:t>
            </a:r>
          </a:p>
          <a:p>
            <a:r>
              <a:rPr lang="ru-RU" dirty="0"/>
              <a:t>Презентацию сделал: Михаил Коваленко</a:t>
            </a:r>
          </a:p>
          <a:p>
            <a:r>
              <a:rPr lang="ru-RU" dirty="0"/>
              <a:t> Дата пока-что </a:t>
            </a:r>
            <a:r>
              <a:rPr lang="ru-RU" dirty="0" err="1"/>
              <a:t>законченой</a:t>
            </a:r>
            <a:r>
              <a:rPr lang="ru-RU" dirty="0"/>
              <a:t> работы </a:t>
            </a:r>
            <a:r>
              <a:rPr lang="ru-RU"/>
              <a:t>над незаконченным </a:t>
            </a:r>
            <a:r>
              <a:rPr lang="ru-RU" dirty="0"/>
              <a:t>проектом: 16.7.</a:t>
            </a:r>
            <a:r>
              <a:rPr lang="en-US" dirty="0"/>
              <a:t>****</a:t>
            </a:r>
          </a:p>
          <a:p>
            <a:r>
              <a:rPr lang="en-US" dirty="0" err="1"/>
              <a:t>З</a:t>
            </a:r>
            <a:r>
              <a:rPr lang="ru-RU" dirty="0" err="1"/>
              <a:t>вёздочки</a:t>
            </a:r>
            <a:r>
              <a:rPr lang="ru-RU" dirty="0"/>
              <a:t> для таинственности!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6711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Совет директоров</Template>
  <TotalTime>32</TotalTime>
  <Words>222</Words>
  <Application>Microsoft Macintosh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Мой Chess_bot</vt:lpstr>
      <vt:lpstr>Библиотеки</vt:lpstr>
      <vt:lpstr>Возможные УЛУЧШЕНИЯ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Chess_bot</dc:title>
  <dc:creator>Александр Kovalenko</dc:creator>
  <cp:lastModifiedBy>Александр Kovalenko</cp:lastModifiedBy>
  <cp:revision>1</cp:revision>
  <dcterms:created xsi:type="dcterms:W3CDTF">2024-07-16T16:03:21Z</dcterms:created>
  <dcterms:modified xsi:type="dcterms:W3CDTF">2024-07-16T16:36:05Z</dcterms:modified>
</cp:coreProperties>
</file>