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3" r:id="rId5"/>
    <p:sldId id="260" r:id="rId6"/>
    <p:sldId id="277" r:id="rId7"/>
    <p:sldId id="264" r:id="rId8"/>
    <p:sldId id="261" r:id="rId9"/>
    <p:sldId id="265" r:id="rId10"/>
    <p:sldId id="266" r:id="rId11"/>
    <p:sldId id="262" r:id="rId12"/>
    <p:sldId id="267" r:id="rId13"/>
    <p:sldId id="269" r:id="rId14"/>
    <p:sldId id="270" r:id="rId15"/>
    <p:sldId id="271" r:id="rId16"/>
    <p:sldId id="278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7B871-B8AB-4584-8925-106AD31C02C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721E6-EFF7-4531-BDAF-3B15DD8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75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2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753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555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5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B41EEBA-8529-495A-8FA7-04FC858E3A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D69279C-9E42-4F58-BECA-4D6254E51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2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1535637" y="3814354"/>
            <a:ext cx="9265771" cy="11985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400" dirty="0" smtClean="0"/>
              <a:t>Knowledge Base</a:t>
            </a:r>
            <a:endParaRPr sz="54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3239589" y="5012891"/>
            <a:ext cx="5521234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s" sz="1333" i="1" dirty="0" smtClean="0"/>
              <a:t>Pengembangan </a:t>
            </a:r>
            <a:r>
              <a:rPr lang="es" sz="1333" i="1" dirty="0" smtClean="0"/>
              <a:t>Online </a:t>
            </a:r>
            <a:r>
              <a:rPr lang="es" sz="1333" i="1" dirty="0"/>
              <a:t>Web-based Knowledge Management System</a:t>
            </a:r>
            <a:endParaRPr sz="1333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49" y="873185"/>
            <a:ext cx="2837548" cy="28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MVC</a:t>
            </a:r>
            <a:br>
              <a:rPr lang="en-US" sz="4000" b="1" dirty="0" smtClean="0"/>
            </a:br>
            <a:r>
              <a:rPr lang="en-US" sz="4000" b="1" dirty="0" smtClean="0"/>
              <a:t>Design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88" y="190500"/>
            <a:ext cx="683206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824985"/>
          </a:xfrm>
        </p:spPr>
        <p:txBody>
          <a:bodyPr/>
          <a:lstStyle/>
          <a:p>
            <a:pPr algn="ctr"/>
            <a:r>
              <a:rPr lang="en-US" dirty="0" err="1" smtClean="0"/>
              <a:t>Instalasi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07126"/>
            <a:ext cx="10667998" cy="41792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/ coding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: 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 err="1" smtClean="0"/>
              <a:t>Instalasi</a:t>
            </a:r>
            <a:r>
              <a:rPr lang="en-US" dirty="0" smtClean="0"/>
              <a:t> PHP &amp; MySQL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 err="1" smtClean="0"/>
              <a:t>Instalasi</a:t>
            </a:r>
            <a:r>
              <a:rPr lang="en-US" dirty="0" smtClean="0"/>
              <a:t> Composer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endParaRPr lang="en-US" dirty="0" smtClean="0"/>
          </a:p>
          <a:p>
            <a:pPr marL="859536" lvl="1" indent="-457200">
              <a:buFont typeface="+mj-lt"/>
              <a:buAutoNum type="arabicPeriod"/>
            </a:pPr>
            <a:r>
              <a:rPr lang="en-US" dirty="0" err="1" smtClean="0"/>
              <a:t>Instalasi</a:t>
            </a:r>
            <a:r>
              <a:rPr lang="en-US" dirty="0" smtClean="0"/>
              <a:t> Bootstrap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859536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48950" cy="86907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Hasil</a:t>
            </a:r>
            <a:r>
              <a:rPr lang="en-US" sz="3200" b="1" dirty="0" smtClean="0"/>
              <a:t>: Landing Page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7" y="1436890"/>
            <a:ext cx="10081875" cy="4631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8225" y="1428750"/>
            <a:ext cx="10106025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48950" cy="86907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Hasil</a:t>
            </a:r>
            <a:r>
              <a:rPr lang="en-US" sz="3200" b="1" dirty="0" smtClean="0"/>
              <a:t>: Browse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038225" y="1428750"/>
            <a:ext cx="10106025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28750"/>
            <a:ext cx="1014982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48950" cy="86907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Hasil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Pembuatan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Halaman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038225" y="1428750"/>
            <a:ext cx="10106025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28749"/>
            <a:ext cx="10106025" cy="4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48950" cy="86907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Hasil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Halaman</a:t>
            </a:r>
            <a:r>
              <a:rPr lang="en-US" sz="3200" b="1" dirty="0" smtClean="0"/>
              <a:t> View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038225" y="1428750"/>
            <a:ext cx="10106025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28751"/>
            <a:ext cx="10106025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48950" cy="86907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Hasil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Halaman</a:t>
            </a:r>
            <a:r>
              <a:rPr lang="en-US" sz="3200" b="1" dirty="0" smtClean="0"/>
              <a:t> </a:t>
            </a:r>
            <a:r>
              <a:rPr lang="en-US" sz="3200" b="1" dirty="0" smtClean="0"/>
              <a:t>Help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038225" y="1428750"/>
            <a:ext cx="10106025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28750"/>
            <a:ext cx="1027810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48950" cy="86907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Hasil</a:t>
            </a:r>
            <a:r>
              <a:rPr lang="en-US" sz="3200" b="1" dirty="0" smtClean="0"/>
              <a:t>: Auto Parsing Document Feature </a:t>
            </a:r>
            <a:r>
              <a:rPr lang="en-US" sz="1600" b="1" dirty="0" smtClean="0"/>
              <a:t>(not implemented)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038225" y="1428750"/>
            <a:ext cx="10106025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28750"/>
            <a:ext cx="10445404" cy="47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48950" cy="86907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Hasil</a:t>
            </a:r>
            <a:r>
              <a:rPr lang="en-US" sz="3200" b="1" dirty="0" smtClean="0"/>
              <a:t>: Editing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038225" y="1428750"/>
            <a:ext cx="10106025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28750"/>
            <a:ext cx="1012510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Kesimpulan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Laravel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i="1" dirty="0" smtClean="0"/>
              <a:t>framework</a:t>
            </a:r>
            <a:r>
              <a:rPr lang="en-US" sz="2400" dirty="0" smtClean="0"/>
              <a:t> </a:t>
            </a:r>
            <a:r>
              <a:rPr lang="en-US" sz="2400" i="1" dirty="0" smtClean="0"/>
              <a:t>Model Controller View (MVC) </a:t>
            </a:r>
            <a:r>
              <a:rPr lang="en-US" sz="2400" dirty="0" smtClean="0"/>
              <a:t>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simpel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powerful,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web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elegan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i="1" dirty="0" smtClean="0"/>
              <a:t>parsing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diraih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: Python </a:t>
            </a:r>
            <a:r>
              <a:rPr lang="en-US" sz="2400" i="1" dirty="0" smtClean="0"/>
              <a:t>script, </a:t>
            </a:r>
            <a:r>
              <a:rPr lang="en-US" sz="2400" dirty="0" smtClean="0"/>
              <a:t>Node.js </a:t>
            </a:r>
            <a:r>
              <a:rPr lang="en-US" sz="2400" i="1" dirty="0" smtClean="0"/>
              <a:t>package, </a:t>
            </a:r>
            <a:r>
              <a:rPr lang="en-US" sz="2400" dirty="0" err="1" smtClean="0"/>
              <a:t>dan</a:t>
            </a:r>
            <a:r>
              <a:rPr lang="en-US" sz="2400" dirty="0" smtClean="0"/>
              <a:t> PHP </a:t>
            </a:r>
            <a:r>
              <a:rPr lang="en-US" sz="2400" i="1" dirty="0" smtClean="0"/>
              <a:t>package.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dan</a:t>
            </a:r>
            <a:r>
              <a:rPr lang="en-US" sz="2400" dirty="0" smtClean="0"/>
              <a:t> Node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, </a:t>
            </a:r>
            <a:r>
              <a:rPr lang="en-US" sz="2400" dirty="0" err="1" smtClean="0"/>
              <a:t>meskipun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fiturnya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…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53;p21"/>
          <p:cNvCxnSpPr/>
          <p:nvPr/>
        </p:nvCxnSpPr>
        <p:spPr>
          <a:xfrm>
            <a:off x="523875" y="1125025"/>
            <a:ext cx="11191875" cy="0"/>
          </a:xfrm>
          <a:prstGeom prst="straightConnector1">
            <a:avLst/>
          </a:pr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14;p21"/>
          <p:cNvSpPr txBox="1">
            <a:spLocks/>
          </p:cNvSpPr>
          <p:nvPr/>
        </p:nvSpPr>
        <p:spPr>
          <a:xfrm>
            <a:off x="626025" y="518425"/>
            <a:ext cx="8520600" cy="60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dirty="0" smtClean="0"/>
              <a:t>DAFTAR ISI</a:t>
            </a:r>
            <a:endParaRPr lang="en-US" dirty="0"/>
          </a:p>
        </p:txBody>
      </p:sp>
      <p:sp>
        <p:nvSpPr>
          <p:cNvPr id="10" name="Google Shape;259;p22"/>
          <p:cNvSpPr txBox="1">
            <a:spLocks/>
          </p:cNvSpPr>
          <p:nvPr/>
        </p:nvSpPr>
        <p:spPr>
          <a:xfrm>
            <a:off x="523875" y="1370444"/>
            <a:ext cx="6502949" cy="47255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3200" i="1" dirty="0" err="1" smtClean="0"/>
              <a:t>Abstrak</a:t>
            </a:r>
            <a:endParaRPr lang="en-US" sz="3200" i="1" dirty="0" smtClean="0"/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3200" i="1" dirty="0" err="1" smtClean="0"/>
              <a:t>Pendahuluan</a:t>
            </a:r>
            <a:endParaRPr lang="en-US" sz="3200" i="1" dirty="0" smtClean="0"/>
          </a:p>
          <a:p>
            <a:pPr marL="916686" lvl="1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3000" i="1" dirty="0" err="1" smtClean="0"/>
              <a:t>Latar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Belakang</a:t>
            </a:r>
            <a:endParaRPr lang="en-US" sz="3000" i="1" dirty="0" smtClean="0"/>
          </a:p>
          <a:p>
            <a:pPr marL="916686" lvl="1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3000" i="1" dirty="0" err="1" smtClean="0"/>
              <a:t>Tujuan</a:t>
            </a:r>
            <a:endParaRPr lang="en-US" sz="3000" i="1" dirty="0" smtClean="0"/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af-ZA" sz="3200" i="1" dirty="0" smtClean="0"/>
              <a:t>Penelitian Terkait</a:t>
            </a:r>
            <a:endParaRPr lang="en-US" sz="3200" i="1" dirty="0" smtClean="0"/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3200" i="1" dirty="0" err="1" smtClean="0"/>
              <a:t>Metodologi</a:t>
            </a:r>
            <a:endParaRPr lang="en-US" sz="3200" i="1" dirty="0" smtClean="0"/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3200" i="1" dirty="0" err="1" smtClean="0"/>
              <a:t>Pembahasan</a:t>
            </a:r>
            <a:endParaRPr lang="en-US" sz="3000" i="1" dirty="0" smtClean="0"/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3200" i="1" dirty="0" err="1" smtClean="0"/>
              <a:t>Kesimpulan</a:t>
            </a:r>
            <a:endParaRPr lang="en-US" sz="3200" i="1" dirty="0" smtClean="0"/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endParaRPr lang="en-US" sz="3200" i="1" dirty="0" smtClean="0"/>
          </a:p>
          <a:p>
            <a:pPr marL="514350" indent="-514350">
              <a:spcBef>
                <a:spcPts val="0"/>
              </a:spcBef>
              <a:buClr>
                <a:schemeClr val="dk1"/>
              </a:buClr>
              <a:buSzPts val="1100"/>
              <a:buAutoNum type="arabicPeriod"/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10927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Terimakasih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Abstrak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400" b="1" i="1" dirty="0"/>
              <a:t>Knowledge Base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/>
              <a:t>seiring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berjalannya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</a:t>
            </a: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i="1" dirty="0"/>
              <a:t>knowledge base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 smtClean="0"/>
              <a:t>generik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bias </a:t>
            </a:r>
            <a:r>
              <a:rPr lang="en-US" sz="2400" dirty="0" err="1"/>
              <a:t>diartikan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enak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topik</a:t>
            </a:r>
            <a:r>
              <a:rPr lang="en-US" sz="2400" dirty="0"/>
              <a:t> yang </a:t>
            </a:r>
            <a:r>
              <a:rPr lang="en-US" sz="2400" i="1" dirty="0"/>
              <a:t>knowledge base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 smtClean="0"/>
              <a:t>berikan</a:t>
            </a:r>
            <a:r>
              <a:rPr lang="en-US" sz="2400" dirty="0" smtClean="0"/>
              <a:t>.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membahas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ekstraksi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5993444"/>
            <a:ext cx="6156960" cy="46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smtClean="0"/>
              <a:t>Keyword: </a:t>
            </a:r>
            <a:r>
              <a:rPr lang="en-US" sz="1400" i="1" dirty="0" smtClean="0"/>
              <a:t>Knowledge management, </a:t>
            </a:r>
            <a:r>
              <a:rPr lang="en-US" sz="1400" dirty="0" smtClean="0"/>
              <a:t>text </a:t>
            </a:r>
            <a:r>
              <a:rPr lang="en-US" sz="1400" dirty="0" smtClean="0"/>
              <a:t>mining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5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knowledge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 smtClean="0"/>
              <a:t>berharga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Knowledge Management System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yang vital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mengorganisir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agar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hilang</a:t>
            </a:r>
            <a:r>
              <a:rPr lang="en-US" sz="2400" dirty="0" smtClean="0"/>
              <a:t>. </a:t>
            </a:r>
          </a:p>
          <a:p>
            <a:pPr marL="0" indent="0" algn="just">
              <a:buNone/>
            </a:pPr>
            <a:r>
              <a:rPr lang="en-US" sz="2400" dirty="0" err="1" smtClean="0"/>
              <a:t>Ketidakadanya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wadah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menampung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terpadu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Politeknik</a:t>
            </a:r>
            <a:r>
              <a:rPr lang="en-US" sz="2400" dirty="0" smtClean="0"/>
              <a:t> </a:t>
            </a:r>
            <a:r>
              <a:rPr lang="en-US" sz="2400" dirty="0" err="1" smtClean="0"/>
              <a:t>Statistik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BPS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harapan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agar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akademis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non-</a:t>
            </a:r>
            <a:r>
              <a:rPr lang="en-US" sz="2400" dirty="0" err="1" smtClean="0"/>
              <a:t>akademis</a:t>
            </a:r>
            <a:r>
              <a:rPr lang="en-US" sz="2400" dirty="0" smtClean="0"/>
              <a:t> di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terpadu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2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Tujuan</a:t>
            </a:r>
            <a:endParaRPr lang="en-US" sz="3600" b="1" dirty="0"/>
          </a:p>
        </p:txBody>
      </p:sp>
      <p:sp>
        <p:nvSpPr>
          <p:cNvPr id="5" name="Google Shape;278;p23"/>
          <p:cNvSpPr/>
          <p:nvPr/>
        </p:nvSpPr>
        <p:spPr>
          <a:xfrm>
            <a:off x="5477195" y="626353"/>
            <a:ext cx="1395024" cy="11643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8;p23"/>
          <p:cNvSpPr/>
          <p:nvPr/>
        </p:nvSpPr>
        <p:spPr>
          <a:xfrm>
            <a:off x="5477195" y="2236078"/>
            <a:ext cx="1395024" cy="11643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8;p23"/>
          <p:cNvSpPr/>
          <p:nvPr/>
        </p:nvSpPr>
        <p:spPr>
          <a:xfrm>
            <a:off x="5477195" y="3845803"/>
            <a:ext cx="1395024" cy="11643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6711;p49"/>
          <p:cNvGrpSpPr/>
          <p:nvPr/>
        </p:nvGrpSpPr>
        <p:grpSpPr>
          <a:xfrm>
            <a:off x="5826683" y="795334"/>
            <a:ext cx="688417" cy="661991"/>
            <a:chOff x="-37534750" y="2668075"/>
            <a:chExt cx="332400" cy="319900"/>
          </a:xfrm>
        </p:grpSpPr>
        <p:sp>
          <p:nvSpPr>
            <p:cNvPr id="9" name="Google Shape;6712;p4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13;p4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70076" y="682199"/>
            <a:ext cx="4459922" cy="88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Penyimpanan</a:t>
            </a:r>
            <a:r>
              <a:rPr lang="en-US" sz="2800" dirty="0" smtClean="0"/>
              <a:t> </a:t>
            </a:r>
            <a:r>
              <a:rPr lang="en-US" sz="2800" dirty="0" err="1" smtClean="0"/>
              <a:t>Terpadu</a:t>
            </a:r>
            <a:endParaRPr lang="en-US" sz="2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70076" y="2236078"/>
            <a:ext cx="4459922" cy="122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/>
              <a:t>Ekstraksi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Penyuntingan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endParaRPr lang="en-US" sz="2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70076" y="3788516"/>
            <a:ext cx="4459922" cy="122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 smtClean="0"/>
              <a:t>Community-driven Content</a:t>
            </a:r>
            <a:endParaRPr lang="en-US" sz="2800" i="1" dirty="0"/>
          </a:p>
        </p:txBody>
      </p:sp>
      <p:grpSp>
        <p:nvGrpSpPr>
          <p:cNvPr id="14" name="Google Shape;9073;p54"/>
          <p:cNvGrpSpPr/>
          <p:nvPr/>
        </p:nvGrpSpPr>
        <p:grpSpPr>
          <a:xfrm>
            <a:off x="5826683" y="4022416"/>
            <a:ext cx="631373" cy="633031"/>
            <a:chOff x="6679825" y="2693700"/>
            <a:chExt cx="257875" cy="258575"/>
          </a:xfrm>
        </p:grpSpPr>
        <p:sp>
          <p:nvSpPr>
            <p:cNvPr id="15" name="Google Shape;9074;p54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75;p54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8648;p54"/>
          <p:cNvGrpSpPr/>
          <p:nvPr/>
        </p:nvGrpSpPr>
        <p:grpSpPr>
          <a:xfrm>
            <a:off x="5924540" y="2377892"/>
            <a:ext cx="637467" cy="628995"/>
            <a:chOff x="-6713450" y="2397900"/>
            <a:chExt cx="295375" cy="291450"/>
          </a:xfrm>
        </p:grpSpPr>
        <p:sp>
          <p:nvSpPr>
            <p:cNvPr id="18" name="Google Shape;8649;p54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50;p54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35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878722"/>
          </a:xfrm>
        </p:spPr>
        <p:txBody>
          <a:bodyPr/>
          <a:lstStyle/>
          <a:p>
            <a:r>
              <a:rPr lang="en-US" b="1" dirty="0" err="1" smtClean="0"/>
              <a:t>Penelitian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Terkait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Sanjaya</a:t>
            </a:r>
            <a:r>
              <a:rPr lang="en-US" sz="2400" dirty="0" smtClean="0"/>
              <a:t> (2018) </a:t>
            </a:r>
            <a:r>
              <a:rPr lang="en-US" sz="2400" dirty="0" err="1" smtClean="0"/>
              <a:t>dalam</a:t>
            </a:r>
            <a:r>
              <a:rPr lang="en-US" sz="2400" dirty="0" smtClean="0"/>
              <a:t> “</a:t>
            </a:r>
            <a:r>
              <a:rPr lang="sv-SE" sz="2400" dirty="0" smtClean="0"/>
              <a:t>Perancangan </a:t>
            </a:r>
            <a:r>
              <a:rPr lang="sv-SE" sz="2400" dirty="0"/>
              <a:t>Prototipe </a:t>
            </a:r>
            <a:r>
              <a:rPr lang="sv-SE" sz="2400" i="1" dirty="0"/>
              <a:t>Knowledge Management System </a:t>
            </a:r>
            <a:r>
              <a:rPr lang="sv-SE" sz="2400" dirty="0"/>
              <a:t>Politeknik Statistika </a:t>
            </a:r>
            <a:r>
              <a:rPr lang="sv-SE" sz="2400" dirty="0" smtClean="0"/>
              <a:t>STIS” sudah membangun prototip sederhana </a:t>
            </a:r>
            <a:r>
              <a:rPr lang="sv-SE" sz="2400" i="1" dirty="0" smtClean="0"/>
              <a:t>knowledge management system </a:t>
            </a:r>
            <a:r>
              <a:rPr lang="sv-SE" sz="2400" dirty="0" smtClean="0"/>
              <a:t>untuk kampus yang dapat digunakan oleh seluruh civitas akademika untuk pengumpulan dan pendokumentasian informasi agar tidak hilang dan mudah didistribusikan.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5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877236"/>
          </a:xfrm>
        </p:spPr>
        <p:txBody>
          <a:bodyPr/>
          <a:lstStyle/>
          <a:p>
            <a:r>
              <a:rPr lang="en-US" b="1" dirty="0" err="1" smtClean="0"/>
              <a:t>Metodologi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14597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i="1" dirty="0"/>
              <a:t> </a:t>
            </a:r>
            <a:r>
              <a:rPr lang="en-US" sz="2400" i="1" dirty="0" smtClean="0"/>
              <a:t>waterfall, </a:t>
            </a:r>
            <a:r>
              <a:rPr lang="en-US" sz="2400" dirty="0" err="1" smtClean="0"/>
              <a:t>yaitu</a:t>
            </a:r>
            <a:r>
              <a:rPr lang="en-US" sz="2400" dirty="0" smtClean="0"/>
              <a:t>: 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4138" y="1593669"/>
            <a:ext cx="1088572" cy="525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 Requirements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2710" y="2275941"/>
            <a:ext cx="1088572" cy="525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Software Requirements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1282" y="2958213"/>
            <a:ext cx="1088572" cy="525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854" y="3629075"/>
            <a:ext cx="1088572" cy="525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Program Design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8426" y="4299937"/>
            <a:ext cx="1088572" cy="525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6998" y="4950681"/>
            <a:ext cx="1088572" cy="525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Testing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75570" y="5587451"/>
            <a:ext cx="1088572" cy="525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Operation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3"/>
            <a:endCxn id="5" idx="0"/>
          </p:cNvCxnSpPr>
          <p:nvPr/>
        </p:nvCxnSpPr>
        <p:spPr>
          <a:xfrm>
            <a:off x="1532710" y="1856428"/>
            <a:ext cx="544286" cy="419513"/>
          </a:xfrm>
          <a:prstGeom prst="bentConnector2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2621282" y="2538700"/>
            <a:ext cx="544286" cy="419513"/>
          </a:xfrm>
          <a:prstGeom prst="bentConnector2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709854" y="3233248"/>
            <a:ext cx="544286" cy="419513"/>
          </a:xfrm>
          <a:prstGeom prst="bentConnector2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4798426" y="3891833"/>
            <a:ext cx="544286" cy="419513"/>
          </a:xfrm>
          <a:prstGeom prst="bentConnector2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5862277" y="4542904"/>
            <a:ext cx="544286" cy="419513"/>
          </a:xfrm>
          <a:prstGeom prst="bentConnector2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975570" y="5205598"/>
            <a:ext cx="544286" cy="419513"/>
          </a:xfrm>
          <a:prstGeom prst="bentConnector2">
            <a:avLst/>
          </a:prstGeom>
          <a:ln w="25400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5181600" y="1689763"/>
            <a:ext cx="6702196" cy="220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dipakai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agar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tahap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pengembangan</a:t>
            </a:r>
            <a:r>
              <a:rPr lang="en-US" sz="1800" dirty="0" smtClean="0"/>
              <a:t> </a:t>
            </a:r>
            <a:r>
              <a:rPr lang="en-US" sz="1800" dirty="0" err="1" smtClean="0"/>
              <a:t>jelas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sistematis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Royce, 1970). </a:t>
            </a:r>
            <a:r>
              <a:rPr lang="en-US" sz="1800" dirty="0" err="1" smtClean="0"/>
              <a:t>Namun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kekurangan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peninjauan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tahap</a:t>
            </a:r>
            <a:r>
              <a:rPr lang="en-US" sz="1800" dirty="0" smtClean="0"/>
              <a:t> </a:t>
            </a:r>
            <a:r>
              <a:rPr lang="en-US" sz="1800" dirty="0" err="1" smtClean="0"/>
              <a:t>sebelumnya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tahap</a:t>
            </a:r>
            <a:r>
              <a:rPr lang="en-US" sz="1800" dirty="0"/>
              <a:t> </a:t>
            </a:r>
            <a:r>
              <a:rPr lang="en-US" sz="1800" dirty="0" smtClean="0"/>
              <a:t>demi </a:t>
            </a:r>
            <a:r>
              <a:rPr lang="en-US" sz="1800" dirty="0" err="1" smtClean="0"/>
              <a:t>tahap</a:t>
            </a:r>
            <a:r>
              <a:rPr lang="en-US" sz="1800" dirty="0" smtClean="0"/>
              <a:t>,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kurang</a:t>
            </a:r>
            <a:r>
              <a:rPr lang="en-US" sz="1800" dirty="0" smtClean="0"/>
              <a:t> </a:t>
            </a:r>
            <a:r>
              <a:rPr lang="en-US" sz="1800" dirty="0" err="1" smtClean="0"/>
              <a:t>efisien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pengembangan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selalu</a:t>
            </a:r>
            <a:r>
              <a:rPr lang="en-US" sz="1800" dirty="0" smtClean="0"/>
              <a:t> di </a:t>
            </a:r>
            <a:r>
              <a:rPr lang="en-US" sz="1800" dirty="0" smtClean="0"/>
              <a:t>testing.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15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80942"/>
              </p:ext>
            </p:extLst>
          </p:nvPr>
        </p:nvGraphicFramePr>
        <p:xfrm>
          <a:off x="5080000" y="719456"/>
          <a:ext cx="6645276" cy="553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74">
                  <a:extLst>
                    <a:ext uri="{9D8B030D-6E8A-4147-A177-3AD203B41FA5}">
                      <a16:colId xmlns:a16="http://schemas.microsoft.com/office/drawing/2014/main" val="4218630287"/>
                    </a:ext>
                  </a:extLst>
                </a:gridCol>
                <a:gridCol w="5655402">
                  <a:extLst>
                    <a:ext uri="{9D8B030D-6E8A-4147-A177-3AD203B41FA5}">
                      <a16:colId xmlns:a16="http://schemas.microsoft.com/office/drawing/2014/main" val="647354095"/>
                    </a:ext>
                  </a:extLst>
                </a:gridCol>
              </a:tblGrid>
              <a:tr h="9003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XAMPP</a:t>
                      </a:r>
                      <a:r>
                        <a:rPr lang="en-US" sz="3600" b="0" baseline="0" dirty="0" smtClean="0">
                          <a:solidFill>
                            <a:schemeClr val="tx1"/>
                          </a:solidFill>
                        </a:rPr>
                        <a:t> Stack Server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31427"/>
                  </a:ext>
                </a:extLst>
              </a:tr>
              <a:tr h="888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Laravel</a:t>
                      </a:r>
                      <a:r>
                        <a:rPr lang="en-US" sz="3600" dirty="0" smtClean="0"/>
                        <a:t> MVC Framework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846596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Bootstrap CSS Framework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79654"/>
                  </a:ext>
                </a:extLst>
              </a:tr>
              <a:tr h="923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Visual Studio</a:t>
                      </a:r>
                      <a:r>
                        <a:rPr lang="en-US" sz="3600" baseline="0" dirty="0" smtClean="0"/>
                        <a:t> Code Editor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52072"/>
                  </a:ext>
                </a:extLst>
              </a:tr>
              <a:tr h="9405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Composer Package Manager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96654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Github</a:t>
                      </a:r>
                      <a:r>
                        <a:rPr lang="en-US" sz="3600" baseline="0" dirty="0" smtClean="0"/>
                        <a:t> for Windows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378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&amp; System Requirement</a:t>
            </a:r>
            <a:endParaRPr lang="en-US" sz="4000" b="1" dirty="0"/>
          </a:p>
        </p:txBody>
      </p:sp>
      <p:pic>
        <p:nvPicPr>
          <p:cNvPr id="1026" name="Picture 2" descr="XAMPP Launcher (complete portable server) | PortableApps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86" y="829585"/>
            <a:ext cx="6985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ravel Icon of Glyph style - Available in SVG, PNG, EPS, A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1638214"/>
            <a:ext cx="998583" cy="8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Icon of Flat style - Available in SVG, PNG, EPS, AI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86" y="2626906"/>
            <a:ext cx="757551" cy="7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andiPWA released Visual Studio Code extension - Progressive Web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380" y="3494586"/>
            <a:ext cx="708906" cy="75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mposer Logo Icon of Flat style - Available in SVG, PNG, EPS, AI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97" y="4428212"/>
            <a:ext cx="797471" cy="7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Desktop | Simple collaboration from your desktop (com imagens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52" y="5366201"/>
            <a:ext cx="746034" cy="7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2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Activity</a:t>
            </a:r>
            <a:br>
              <a:rPr lang="en-US" sz="4000" b="1" dirty="0" smtClean="0"/>
            </a:br>
            <a:r>
              <a:rPr lang="en-US" sz="4000" b="1" dirty="0" smtClean="0"/>
              <a:t>Schema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227654"/>
            <a:ext cx="6924675" cy="4701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08320" y="2722063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507</TotalTime>
  <Words>446</Words>
  <Application>Microsoft Office PowerPoint</Application>
  <PresentationFormat>Widescreen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Schoolbook</vt:lpstr>
      <vt:lpstr>Corbel</vt:lpstr>
      <vt:lpstr>Headlines</vt:lpstr>
      <vt:lpstr>Knowledge Base</vt:lpstr>
      <vt:lpstr>PowerPoint Presentation</vt:lpstr>
      <vt:lpstr>Abstrak</vt:lpstr>
      <vt:lpstr>Latar Belakang</vt:lpstr>
      <vt:lpstr>Tujuan</vt:lpstr>
      <vt:lpstr>Penelitian Terkait</vt:lpstr>
      <vt:lpstr>Metodologi</vt:lpstr>
      <vt:lpstr>Software &amp; System Requirement</vt:lpstr>
      <vt:lpstr>Activity Schema</vt:lpstr>
      <vt:lpstr>MVC Design</vt:lpstr>
      <vt:lpstr>Instalasi</vt:lpstr>
      <vt:lpstr>Hasil: Landing Page</vt:lpstr>
      <vt:lpstr>Hasil: Browse</vt:lpstr>
      <vt:lpstr>Hasil: Pembuatan Halaman</vt:lpstr>
      <vt:lpstr>Hasil: Halaman View</vt:lpstr>
      <vt:lpstr>Hasil: Halaman Help</vt:lpstr>
      <vt:lpstr>Hasil: Auto Parsing Document Feature (not implemented)</vt:lpstr>
      <vt:lpstr>Hasil: Editing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</dc:title>
  <dc:creator>Krishna Aji</dc:creator>
  <cp:lastModifiedBy>Krishna Aji</cp:lastModifiedBy>
  <cp:revision>19</cp:revision>
  <dcterms:created xsi:type="dcterms:W3CDTF">2020-06-03T01:05:39Z</dcterms:created>
  <dcterms:modified xsi:type="dcterms:W3CDTF">2020-06-03T12:01:08Z</dcterms:modified>
</cp:coreProperties>
</file>