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7F18-2554-2238-BEF1-1F99A72B6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25C51-5AC3-1ADB-458E-228E95195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DA0A-3882-CC84-AAFC-1DD2ADAE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6035-305F-C68B-52FE-1ABA763F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01D7-975F-173D-1BC8-5B49A07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7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B3A8-A181-7C44-7744-D1369D4A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804FC-CDED-CABB-279D-953DE88B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1075-1D38-85B5-7A90-D46D1FD8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BF6D-8415-A2B6-16C9-5B92A942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F37A-9B19-A7FD-D7D7-EBE7E6B3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034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48F12-62EC-0796-3D22-D2C93E85F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75F2C-3678-3A09-2402-40EDB4DF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84BA7-4362-1F03-9347-89C3E55F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CE5B-0958-5C52-A615-9B180506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A376-E0B0-884C-40A7-D13D8A80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90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0214-04EF-A4B1-7351-F342D7C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A1CD-DA64-1C9B-58F9-A967D46B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0291-6E2D-FDFB-E9AC-495A336E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7D42-1F6C-158E-7CF6-BF0B8668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E4C0-85E8-159B-BABE-790CD254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44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A594-437C-A19B-83E4-DFDD7D8F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B06E-20ED-9C93-FEF0-502EF52B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CEF6-D2F1-2EFC-5015-8954BEFC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43DE-5CC4-DC9B-0169-6390CCBB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C1D7-736B-4094-B870-0F54BAD5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41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C0E-A489-0E42-2780-57FE8B73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52C4-1B34-7FB6-8FEE-E2B85CF51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6FE99-3DC0-673C-2663-F41AF9C1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2E20-6394-878F-A15A-0CC2C711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68C4-BE81-F29C-06F0-77AF035B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634D5-5E5A-7F68-F8CB-99E317E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915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80D-1198-064C-ED8B-ABE73EC3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E4D1-5B71-D1AE-3983-21EC8653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CE5E-3C28-6D40-B19E-97E7AA9E4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0B812-7D11-40FC-0D80-0DB6B3B31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E4DF-D235-B153-4354-299758F0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1A4EE-0AF4-BFC3-F28C-C7DD016E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6E10-371A-8205-B8DB-FA99E77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A28A1-EECD-EEFC-7EF8-2D3A3963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885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BF4E-9066-B6FF-2206-3DC779F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95B20-4959-259D-807D-210653A4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ED00-D50F-EB59-3F21-2E9B8B90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CB8A-F2A5-29E9-E0FC-6FA99E85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77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DAB56-474C-3E57-92FC-93418F9D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56CC9-29EC-F249-A3D1-6B84F3DE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1D4CD-2F92-C1AF-EE42-660E78C9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1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D25F-E338-0C6B-F0AB-7A976D83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DFD5-B69C-25A1-6FBD-AEE89DF2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F9D4-697D-03C9-A2C8-09568A31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61B6-BD64-5A7A-32AF-79CF215A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ADC94-6A05-EE7D-13D2-3D676C4B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31C2-D0EA-DD4D-59A4-0D4D1EC1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28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158-53CB-1BCC-0A1E-9C9252D6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02901-D3CC-C492-CBE3-A1847399C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3D1C-120C-9B0D-0296-2756B91B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4303-0EE9-6E0E-5515-BC521C17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68E2-FE13-A733-D045-5C79F480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85776-E955-024D-084C-B3041D6B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368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C9CF-0075-BF3E-27BA-C691A02D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8B4F-E876-BBF4-B22D-D65B1981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F8AE-03FF-9FB5-0D3D-565458079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DDED-8CCE-4319-ACCA-2F449C7EDE2E}" type="datetimeFigureOut">
              <a:rPr lang="el-GR" smtClean="0"/>
              <a:t>29/Νοε/2022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757D2-D703-78CC-DEED-E87E4BB07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F6BB-8357-6A01-898B-9357D1645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B160-3F4F-4279-A082-5B0850F49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32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53952-57E0-9385-FCA4-E9EE6FBE0DC4}"/>
                  </a:ext>
                </a:extLst>
              </p:cNvPr>
              <p:cNvSpPr txBox="1"/>
              <p:nvPr/>
            </p:nvSpPr>
            <p:spPr>
              <a:xfrm>
                <a:off x="408000" y="1401568"/>
                <a:ext cx="11376000" cy="4827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0" i="0" u="none" strike="noStrike" baseline="0" dirty="0">
                    <a:solidFill>
                      <a:srgbClr val="000000"/>
                    </a:solidFill>
                  </a:rPr>
                  <a:t>The Monte Carlo (MC) method is a statistical technique that involves using discrete and random walks for sampling and the Boltzmann factor for probability to solve problems in materials and many other systems. </a:t>
                </a:r>
              </a:p>
              <a:p>
                <a:pPr algn="just"/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</a:p>
              <a:p>
                <a:pPr algn="just"/>
                <a:endParaRPr lang="en-US" sz="2000" b="0" i="1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is the energy of a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b="0" i="1" u="none" strike="noStrike" baseline="0" dirty="0">
                    <a:solidFill>
                      <a:srgbClr val="231F2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is the Boltzmann constant, and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is temperature</a:t>
                </a:r>
              </a:p>
              <a:p>
                <a:pPr algn="just"/>
                <a:endParaRPr lang="en-US" sz="2000" dirty="0">
                  <a:solidFill>
                    <a:srgbClr val="000000"/>
                  </a:solidFill>
                </a:endParaRPr>
              </a:p>
              <a:p>
                <a:pPr algn="just"/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The method is conceptually very simple and easy to implement since it simply lets the atoms jump around randomly and picks the lowest energy state.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It can equilibrate any degree of freedom, and no dynamics is needed since it is based on statistical mechanics.</a:t>
                </a:r>
              </a:p>
              <a:p>
                <a:pPr algn="just"/>
                <a:endParaRPr lang="en-US" b="0" i="0" u="none" strike="noStrike" baseline="0" dirty="0">
                  <a:solidFill>
                    <a:srgbClr val="000000"/>
                  </a:solidFill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The so-called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</a:rPr>
                  <a:t>Metropolis MC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normally simulates a thermodynamic ensemble and is used for energy minimization of the system.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The </a:t>
                </a:r>
                <a:r>
                  <a:rPr lang="en-US" b="1" i="0" u="none" strike="noStrike" baseline="0" dirty="0">
                    <a:solidFill>
                      <a:srgbClr val="000000"/>
                    </a:solidFill>
                  </a:rPr>
                  <a:t>Kinetic Monte Carlo (KMC) </a:t>
                </a:r>
                <a:r>
                  <a:rPr lang="en-US" b="0" i="0" u="none" strike="noStrike" baseline="0" dirty="0">
                    <a:solidFill>
                      <a:srgbClr val="000000"/>
                    </a:solidFill>
                  </a:rPr>
                  <a:t>method generally works for activated processes such as atomic migration.</a:t>
                </a:r>
                <a:endParaRPr lang="el-G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53952-57E0-9385-FCA4-E9EE6FBE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00" y="1401568"/>
                <a:ext cx="11376000" cy="4827027"/>
              </a:xfrm>
              <a:prstGeom prst="rect">
                <a:avLst/>
              </a:prstGeom>
              <a:blipFill>
                <a:blip r:embed="rId2"/>
                <a:stretch>
                  <a:fillRect l="-375" t="-758" r="-429" b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E864F4F-35AD-8A2A-96CC-DC8E5CBAB5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+mn-lt"/>
              </a:rPr>
              <a:t>The Monte Carlo method</a:t>
            </a:r>
            <a:endParaRPr lang="el-GR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7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7739-6560-14FD-F97E-8334F276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74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+mn-lt"/>
              </a:rPr>
              <a:t>Monte Carlo molecular </a:t>
            </a:r>
            <a:r>
              <a:rPr lang="en-GB" sz="3200" b="1" dirty="0" err="1">
                <a:latin typeface="+mn-lt"/>
              </a:rPr>
              <a:t>modeling</a:t>
            </a:r>
            <a:endParaRPr lang="el-GR" sz="3200" b="1" dirty="0">
              <a:latin typeface="+mn-lt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A86845C-DF11-2A7F-9714-76ECC37C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54" y="897808"/>
            <a:ext cx="3360938" cy="3360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21A2A-F4BE-4A61-5F8D-33587EA2D093}"/>
              </a:ext>
            </a:extLst>
          </p:cNvPr>
          <p:cNvSpPr txBox="1"/>
          <p:nvPr/>
        </p:nvSpPr>
        <p:spPr>
          <a:xfrm>
            <a:off x="8416030" y="4155541"/>
            <a:ext cx="35739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Markov chain</a:t>
            </a:r>
            <a:r>
              <a:rPr lang="en-US" sz="1600" dirty="0"/>
              <a:t> is a stochastic model describing a sequence of possible events in which</a:t>
            </a:r>
            <a:r>
              <a:rPr lang="en-US" sz="1600" b="1" dirty="0"/>
              <a:t> the probability of each event depends only on the state attained in the previous event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algn="ctr"/>
            <a:r>
              <a:rPr lang="en-US" sz="1600" i="1" dirty="0"/>
              <a:t>"What happens next depends only on the state of affairs now."</a:t>
            </a:r>
            <a:endParaRPr lang="el-GR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1D696-4C18-06FB-36C5-26945475CA9C}"/>
              </a:ext>
            </a:extLst>
          </p:cNvPr>
          <p:cNvSpPr txBox="1"/>
          <p:nvPr/>
        </p:nvSpPr>
        <p:spPr>
          <a:xfrm>
            <a:off x="308508" y="1814912"/>
            <a:ext cx="7539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problems can also be modelled by MD.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is that MC relies on equilibrium statistical mechanics rather than MD: Instead of trying to reproduce the dynamics of a system, it generates states according to appropriate Boltzmann distribution.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 employs a Markov chain procedure in order to determine a new state for a system from a previous 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its stochastic nature, this new state is accepted at random.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avoidance of dynamics restricts the method to studies of static quantities only, but the freedom to choose moves makes the method very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additional advantage is that some systems, such as the </a:t>
            </a:r>
            <a:r>
              <a:rPr lang="en-US" b="1" dirty="0" err="1"/>
              <a:t>Ising</a:t>
            </a:r>
            <a:r>
              <a:rPr lang="en-US" b="1" dirty="0"/>
              <a:t> model</a:t>
            </a:r>
            <a:r>
              <a:rPr lang="en-US" dirty="0"/>
              <a:t>, lack a dynamical description and are only defined by an energy prescription; for these the Monte Carlo approach is the only one feasible.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8133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Monte Carlo molecular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Theodoros Pavloudis</dc:creator>
  <cp:lastModifiedBy>Theodoros Pavloudis</cp:lastModifiedBy>
  <cp:revision>1</cp:revision>
  <dcterms:created xsi:type="dcterms:W3CDTF">2022-11-29T10:43:39Z</dcterms:created>
  <dcterms:modified xsi:type="dcterms:W3CDTF">2022-11-29T10:59:38Z</dcterms:modified>
</cp:coreProperties>
</file>