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002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747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4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01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291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9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9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09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3604D9-471B-4D04-91EE-DF22DC530484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75A801-1D2B-4072-888F-A250D6461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4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A197-4099-CF83-B452-590BD82D5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0" y="416050"/>
            <a:ext cx="9418320" cy="4041648"/>
          </a:xfrm>
        </p:spPr>
        <p:txBody>
          <a:bodyPr/>
          <a:lstStyle/>
          <a:p>
            <a:r>
              <a:rPr lang="en-GB" dirty="0"/>
              <a:t>Automatic Illustration of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A4361-484D-A46F-76A0-9E689FEA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200" y="4392389"/>
            <a:ext cx="9418320" cy="1691640"/>
          </a:xfrm>
        </p:spPr>
        <p:txBody>
          <a:bodyPr/>
          <a:lstStyle/>
          <a:p>
            <a:r>
              <a:rPr lang="en-GB" sz="4400" dirty="0"/>
              <a:t>via Multimodal Interaction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12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B504-3FDC-8F52-61E7-B59B00D5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19" y="606828"/>
            <a:ext cx="8480644" cy="718733"/>
          </a:xfrm>
        </p:spPr>
        <p:txBody>
          <a:bodyPr/>
          <a:lstStyle/>
          <a:p>
            <a:r>
              <a:rPr lang="en-GB" dirty="0"/>
              <a:t>Automatic Videography of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08A0E-0E54-9473-B6EA-3BD60D11F175}"/>
              </a:ext>
            </a:extLst>
          </p:cNvPr>
          <p:cNvSpPr txBox="1"/>
          <p:nvPr/>
        </p:nvSpPr>
        <p:spPr>
          <a:xfrm>
            <a:off x="985920" y="3807727"/>
            <a:ext cx="8595359" cy="249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Motivations: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Popularity and rise of video production.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Music on video sharing platforms often lack any video content.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Multimodality of information can increase accessibility and user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Enhance previous system made by Andrew Parker.</a:t>
            </a:r>
          </a:p>
        </p:txBody>
      </p:sp>
      <p:pic>
        <p:nvPicPr>
          <p:cNvPr id="6" name="Picture 5" descr="Icon">
            <a:extLst>
              <a:ext uri="{FF2B5EF4-FFF2-40B4-BE49-F238E27FC236}">
                <a16:creationId xmlns:a16="http://schemas.microsoft.com/office/drawing/2014/main" id="{56B7586B-AF42-A4FD-64B8-DA2367F0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65" y="2311300"/>
            <a:ext cx="4155623" cy="1553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9C76-7690-83FC-9A7A-9B183D783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61" y="1543051"/>
            <a:ext cx="8595360" cy="947057"/>
          </a:xfrm>
        </p:spPr>
        <p:txBody>
          <a:bodyPr/>
          <a:lstStyle/>
          <a:p>
            <a:pPr marL="0" indent="0">
              <a:buNone/>
            </a:pPr>
            <a:endParaRPr lang="en-GB" sz="600" b="1" dirty="0">
              <a:latin typeface="+mj-lt"/>
            </a:endParaRPr>
          </a:p>
          <a:p>
            <a:pPr marL="274320" lvl="1" indent="0" algn="ctr">
              <a:buNone/>
            </a:pPr>
            <a:r>
              <a:rPr lang="en-GB" dirty="0"/>
              <a:t>	</a:t>
            </a:r>
            <a:r>
              <a:rPr lang="en-GB" sz="2000" b="1" dirty="0">
                <a:solidFill>
                  <a:srgbClr val="00359E"/>
                </a:solidFill>
              </a:rPr>
              <a:t>Tool that automatically generates illustrated videos from any audio source.</a:t>
            </a:r>
          </a:p>
          <a:p>
            <a:pPr marL="274320" lvl="1" indent="0" algn="ctr">
              <a:buNone/>
            </a:pPr>
            <a:endParaRPr lang="en-GB" b="1" dirty="0">
              <a:solidFill>
                <a:srgbClr val="00359E"/>
              </a:solidFill>
            </a:endParaRPr>
          </a:p>
          <a:p>
            <a:pPr marL="274320" lvl="1" indent="0">
              <a:buNone/>
            </a:pPr>
            <a:endParaRPr lang="en-GB" b="1" dirty="0">
              <a:solidFill>
                <a:srgbClr val="00359E"/>
              </a:solidFill>
            </a:endParaRPr>
          </a:p>
        </p:txBody>
      </p:sp>
      <p:pic>
        <p:nvPicPr>
          <p:cNvPr id="1028" name="Picture 4" descr="The YouTube logo: a history | Creative Bloq">
            <a:extLst>
              <a:ext uri="{FF2B5EF4-FFF2-40B4-BE49-F238E27FC236}">
                <a16:creationId xmlns:a16="http://schemas.microsoft.com/office/drawing/2014/main" id="{4A28EFED-FF2B-AE0E-277A-90816A3A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991" y="3949524"/>
            <a:ext cx="2446118" cy="137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AD52-5536-2FD9-5096-284D5483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88" y="560824"/>
            <a:ext cx="9204742" cy="703443"/>
          </a:xfrm>
        </p:spPr>
        <p:txBody>
          <a:bodyPr/>
          <a:lstStyle/>
          <a:p>
            <a:r>
              <a:rPr lang="en-GB" dirty="0"/>
              <a:t>Ground-Truth Annotation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CC04-F702-E2B3-6D51-D6F05E7ACA8F}"/>
              </a:ext>
            </a:extLst>
          </p:cNvPr>
          <p:cNvSpPr txBox="1">
            <a:spLocks/>
          </p:cNvSpPr>
          <p:nvPr/>
        </p:nvSpPr>
        <p:spPr>
          <a:xfrm>
            <a:off x="1016942" y="1787979"/>
            <a:ext cx="9286388" cy="70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Font typeface="Wingdings 2" pitchFamily="18" charset="2"/>
              <a:buNone/>
            </a:pPr>
            <a:r>
              <a:rPr lang="en-GB" sz="2000" b="1" dirty="0">
                <a:solidFill>
                  <a:srgbClr val="00359E"/>
                </a:solidFill>
              </a:rPr>
              <a:t>Interface to streamline the creation of test collections for quantitative evaluations of automatic videography systems.</a:t>
            </a:r>
          </a:p>
          <a:p>
            <a:pPr marL="274320" lvl="1" indent="0" algn="ctr">
              <a:buFont typeface="Wingdings 2" pitchFamily="18" charset="2"/>
              <a:buNone/>
            </a:pPr>
            <a:endParaRPr lang="en-GB" b="1" dirty="0">
              <a:solidFill>
                <a:srgbClr val="00359E"/>
              </a:solidFill>
            </a:endParaRPr>
          </a:p>
          <a:p>
            <a:pPr marL="274320" lvl="1" indent="0">
              <a:buFont typeface="Wingdings 2" pitchFamily="18" charset="2"/>
              <a:buNone/>
            </a:pPr>
            <a:endParaRPr lang="en-GB" b="1" dirty="0">
              <a:solidFill>
                <a:srgbClr val="00359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3B39E-76B8-3A0F-CC3F-D9F3CEE5412F}"/>
              </a:ext>
            </a:extLst>
          </p:cNvPr>
          <p:cNvSpPr txBox="1"/>
          <p:nvPr/>
        </p:nvSpPr>
        <p:spPr>
          <a:xfrm>
            <a:off x="1163902" y="3302954"/>
            <a:ext cx="882101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Motivations: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Eliminate need for qualitative user evaluations.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2"/>
                </a:solidFill>
              </a:rPr>
              <a:t>Biased and unreproducible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2"/>
                </a:solidFill>
              </a:rPr>
              <a:t>Time-consuming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accent2"/>
                </a:solidFill>
              </a:rPr>
              <a:t>Impossible to fairly compare different systems</a:t>
            </a:r>
          </a:p>
          <a:p>
            <a:pPr lvl="1">
              <a:buClr>
                <a:schemeClr val="tx1"/>
              </a:buClr>
            </a:pPr>
            <a:endParaRPr lang="en-GB" sz="10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Lack of existing procedures that address relevance assessment for automatic videography systems.</a:t>
            </a:r>
          </a:p>
        </p:txBody>
      </p:sp>
    </p:spTree>
    <p:extLst>
      <p:ext uri="{BB962C8B-B14F-4D97-AF65-F5344CB8AC3E}">
        <p14:creationId xmlns:p14="http://schemas.microsoft.com/office/powerpoint/2010/main" val="8500274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4">
      <a:dk1>
        <a:srgbClr val="000000"/>
      </a:dk1>
      <a:lt1>
        <a:sysClr val="window" lastClr="FFFFFF"/>
      </a:lt1>
      <a:dk2>
        <a:srgbClr val="343434"/>
      </a:dk2>
      <a:lt2>
        <a:srgbClr val="951F1F"/>
      </a:lt2>
      <a:accent1>
        <a:srgbClr val="951F1F"/>
      </a:accent1>
      <a:accent2>
        <a:srgbClr val="951F1F"/>
      </a:accent2>
      <a:accent3>
        <a:srgbClr val="951F1F"/>
      </a:accent3>
      <a:accent4>
        <a:srgbClr val="B19C7D"/>
      </a:accent4>
      <a:accent5>
        <a:srgbClr val="7F5F52"/>
      </a:accent5>
      <a:accent6>
        <a:srgbClr val="B27D49"/>
      </a:accent6>
      <a:hlink>
        <a:srgbClr val="0070C0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636</TotalTime>
  <Words>112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Wingdings</vt:lpstr>
      <vt:lpstr>Wingdings 2</vt:lpstr>
      <vt:lpstr>View</vt:lpstr>
      <vt:lpstr>Automatic Illustration of Text</vt:lpstr>
      <vt:lpstr>Automatic Videography of Audio</vt:lpstr>
      <vt:lpstr>Ground-Truth Annotation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Illustration of Text</dc:title>
  <dc:creator>Stergious Aji</dc:creator>
  <cp:lastModifiedBy>Stergious Aji</cp:lastModifiedBy>
  <cp:revision>5</cp:revision>
  <dcterms:created xsi:type="dcterms:W3CDTF">2023-03-22T16:14:27Z</dcterms:created>
  <dcterms:modified xsi:type="dcterms:W3CDTF">2023-03-23T18:38:37Z</dcterms:modified>
</cp:coreProperties>
</file>