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63604D9-471B-4D04-91EE-DF22DC530484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4747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4D9-471B-4D04-91EE-DF22DC530484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65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4D9-471B-4D04-91EE-DF22DC530484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40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4D9-471B-4D04-91EE-DF22DC530484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01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4D9-471B-4D04-91EE-DF22DC530484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291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4D9-471B-4D04-91EE-DF22DC530484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61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4D9-471B-4D04-91EE-DF22DC530484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5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4D9-471B-4D04-91EE-DF22DC530484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9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4D9-471B-4D04-91EE-DF22DC530484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49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4D9-471B-4D04-91EE-DF22DC530484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09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4D9-471B-4D04-91EE-DF22DC530484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23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63604D9-471B-4D04-91EE-DF22DC530484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44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A197-4099-CF83-B452-590BD82D5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00" y="416050"/>
            <a:ext cx="9418320" cy="4041648"/>
          </a:xfrm>
        </p:spPr>
        <p:txBody>
          <a:bodyPr/>
          <a:lstStyle/>
          <a:p>
            <a:r>
              <a:rPr lang="en-GB" dirty="0"/>
              <a:t>Automatic Illustration of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A4361-484D-A46F-76A0-9E689FEA6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200" y="4392389"/>
            <a:ext cx="9418320" cy="1691640"/>
          </a:xfrm>
        </p:spPr>
        <p:txBody>
          <a:bodyPr/>
          <a:lstStyle/>
          <a:p>
            <a:r>
              <a:rPr lang="en-GB" sz="4400" dirty="0"/>
              <a:t>via Multimodal Interaction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12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B504-3FDC-8F52-61E7-B59B00D5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39C76-7690-83FC-9A7A-9B183D783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18177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4">
      <a:dk1>
        <a:srgbClr val="000000"/>
      </a:dk1>
      <a:lt1>
        <a:sysClr val="window" lastClr="FFFFFF"/>
      </a:lt1>
      <a:dk2>
        <a:srgbClr val="343434"/>
      </a:dk2>
      <a:lt2>
        <a:srgbClr val="951F1F"/>
      </a:lt2>
      <a:accent1>
        <a:srgbClr val="951F1F"/>
      </a:accent1>
      <a:accent2>
        <a:srgbClr val="951F1F"/>
      </a:accent2>
      <a:accent3>
        <a:srgbClr val="951F1F"/>
      </a:accent3>
      <a:accent4>
        <a:srgbClr val="B19C7D"/>
      </a:accent4>
      <a:accent5>
        <a:srgbClr val="7F5F52"/>
      </a:accent5>
      <a:accent6>
        <a:srgbClr val="B27D49"/>
      </a:accent6>
      <a:hlink>
        <a:srgbClr val="0070C0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156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Schoolbook</vt:lpstr>
      <vt:lpstr>Wingdings 2</vt:lpstr>
      <vt:lpstr>View</vt:lpstr>
      <vt:lpstr>Automatic Illustration of Text</vt:lpstr>
      <vt:lpstr>Hello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Illustration of Text</dc:title>
  <dc:creator>Stergious Aji</dc:creator>
  <cp:lastModifiedBy>Stergious Aji</cp:lastModifiedBy>
  <cp:revision>3</cp:revision>
  <dcterms:created xsi:type="dcterms:W3CDTF">2023-03-22T16:14:27Z</dcterms:created>
  <dcterms:modified xsi:type="dcterms:W3CDTF">2023-03-22T18:50:58Z</dcterms:modified>
</cp:coreProperties>
</file>