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252C-0074-FC25-DBF1-A58D6BB6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0CAD22-F0EE-7C92-C76F-7001E631E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8918-C2B5-1D6D-AC68-D4F70245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81205-2276-528C-E7A0-00F4051A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3AE3E-D9DA-53B1-2DA8-C6812356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31DC4-593C-2B71-FA86-AFDE4AD8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4C2FAB-FF0A-C98A-2983-8D26D1F99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ABA3A0-2FE6-3084-63D3-BC12FEA3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1C189-A9FC-48FE-FB4B-943BB231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0FF9B-7B3E-4E01-1D08-AA5F528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CBDB35-9BF4-931A-B02D-4A2B1E9D9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02C627-1DAF-0038-EC8C-6405E2D0B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955D4-B0F6-1B64-A811-0C57DEEC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F21E4-2EE7-B336-53CA-DFB570EC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FD5EB-0830-07A2-0490-16B6F17B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6128-15FF-7C0B-6D74-FE4B19F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24815-8068-FD9D-8D4B-EC59E837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33DCB-CEA4-7A15-15EB-F86F001B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3E20F-CF44-A306-4007-586CD44D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09E51C-8DBE-6CB8-B55A-622424CF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236F6-4012-DC83-F0B5-23766DD3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78656-7C59-1877-8320-0ECD8400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C046B-8736-0780-9FA3-99239991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C8F20-68F6-C20F-507E-B5E00AF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14E74-58E8-C1DB-1BCF-3CFA980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2D675-866A-DFE9-AACA-B608649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7E8D9-A0BC-5F07-BF9B-7F8DC22E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E2B747-BEE9-F888-CF75-A7CE8604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D14DE-29C2-7E13-3888-86751215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916481-B158-AD20-2C41-0EFD1C9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C1B1E-0F01-65EC-98B3-8907973F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0E016-0C6D-845C-E652-3D3820FF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6C774-EF07-CAD4-BE74-431156AC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C45FB1-084D-3EEE-6661-90024D0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C70DB1-A7EA-66EA-CE49-E9BBF971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10B07-01C6-0796-87FD-03940676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0A13C1-2C4D-53DF-5E95-457E0310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708D5C-F3B3-558E-B40C-E6D44545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06BC6F-B87F-DD42-B437-951E589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ABFB6-DB2E-C8A5-E929-74F2CAD3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4113A8-0FFF-247A-2CE8-5F8AF09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3587F1-C8DC-203A-1041-7C4E7583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ACAF56-A472-4285-F809-72BDB758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574C59-8929-CAF6-797E-103DE2C7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F05A5F-4433-DAFF-5714-CA55DC88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67629B-40B5-B521-023C-93D17861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53A36-3893-49F8-4B95-AB0A34AC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45632-7BAA-BA9E-86DE-7F69529C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895B1F-6EB5-606D-A8DC-59B4858A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577A5-8363-442E-A20B-5330BF7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245F3-C36C-0066-635F-2ADEF4A0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D60C6-8C65-ED97-D58C-941B08F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4548A-1EA8-F721-2693-D27C8853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D7427-F08A-A82C-0C87-148E1A671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C3F89C-80B5-F12D-1D10-C96310B9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7242FE-4C15-045E-2C36-354D2C19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E2A1A-5017-0693-4AFB-A720AC3D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FB27-DEFB-4CE1-FB55-173B08D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7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D17AC-61F0-7309-ADEC-065194CB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FAD77-73DB-C8D3-CC0B-C1210E88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69234-37A8-F6C4-2A50-28A77DFD6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3B3F-A810-2943-9901-948026D39D9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9E079-9F6D-FD50-02C0-4AF20A6AC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EF0BB-A124-A948-DE4B-193803E79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F528-2165-CF4C-84FD-1E1F3F995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8A5B0F-B4B8-F077-45C7-93DD566E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DBD65-352C-75F1-3805-92EAE1FF9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4" y="14288"/>
            <a:ext cx="4367213" cy="116217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Задание №5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E7617A-2A9D-B044-BA52-392FBE458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88" y="1176467"/>
            <a:ext cx="5972176" cy="72383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«Где жить хорошо:</a:t>
            </a:r>
          </a:p>
          <a:p>
            <a:pPr algn="l"/>
            <a:r>
              <a:rPr lang="ru-RU" sz="3600" dirty="0">
                <a:solidFill>
                  <a:schemeClr val="bg1"/>
                </a:solidFill>
              </a:rPr>
              <a:t>5 фишек разных стран»</a:t>
            </a:r>
          </a:p>
        </p:txBody>
      </p:sp>
    </p:spTree>
    <p:extLst>
      <p:ext uri="{BB962C8B-B14F-4D97-AF65-F5344CB8AC3E}">
        <p14:creationId xmlns:p14="http://schemas.microsoft.com/office/powerpoint/2010/main" val="22537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2AF37-A7B3-CF6D-DC1F-31F6D581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71450"/>
            <a:ext cx="11430000" cy="2527901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№1. Турция.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моря, теплый климат и много котов, а так же страна находится в тройке по дешевизне продуктов и замыкает десятку по индексу стоимости жизни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Объект 43">
            <a:extLst>
              <a:ext uri="{FF2B5EF4-FFF2-40B4-BE49-F238E27FC236}">
                <a16:creationId xmlns:a16="http://schemas.microsoft.com/office/drawing/2014/main" id="{DC9E3E22-7297-340D-B112-9576A1987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34" y="2699351"/>
            <a:ext cx="5003800" cy="3860800"/>
          </a:xfr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620FB57-F82A-71C6-D656-8577C31B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699351"/>
            <a:ext cx="4064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0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1EE086A6-ED5E-0FF9-4796-4B96D3D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2" y="2200276"/>
            <a:ext cx="3788568" cy="3746500"/>
          </a:xfr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AAE643E-7D62-DB88-B79F-7C350098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10" y="2200276"/>
            <a:ext cx="4020344" cy="35941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DDC685-85C1-9515-D1C5-387973C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2" y="989582"/>
            <a:ext cx="11644312" cy="1210694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№2. Афганистан.</a:t>
            </a:r>
            <a:br>
              <a:rPr lang="ru-RU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Рекреационный ресурс, климат, самая дешевая еда,  рестораны и аренда.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8CB522-9C33-57A4-49F6-1D3541EE3C30}"/>
              </a:ext>
            </a:extLst>
          </p:cNvPr>
          <p:cNvSpPr txBox="1"/>
          <p:nvPr/>
        </p:nvSpPr>
        <p:spPr>
          <a:xfrm>
            <a:off x="0" y="6605174"/>
            <a:ext cx="11644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p.s.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Рай да и только, главное просто не быть женщиной или американцем, а так же надеть бронежилет и не забыть сохраниться.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E579B66-0DC5-5734-DD94-80B42F6EF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64" y="2314576"/>
            <a:ext cx="3721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8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4B0227-3E99-374E-6627-B0AE50BB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71" y="524654"/>
            <a:ext cx="11691939" cy="194311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США.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 2 по покупательской способности, а вот цены на продукты не самые высокие, особенно на контрасте со Швейцарией.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766D47-30C3-9E1F-DCCD-544B964A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44" y="2531823"/>
            <a:ext cx="5852942" cy="39757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F7B20E-A62D-A745-5B7B-FCC2CE756651}"/>
              </a:ext>
            </a:extLst>
          </p:cNvPr>
          <p:cNvSpPr txBox="1"/>
          <p:nvPr/>
        </p:nvSpPr>
        <p:spPr>
          <a:xfrm>
            <a:off x="0" y="6571417"/>
            <a:ext cx="113037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Складывается ощущение, что США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косплеит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Москву, только в мировом масштабе. </a:t>
            </a:r>
            <a:endParaRPr lang="ru-RU" sz="1200" dirty="0"/>
          </a:p>
        </p:txBody>
      </p:sp>
      <p:pic>
        <p:nvPicPr>
          <p:cNvPr id="28" name="Объект 27">
            <a:extLst>
              <a:ext uri="{FF2B5EF4-FFF2-40B4-BE49-F238E27FC236}">
                <a16:creationId xmlns:a16="http://schemas.microsoft.com/office/drawing/2014/main" id="{74500FA2-9CE6-A2E1-7EE3-B858C8B2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61" y="2531649"/>
            <a:ext cx="5190332" cy="3594100"/>
          </a:xfrm>
        </p:spPr>
      </p:pic>
    </p:spTree>
    <p:extLst>
      <p:ext uri="{BB962C8B-B14F-4D97-AF65-F5344CB8AC3E}">
        <p14:creationId xmlns:p14="http://schemas.microsoft.com/office/powerpoint/2010/main" val="348272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03441AC7-AF73-DC6B-FB66-345E150B1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66976"/>
            <a:ext cx="4653484" cy="358140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36DD1E-C9E6-0ADC-0046-D760126D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1038"/>
            <a:ext cx="11430000" cy="178593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№4.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вейцария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Альпы, шоколад и самый высокий индекс местной потребительской способности. Цены правда тоже не уступают.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2CA76B-6972-1BE1-AC85-27518B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3" y="2466976"/>
            <a:ext cx="4267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977BC6-710E-2AD1-E6CA-46059A6B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657231"/>
            <a:ext cx="11430000" cy="162877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 №5. Россия.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всей мировой суши земного шара, есть всё: природа, этносы, кухня и 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Невысокая стоимость жизни, аренды и продуктов, при том средний индекс покупательской способности.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FDDB860-A63B-DC0E-001B-8B24B5302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909" y="2400309"/>
            <a:ext cx="3843349" cy="3942062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C42A8E7-ADB1-4AC0-D34D-9691D55B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92" y="2412660"/>
            <a:ext cx="4024312" cy="39420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3C7C28-4787-3CD7-8B20-25CBD7E70980}"/>
              </a:ext>
            </a:extLst>
          </p:cNvPr>
          <p:cNvSpPr txBox="1"/>
          <p:nvPr/>
        </p:nvSpPr>
        <p:spPr>
          <a:xfrm>
            <a:off x="66670" y="6581001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Ещё бы дороги построить и в милитари не наряжаться.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7FC370-6295-A781-A3FD-B32CA89A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6" y="2387951"/>
            <a:ext cx="3857591" cy="39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4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237</Words>
  <Application>Microsoft Macintosh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Задание №5</vt:lpstr>
      <vt:lpstr>Страна №1. Турция.   Четыре моря, теплый климат и много котов, а так же страна находится в тройке по дешевизне продуктов и замыкает десятку по индексу стоимости жизни.</vt:lpstr>
      <vt:lpstr>Страна №2. Афганистан.   Рекреационный ресурс, климат, самая дешевая еда,  рестораны и аренда.  </vt:lpstr>
      <vt:lpstr>Страна №3. США.    Топ 2 по покупательской способности, а вот цены на продукты не самые высокие, особенно на контрасте со Швейцарией. </vt:lpstr>
      <vt:lpstr>Страна №4. Швейцария.   Альпы, шоколад и самый высокий индекс местной потребительской способности. Цены правда тоже не уступают.</vt:lpstr>
      <vt:lpstr>Страна №5. Россия.    11% всей мировой суши земного шара, есть всё: природа, этносы, кухня и т.д.  Невысокая стоимость жизни, аренды и продуктов, при том средний индекс покупательской способности.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№5</dc:title>
  <dc:creator>Microsoft Office User</dc:creator>
  <cp:lastModifiedBy>Microsoft Office User</cp:lastModifiedBy>
  <cp:revision>3</cp:revision>
  <dcterms:created xsi:type="dcterms:W3CDTF">2023-07-02T10:56:06Z</dcterms:created>
  <dcterms:modified xsi:type="dcterms:W3CDTF">2023-07-02T21:48:48Z</dcterms:modified>
</cp:coreProperties>
</file>