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368" r:id="rId2"/>
    <p:sldId id="370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94" r:id="rId17"/>
    <p:sldId id="396" r:id="rId18"/>
    <p:sldId id="383" r:id="rId19"/>
    <p:sldId id="384" r:id="rId20"/>
    <p:sldId id="385" r:id="rId21"/>
    <p:sldId id="386" r:id="rId22"/>
    <p:sldId id="39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kash Nakarmi" userId="3e18d960-ee90-4dd4-b16e-31a8f391a61e" providerId="ADAL" clId="{468EC63B-950E-054F-AA24-9C528B24BE8C}"/>
    <pc:docChg chg="modSld">
      <pc:chgData name="Ukash Nakarmi" userId="3e18d960-ee90-4dd4-b16e-31a8f391a61e" providerId="ADAL" clId="{468EC63B-950E-054F-AA24-9C528B24BE8C}" dt="2023-10-31T13:22:01.359" v="0" actId="20577"/>
      <pc:docMkLst>
        <pc:docMk/>
      </pc:docMkLst>
      <pc:sldChg chg="modSp mod">
        <pc:chgData name="Ukash Nakarmi" userId="3e18d960-ee90-4dd4-b16e-31a8f391a61e" providerId="ADAL" clId="{468EC63B-950E-054F-AA24-9C528B24BE8C}" dt="2023-10-31T13:22:01.359" v="0" actId="20577"/>
        <pc:sldMkLst>
          <pc:docMk/>
          <pc:sldMk cId="0" sldId="368"/>
        </pc:sldMkLst>
        <pc:spChg chg="mod">
          <ac:chgData name="Ukash Nakarmi" userId="3e18d960-ee90-4dd4-b16e-31a8f391a61e" providerId="ADAL" clId="{468EC63B-950E-054F-AA24-9C528B24BE8C}" dt="2023-10-31T13:22:01.359" v="0" actId="20577"/>
          <ac:spMkLst>
            <pc:docMk/>
            <pc:sldMk cId="0" sldId="368"/>
            <ac:spMk id="14337" creationId="{CB4CAA5A-8955-999F-724F-07E8F7A6CF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6E9C5C-BF0F-94D6-55B6-0F69FFF763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F1B2F-88D4-1665-72F4-EC694D5DED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12A46F-04B9-CC41-98C0-56C4D6BDE66B}" type="datetime1">
              <a:rPr lang="en-US" altLang="en-US"/>
              <a:pPr>
                <a:defRPr/>
              </a:pPr>
              <a:t>10/31/23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556F74-237F-5B19-0F83-957A02235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950F843-52C1-11C3-9445-0702ED940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F28A-6CB1-CADF-0CB8-DAB324436A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A17-2E1D-6933-048F-CAA89288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A86E05-0BB2-C040-9BD2-B154572E6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15ED8A-DD68-C4E8-FD35-A42F5500F6B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72DA7C0C-4509-5E18-1523-81FBCF65C95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E52A262A-619B-16EE-093D-FDE99C697C3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878BB3C4-C800-4AA0-2194-19FFB3008D5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B97F114-12A5-76AE-12D9-7642D29970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7E52281-F805-2F4F-7459-9BB73B10D74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460C1D-799D-755E-1AD8-702CFDEAA1F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48CD456-5E9F-0F76-404D-00AA22F4B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03D72FC-327E-8CB8-93EA-F902D9586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72D52D9-8DF0-CD4F-962C-10E34ADFD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DC330-72BF-F641-AD81-882B0A78B2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4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BD0FBB-9C74-13E0-E2A6-E513F08B9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1DB3DAE-524D-E960-80F6-B6729A70E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E9D56F5-4DE1-A46E-738F-5200E174D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4E93-F23E-EC4D-856D-9C9472221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8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8A0C1A7-B3C7-34EC-0040-1CC202F41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A621639-5CE7-AD70-2C8F-6FDAC1653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88B9A07-119E-4CB2-A00D-21A90881C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0B50-E6AB-564C-80AE-35B6F596F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91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452B34E-83BF-4B88-CF59-ED6DC7818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D6A4FEE-5A0C-9B2B-6D38-8E967876E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5323273-B35F-57E6-DC4A-A8DB66344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6FBF-FA7C-EB4F-8A6B-E1CD011D3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2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1BF422F-E288-0821-589E-B61B925870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461DFCD-29C2-4855-4D74-998943822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A6B5DF8-F707-70A2-20B7-E9C61D27F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C273-2477-8C45-9ECE-18D5F18CF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69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301EB15-8D29-0310-7258-A9201EF14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A5D9D6-FF1F-7D85-8300-967001AC6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A9908C6-2266-9A97-7123-256BB4E15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4F0A-DB86-DC4A-9B43-089FF26B6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FFD9DB7-91C4-AFCC-0B57-B9D7E93FD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908A918-AABA-51C8-EFAC-28ACE61CD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1AA3B47-61F7-0423-1F80-718255F97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0B426-BCDC-B848-BC19-937E63498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F4AAC15-CCDF-8ABB-DCC4-0D0749597A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374C24E-9492-50D5-1362-78E8C216F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FB2034A-110D-EA49-AFB4-1FFF09998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63ED-69F5-E74D-AB5B-0B94552DD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5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F67DA6F-12B3-2913-D1CE-D391C9251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E76213D-59A7-7E93-C2C6-DCD8AD2AD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C80CA0-28E1-95A9-D2B7-F80CD7CA1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99CC-237E-3149-95E0-4B9883AFE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8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6DA2CF-6FC5-FD7C-2826-046387BEA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96F491-D1AA-A8C1-001D-451659D8A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4D6886A-DC33-0781-3BD4-5420322AF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164D1-AADA-4F45-9FE9-B3DEEBCBF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CC8D0A-6169-0602-CB9D-8538681A2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14F436-29B5-8A9B-B4F3-576273D2D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C5FD66D-3C15-DD7A-89D1-7EE2E9330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10CC-60C5-F547-AC1C-3DBBE8723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3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1C2898C-8465-FC29-97E9-73BBD110C538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39C6AA76-5049-26B7-5344-DCD11773F7D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E9D0FE5-2886-00A4-FE7E-BE64A68434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EEA40875-8F18-C79E-2F06-07EC79C17A1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9AA696D-EAC9-2E48-C9DF-4EB64F04EDB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3BCEA8A0-22CC-14C5-A3D5-818A926A0C3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DFA9E2C-20FC-D278-C413-D2B230DD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5EBAC767-2B43-389F-AF71-CA7CC4F271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6C8C006A-3F68-EF52-D7F6-620805ADE2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76677C16-4F0A-2B6D-E067-A3EB5677B1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CA71FEE-725C-5D41-905A-8CA6A8F8F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7EC5C2EF-5235-5286-0EE9-379D45EF1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tfl137jio" TargetMode="External"/><Relationship Id="rId2" Type="http://schemas.openxmlformats.org/officeDocument/2006/relationships/hyperlink" Target="https://www.youtube.com/watch?v=XTWPyW2mTUg&amp;list=PLehuLRPyt1HxTolYUWeyyIoxDabDmaO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CB4CAA5A-8955-999F-724F-07E8F7A6C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Smaller Network: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832-222C-161A-661D-ECEBA87F0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We know it is good to learn a small model.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From this fully connected model, do we really need all the edges?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Can some of these be shared?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8041C598-980D-1299-731C-F5D7CBA2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DEA0712D-EF40-59E2-AD77-24801994F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Color image: RGB 3 channels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F030310-8B8D-B05D-A824-4F7F040963FA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E14461AC-EA18-C852-FBC0-186341EA0E85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24BE59F1-9361-7770-5E69-1DDF272A012F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B63A840-F2EA-6918-5F20-5AAACAB8AFF4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8C6E84-6067-BD62-6D74-E98B2422A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CA7E3E8-EB6B-1929-9B33-55D1963B1193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D67346-6BA7-CCBB-CAFE-1FB3586B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2</a:t>
            </a:r>
            <a:endParaRPr lang="zh-TW" altLang="en-US" sz="240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E38ED3E-9A86-6035-FD0E-EEA630B21B7A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F83D8A2-7EB3-7AC6-7EDE-838E4E9C179D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F214E8D-6AFE-C863-5C03-4CC170C66D55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D3A6334-C13C-47FB-DB71-F7ABED091E0F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D75BAE5C-3E5A-AEB8-CBDC-E06E88A9A255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992D708-7324-E015-0D54-63E54E9DB233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>
              <a:extLst>
                <a:ext uri="{FF2B5EF4-FFF2-40B4-BE49-F238E27FC236}">
                  <a16:creationId xmlns:a16="http://schemas.microsoft.com/office/drawing/2014/main" id="{4D70BC9F-136D-6F4E-BE0B-49DD993D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>
              <a:extLst>
                <a:ext uri="{FF2B5EF4-FFF2-40B4-BE49-F238E27FC236}">
                  <a16:creationId xmlns:a16="http://schemas.microsoft.com/office/drawing/2014/main" id="{29443ADE-A483-75BE-4532-49CB5251B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/>
                <a:t>Color image</a:t>
              </a:r>
              <a:endParaRPr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FA6F74-61B6-6BD0-5EB9-245442E0FC5E}"/>
              </a:ext>
            </a:extLst>
          </p:cNvPr>
          <p:cNvGraphicFramePr>
            <a:graphicFrameLocks/>
          </p:cNvGraphicFramePr>
          <p:nvPr/>
        </p:nvGraphicFramePr>
        <p:xfrm>
          <a:off x="1450975" y="1289050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5EAA3295-2636-0156-E677-6752BD7B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3013075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image</a:t>
            </a:r>
            <a:endParaRPr lang="zh-TW" altLang="en-US" sz="2400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B3430510-D54A-7BB0-2A06-0C24C151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EB32F851-6AC9-D655-F5BC-6CCCE390E7A1}"/>
              </a:ext>
            </a:extLst>
          </p:cNvPr>
          <p:cNvSpPr/>
          <p:nvPr/>
        </p:nvSpPr>
        <p:spPr>
          <a:xfrm>
            <a:off x="3673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F4633A2A-D982-C51D-A416-077D907E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convolution</a:t>
            </a:r>
            <a:endParaRPr lang="zh-TW" altLang="en-US" sz="240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880B082-0168-E23D-F947-C3A4365F8567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268413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8E8E903-14F2-A4B4-17AE-CC32F209BA5A}"/>
              </a:ext>
            </a:extLst>
          </p:cNvPr>
          <p:cNvGraphicFramePr>
            <a:graphicFrameLocks noGrp="1"/>
          </p:cNvGraphicFramePr>
          <p:nvPr/>
        </p:nvGraphicFramePr>
        <p:xfrm>
          <a:off x="3503613" y="1273175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36B9B7DB-5288-E059-322C-8B32E73EDE4A}"/>
              </a:ext>
            </a:extLst>
          </p:cNvPr>
          <p:cNvSpPr/>
          <p:nvPr/>
        </p:nvSpPr>
        <p:spPr>
          <a:xfrm>
            <a:off x="1041400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20C672B-E849-1C3B-2D43-43E5FF28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C6ED39F2-E164-F520-0F2D-6F23B7B9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666FF544-02E1-0183-32E1-DC26EF7D3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ACA5B979-4EE1-34D6-20D2-3AB3B572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949700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05200" imgH="4978400" progId="Equation.3">
                  <p:embed/>
                </p:oleObj>
              </mc:Choice>
              <mc:Fallback>
                <p:oleObj name="方程式" r:id="rId3" imgW="3505200" imgH="4978400" progId="Equation.3">
                  <p:embed/>
                  <p:pic>
                    <p:nvPicPr>
                      <p:cNvPr id="24672" name="Object 12">
                        <a:extLst>
                          <a:ext uri="{FF2B5EF4-FFF2-40B4-BE49-F238E27FC236}">
                            <a16:creationId xmlns:a16="http://schemas.microsoft.com/office/drawing/2014/main" id="{ACA5B979-4EE1-34D6-20D2-3AB3B5728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949700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506E38C9-2858-0808-7D59-339DE72DB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3390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797300" imgH="4978400" progId="Equation.3">
                  <p:embed/>
                </p:oleObj>
              </mc:Choice>
              <mc:Fallback>
                <p:oleObj name="方程式" r:id="rId5" imgW="3797300" imgH="4978400" progId="Equation.3">
                  <p:embed/>
                  <p:pic>
                    <p:nvPicPr>
                      <p:cNvPr id="24673" name="Object 12">
                        <a:extLst>
                          <a:ext uri="{FF2B5EF4-FFF2-40B4-BE49-F238E27FC236}">
                            <a16:creationId xmlns:a16="http://schemas.microsoft.com/office/drawing/2014/main" id="{506E38C9-2858-0808-7D59-339DE72DB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33900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44617FF2-9A91-C5B3-A568-AF72B6B9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870325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A06627F7-ED02-DAC0-3078-DB96F6EF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A4DB28A8-86AC-3B38-E9B1-F84A90A8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E11B0194-BA3C-1033-5ED7-7E8B023B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5888038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4F62D94E-B10D-DD45-F687-71537EC4C79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11976" y="5310187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25017FAF-46EE-EBCD-520A-0BBE0179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A8407E9C-5D03-CDD1-AD35-F6D8BEA2D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978400" imgH="5270500" progId="Equation.3">
                  <p:embed/>
                </p:oleObj>
              </mc:Choice>
              <mc:Fallback>
                <p:oleObj name="方程式" r:id="rId7" imgW="4978400" imgH="5270500" progId="Equation.3">
                  <p:embed/>
                  <p:pic>
                    <p:nvPicPr>
                      <p:cNvPr id="24680" name="Object 12">
                        <a:extLst>
                          <a:ext uri="{FF2B5EF4-FFF2-40B4-BE49-F238E27FC236}">
                            <a16:creationId xmlns:a16="http://schemas.microsoft.com/office/drawing/2014/main" id="{A8407E9C-5D03-CDD1-AD35-F6D8BEA2D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576F290B-7A81-CD60-2EB3-4A1A2F0687F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41132" y="5260181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81064099-1A4D-2985-94D3-52DB5DE38BDC}"/>
              </a:ext>
            </a:extLst>
          </p:cNvPr>
          <p:cNvCxnSpPr>
            <a:endCxn id="18" idx="2"/>
          </p:cNvCxnSpPr>
          <p:nvPr/>
        </p:nvCxnSpPr>
        <p:spPr>
          <a:xfrm flipV="1">
            <a:off x="5695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4E98D47E-B486-7882-4CA5-F3287F390B73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5689600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A58155D7-9043-56FC-F380-CD3116548D70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5689600" y="4216400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1D86DD85-861F-9CC1-4919-0830B88D91EE}"/>
              </a:ext>
            </a:extLst>
          </p:cNvPr>
          <p:cNvCxnSpPr>
            <a:endCxn id="18" idx="2"/>
          </p:cNvCxnSpPr>
          <p:nvPr/>
        </p:nvCxnSpPr>
        <p:spPr>
          <a:xfrm flipV="1">
            <a:off x="5727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D652AEAD-220E-14FB-EE1C-AC1B289662E5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5683250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FEB9AE4F-A5DA-8E45-223B-07D37274C1DC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5683250" y="4787900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437520ED-7F98-25C9-7DA5-5FA7A7FB5AB9}"/>
              </a:ext>
            </a:extLst>
          </p:cNvPr>
          <p:cNvCxnSpPr>
            <a:endCxn id="18" idx="2"/>
          </p:cNvCxnSpPr>
          <p:nvPr/>
        </p:nvCxnSpPr>
        <p:spPr>
          <a:xfrm flipV="1">
            <a:off x="5792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3144C5FB-209D-EE3B-02FF-569AD9535775}"/>
              </a:ext>
            </a:extLst>
          </p:cNvPr>
          <p:cNvCxnSpPr>
            <a:endCxn id="19" idx="2"/>
          </p:cNvCxnSpPr>
          <p:nvPr/>
        </p:nvCxnSpPr>
        <p:spPr>
          <a:xfrm flipV="1">
            <a:off x="5781675" y="4946650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E2ED1DA8-922A-79A5-D404-7BB705ADC034}"/>
              </a:ext>
            </a:extLst>
          </p:cNvPr>
          <p:cNvCxnSpPr>
            <a:endCxn id="20" idx="2"/>
          </p:cNvCxnSpPr>
          <p:nvPr/>
        </p:nvCxnSpPr>
        <p:spPr>
          <a:xfrm>
            <a:off x="5781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85DC4B4B-6AB6-85EF-30BE-40D633BD501A}"/>
              </a:ext>
            </a:extLst>
          </p:cNvPr>
          <p:cNvGraphicFramePr>
            <a:graphicFrameLocks/>
          </p:cNvGraphicFramePr>
          <p:nvPr/>
        </p:nvGraphicFramePr>
        <p:xfrm>
          <a:off x="3332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>
            <a:extLst>
              <a:ext uri="{FF2B5EF4-FFF2-40B4-BE49-F238E27FC236}">
                <a16:creationId xmlns:a16="http://schemas.microsoft.com/office/drawing/2014/main" id="{875AFA63-4E15-8570-B0D2-A489E71A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0813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b="1" i="1" u="sng"/>
              <a:t>Convolution v.s. Fully Connected</a:t>
            </a:r>
            <a:endParaRPr lang="zh-TW" altLang="en-US" b="1" i="1" u="sng"/>
          </a:p>
        </p:txBody>
      </p:sp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E25702F7-10ED-C0CB-32C1-A84E6275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87888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9FF525B3-6F08-3D85-DAE5-B0CF7F115852}"/>
              </a:ext>
            </a:extLst>
          </p:cNvPr>
          <p:cNvSpPr/>
          <p:nvPr/>
        </p:nvSpPr>
        <p:spPr>
          <a:xfrm>
            <a:off x="6732588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0ECE200D-0F79-6DA0-1316-562266FBCD5B}"/>
              </a:ext>
            </a:extLst>
          </p:cNvPr>
          <p:cNvSpPr/>
          <p:nvPr/>
        </p:nvSpPr>
        <p:spPr>
          <a:xfrm>
            <a:off x="5667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C3C78D-9BA6-BCBD-0024-E4746BF01715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2" name="文字方塊 4">
            <a:extLst>
              <a:ext uri="{FF2B5EF4-FFF2-40B4-BE49-F238E27FC236}">
                <a16:creationId xmlns:a16="http://schemas.microsoft.com/office/drawing/2014/main" id="{71B689E2-1BBF-A293-FA29-E0504A8E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D95AB4-FFD5-B564-68D9-06E3F8B75664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8524893-CD4E-B176-9CCD-E3F20C4D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A72E3A-85F9-CDAB-1762-5695F0072757}"/>
              </a:ext>
            </a:extLst>
          </p:cNvPr>
          <p:cNvSpPr/>
          <p:nvPr/>
        </p:nvSpPr>
        <p:spPr>
          <a:xfrm>
            <a:off x="400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19C67901-6DFD-44BA-9C27-49D02324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75" y="1196975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AC4D0545-C2A3-BCEC-6FEF-051F23BC1D21}"/>
              </a:ext>
            </a:extLst>
          </p:cNvPr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70E59A73-8741-89F1-8A05-34D6AF0B6785}"/>
              </a:ext>
            </a:extLst>
          </p:cNvPr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335829AB-E95F-DD6A-6C98-9FD4206D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</a:t>
            </a:r>
            <a:endParaRPr lang="zh-TW" altLang="en-US" sz="2400"/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32F84343-E656-15A4-78C8-70414F7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2</a:t>
            </a:r>
            <a:endParaRPr lang="zh-TW" altLang="en-US" sz="2400"/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0270460E-B2A9-44EC-913D-B6256F12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3</a:t>
            </a:r>
            <a:endParaRPr lang="zh-TW" altLang="en-US" sz="2400"/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731B50E6-A768-E02A-66BF-148408E4652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F36D7275-2944-A44F-2242-5A6FF712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8</a:t>
            </a:r>
            <a:endParaRPr lang="zh-TW" altLang="en-US" sz="2400"/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03FFF2BB-8300-10CF-DB4A-F8DC5666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9</a:t>
            </a:r>
            <a:endParaRPr lang="zh-TW" altLang="en-US" sz="2400"/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017CBD0F-E4C9-A593-E207-4E224ABFA11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E75F812D-6922-7769-11E0-8D91B8D8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13</a:t>
            </a:r>
            <a:endParaRPr lang="zh-TW" altLang="en-US" sz="2400"/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8C774962-C9BD-3CCC-2142-30F7A273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14</a:t>
            </a:r>
            <a:endParaRPr lang="zh-TW" altLang="en-US" sz="2400"/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EA80F35C-3A7A-E4E0-D21A-B4B2A7EC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15</a:t>
            </a:r>
            <a:endParaRPr lang="zh-TW" altLang="en-US" sz="2400"/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528056F4-B81F-65C1-8CEC-C64C2F84061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90817C25-F3F0-ECF4-0FB4-0DCC6C0F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6B4EE7C5-42F9-B5BF-9A94-E990649C8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4:</a:t>
            </a:r>
            <a:endParaRPr lang="zh-TW" altLang="en-US" sz="2400"/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15BAB090-C260-423A-515F-AAE7F1C9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10:</a:t>
            </a:r>
            <a:endParaRPr lang="zh-TW" altLang="en-US" sz="2400"/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9F0A9DCD-580D-767F-EF81-089FDB25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16</a:t>
            </a:r>
            <a:endParaRPr lang="zh-TW" altLang="en-US" sz="2400"/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F7417FFD-5E24-1420-2D49-B276363EFDE0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9D6318ED-5C1F-643C-7DD4-0736F5AD84E1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9C00AE9C-9D07-4A52-997D-13441304C951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420448F6-7289-5980-D9E4-B033D21A4B05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4A65B78A-EF64-8379-2A49-2B17DC26D3B7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4B4992FF-243E-B8EA-94C7-2F688A9CE3E2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F62EDB22-8EEE-8275-5243-DA7C070B2E66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9A8B8B45-29FB-8AA8-79E7-160676981C61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BEF3CE33-D961-B439-B295-14D713068B61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A48D71CB-C7F0-AE93-EBB6-8734A3ABC98B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18876C1B-C230-A22F-40D8-43B77F776B13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9F9ABEA3-2388-9921-C1D5-C56F8EFBEEA3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4D04796A-D34C-9AA7-72B1-5561DB42B90A}"/>
              </a:ext>
            </a:extLst>
          </p:cNvPr>
          <p:cNvCxnSpPr>
            <a:stCxn id="28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AE297A1A-43F5-5DB8-2539-08F040F9851B}"/>
              </a:ext>
            </a:extLst>
          </p:cNvPr>
          <p:cNvCxnSpPr>
            <a:stCxn id="29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BB935209-4328-DB67-8783-9AB781E5ABB6}"/>
              </a:ext>
            </a:extLst>
          </p:cNvPr>
          <p:cNvCxnSpPr>
            <a:stCxn id="30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B023796D-31CC-3098-B312-8D6459C397C1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AE4FB706-0B27-D92D-2728-3EF737002209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F40B0DFF-912B-8984-C195-947E2327F1F6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591DDDDE-35CC-8A85-47AA-40E710ECA007}"/>
              </a:ext>
            </a:extLst>
          </p:cNvPr>
          <p:cNvCxnSpPr>
            <a:stCxn id="36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2BDFCF47-B18A-37F1-845B-968992A5711F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55DAD3F2-BCEA-E315-2C0C-5D86DDDB2469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832D2058-0082-E7D4-92FE-A1712CE2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F614BD8D-3C2A-03F7-89EA-6DA4972D4125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724AE949-5BD0-3020-BBC7-FF6B66AAF9BA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C1DF1BA2-E7D6-5ADB-B568-917E3AB6B414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A2B2F123-181E-8110-0B88-0D6459448D6E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B5DE931B-569F-3D5C-2C80-A611E8B75FFE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11769470-568C-4C86-BF4B-7CF617464CF0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085335BF-737A-D982-FD5A-CA1109FABB89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F18909F7-5E35-D50A-3697-10C2D4127811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0FAE4036-3F2F-C56F-F0E0-6D315483E588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FBDC0D9B-F7B2-0BA2-5D4C-FD234DE9F6B1}"/>
              </a:ext>
            </a:extLst>
          </p:cNvPr>
          <p:cNvSpPr txBox="1"/>
          <p:nvPr/>
        </p:nvSpPr>
        <p:spPr>
          <a:xfrm>
            <a:off x="381000" y="5258561"/>
            <a:ext cx="3276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307D8F-D3F6-55F2-B6E6-0B24FF2002E3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342E360-D706-30D9-01AC-35A89A474159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4" name="文字方塊 6">
            <a:extLst>
              <a:ext uri="{FF2B5EF4-FFF2-40B4-BE49-F238E27FC236}">
                <a16:creationId xmlns:a16="http://schemas.microsoft.com/office/drawing/2014/main" id="{4F87E357-5831-8066-5254-578E7D1F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60642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D83AF0D8-4963-EB8F-52DC-50BD98617A52}"/>
              </a:ext>
            </a:extLst>
          </p:cNvPr>
          <p:cNvSpPr/>
          <p:nvPr/>
        </p:nvSpPr>
        <p:spPr>
          <a:xfrm>
            <a:off x="911225" y="1835150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6696" name="文字方塊 37">
            <a:extLst>
              <a:ext uri="{FF2B5EF4-FFF2-40B4-BE49-F238E27FC236}">
                <a16:creationId xmlns:a16="http://schemas.microsoft.com/office/drawing/2014/main" id="{5A957811-AF9C-871E-2001-0FB431E2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1:</a:t>
            </a:r>
            <a:endParaRPr lang="zh-TW" altLang="en-US" sz="2400"/>
          </a:p>
        </p:txBody>
      </p:sp>
      <p:sp>
        <p:nvSpPr>
          <p:cNvPr id="26697" name="文字方塊 38">
            <a:extLst>
              <a:ext uri="{FF2B5EF4-FFF2-40B4-BE49-F238E27FC236}">
                <a16:creationId xmlns:a16="http://schemas.microsoft.com/office/drawing/2014/main" id="{6800C624-DCB6-CAA0-C5B7-683338B2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2:</a:t>
            </a:r>
            <a:endParaRPr lang="zh-TW" altLang="en-US" sz="2400"/>
          </a:p>
        </p:txBody>
      </p:sp>
      <p:sp>
        <p:nvSpPr>
          <p:cNvPr id="26698" name="文字方塊 39">
            <a:extLst>
              <a:ext uri="{FF2B5EF4-FFF2-40B4-BE49-F238E27FC236}">
                <a16:creationId xmlns:a16="http://schemas.microsoft.com/office/drawing/2014/main" id="{F2AAF299-10B1-CFBB-2D62-57887C43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3:</a:t>
            </a:r>
            <a:endParaRPr lang="zh-TW" altLang="en-US" sz="2400"/>
          </a:p>
        </p:txBody>
      </p:sp>
      <p:sp>
        <p:nvSpPr>
          <p:cNvPr id="26699" name="文字方塊 40">
            <a:extLst>
              <a:ext uri="{FF2B5EF4-FFF2-40B4-BE49-F238E27FC236}">
                <a16:creationId xmlns:a16="http://schemas.microsoft.com/office/drawing/2014/main" id="{3A3F151E-E3D4-557D-AA0E-31BCD758D09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>
            <a:extLst>
              <a:ext uri="{FF2B5EF4-FFF2-40B4-BE49-F238E27FC236}">
                <a16:creationId xmlns:a16="http://schemas.microsoft.com/office/drawing/2014/main" id="{97577940-2D71-A34F-F669-FFB49FE3F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7:</a:t>
            </a:r>
            <a:endParaRPr lang="zh-TW" altLang="en-US" sz="2400"/>
          </a:p>
        </p:txBody>
      </p:sp>
      <p:sp>
        <p:nvSpPr>
          <p:cNvPr id="26701" name="文字方塊 42">
            <a:extLst>
              <a:ext uri="{FF2B5EF4-FFF2-40B4-BE49-F238E27FC236}">
                <a16:creationId xmlns:a16="http://schemas.microsoft.com/office/drawing/2014/main" id="{26A7C783-60F5-2FD6-6EFA-9CE4C7E64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8:</a:t>
            </a:r>
            <a:endParaRPr lang="zh-TW" altLang="en-US" sz="2400"/>
          </a:p>
        </p:txBody>
      </p:sp>
      <p:sp>
        <p:nvSpPr>
          <p:cNvPr id="26702" name="文字方塊 43">
            <a:extLst>
              <a:ext uri="{FF2B5EF4-FFF2-40B4-BE49-F238E27FC236}">
                <a16:creationId xmlns:a16="http://schemas.microsoft.com/office/drawing/2014/main" id="{8DA190B3-B69E-218A-6B70-18342213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9:</a:t>
            </a:r>
            <a:endParaRPr lang="zh-TW" altLang="en-US" sz="2400"/>
          </a:p>
        </p:txBody>
      </p:sp>
      <p:sp>
        <p:nvSpPr>
          <p:cNvPr id="26703" name="文字方塊 44">
            <a:extLst>
              <a:ext uri="{FF2B5EF4-FFF2-40B4-BE49-F238E27FC236}">
                <a16:creationId xmlns:a16="http://schemas.microsoft.com/office/drawing/2014/main" id="{03E3BDFD-A9BB-7067-6050-822610BD371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>
            <a:extLst>
              <a:ext uri="{FF2B5EF4-FFF2-40B4-BE49-F238E27FC236}">
                <a16:creationId xmlns:a16="http://schemas.microsoft.com/office/drawing/2014/main" id="{EC6DAD6F-9E3C-A8AB-D07D-39E304733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13:</a:t>
            </a:r>
            <a:endParaRPr lang="zh-TW" altLang="en-US" sz="2400"/>
          </a:p>
        </p:txBody>
      </p:sp>
      <p:sp>
        <p:nvSpPr>
          <p:cNvPr id="26705" name="文字方塊 46">
            <a:extLst>
              <a:ext uri="{FF2B5EF4-FFF2-40B4-BE49-F238E27FC236}">
                <a16:creationId xmlns:a16="http://schemas.microsoft.com/office/drawing/2014/main" id="{007B9D9C-6AEB-93D2-E888-35885D61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14:</a:t>
            </a:r>
            <a:endParaRPr lang="zh-TW" altLang="en-US" sz="2400"/>
          </a:p>
        </p:txBody>
      </p:sp>
      <p:sp>
        <p:nvSpPr>
          <p:cNvPr id="26706" name="文字方塊 47">
            <a:extLst>
              <a:ext uri="{FF2B5EF4-FFF2-40B4-BE49-F238E27FC236}">
                <a16:creationId xmlns:a16="http://schemas.microsoft.com/office/drawing/2014/main" id="{9B267756-CF55-1C4F-FA26-BD5A4117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15:</a:t>
            </a:r>
            <a:endParaRPr lang="zh-TW" altLang="en-US" sz="2400"/>
          </a:p>
        </p:txBody>
      </p:sp>
      <p:sp>
        <p:nvSpPr>
          <p:cNvPr id="26707" name="文字方塊 48">
            <a:extLst>
              <a:ext uri="{FF2B5EF4-FFF2-40B4-BE49-F238E27FC236}">
                <a16:creationId xmlns:a16="http://schemas.microsoft.com/office/drawing/2014/main" id="{9C07DB8C-AAA7-0B17-1FC2-3887FDA882F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>
            <a:extLst>
              <a:ext uri="{FF2B5EF4-FFF2-40B4-BE49-F238E27FC236}">
                <a16:creationId xmlns:a16="http://schemas.microsoft.com/office/drawing/2014/main" id="{335D23EF-4DEC-A913-EAA1-5D066D63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4:</a:t>
            </a:r>
            <a:endParaRPr lang="zh-TW" altLang="en-US" sz="2400"/>
          </a:p>
        </p:txBody>
      </p:sp>
      <p:sp>
        <p:nvSpPr>
          <p:cNvPr id="26709" name="文字方塊 51">
            <a:extLst>
              <a:ext uri="{FF2B5EF4-FFF2-40B4-BE49-F238E27FC236}">
                <a16:creationId xmlns:a16="http://schemas.microsoft.com/office/drawing/2014/main" id="{3D3E1750-DE1C-451E-2100-CAE24297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10:</a:t>
            </a:r>
            <a:endParaRPr lang="zh-TW" altLang="en-US" sz="2400"/>
          </a:p>
        </p:txBody>
      </p:sp>
      <p:sp>
        <p:nvSpPr>
          <p:cNvPr id="26710" name="文字方塊 52">
            <a:extLst>
              <a:ext uri="{FF2B5EF4-FFF2-40B4-BE49-F238E27FC236}">
                <a16:creationId xmlns:a16="http://schemas.microsoft.com/office/drawing/2014/main" id="{2BE4DE94-5A5A-36DA-0FB7-2F97C7F5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16:</a:t>
            </a:r>
            <a:endParaRPr lang="zh-TW" altLang="en-US" sz="2400"/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2E7CDD3B-4073-9671-CA9B-C36F1475609B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30AD5C7C-54B6-055D-709B-AA7BC81238C4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FBB44A8B-FD55-ADD6-0DDA-CF8F3B31A356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16AA9526-47E3-7374-88FD-7D540653057A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A58C4B96-81CF-D48C-A840-B089CAD55BCC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C697A42E-5570-68B5-4CE0-6CA39C4E3CF6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F0B11CC0-2B1F-28CF-DABC-8C4C23C64D60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C6E246E9-1E0D-6811-EA6E-2450DABE8316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4404DE98-F067-3D22-B428-C48E9B31F717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21715D3D-780D-7CBA-8C70-EDAAC03F312E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11ADDEEB-E173-5F02-BB31-FE490E16D017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F3499469-0CD7-7CEA-7720-2577A4B97155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8FD961C7-E0DF-90DC-47C3-59466499CACE}"/>
              </a:ext>
            </a:extLst>
          </p:cNvPr>
          <p:cNvCxnSpPr>
            <a:stCxn id="23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45E2B832-9C2E-B0A1-A50A-A04CAA49D24E}"/>
              </a:ext>
            </a:extLst>
          </p:cNvPr>
          <p:cNvCxnSpPr>
            <a:stCxn id="24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9F1C6657-DAB0-4318-8498-F5FCFBA119C8}"/>
              </a:ext>
            </a:extLst>
          </p:cNvPr>
          <p:cNvCxnSpPr>
            <a:stCxn id="25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AF3C0876-7535-1B46-78DA-2F50132807AD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69CC01E5-E29C-16BA-DB9A-7BF997DDBA80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0A1FCD17-B439-5242-C8C9-9B6FE7D757F5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3D3306CB-9030-CD62-75D7-DF344DB068E9}"/>
              </a:ext>
            </a:extLst>
          </p:cNvPr>
          <p:cNvCxnSpPr>
            <a:stCxn id="31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E1735B93-62F4-E6CD-CF10-BD5D99E389B0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788CB3AC-C514-0243-C80C-4FDA0B8E3380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84612FE8-BE1D-491F-E8C4-7BCD3F90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6819A93C-3D71-A47D-2656-94A04954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29733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1CF91D5A-BFEE-5A4B-5E76-34661BF01F38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8D93B938-16EE-9F05-1C22-793B05E98B02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118EB510-AC7F-17C6-2ECB-A94D957CA46E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02F2446A-4F32-A5CD-FC74-C095101D0D85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8CF837F4-D4CC-504C-AD5B-C6853C48FD28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E3FA8B55-7395-5251-0A77-5CAD6A8AABD3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A0A1BC2C-D87F-FF47-D9A8-D68B46A770FB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21837279-02F9-45FB-F1D0-6201C418735C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67EE6004-AB2C-FCFE-B3D3-6FB064170470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037302DF-1CFD-5A42-64F3-73C7E0BB5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761038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Shared weights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DAECFC9F-1D1D-DC3B-C932-AAEA88D88361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6157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CD18AD86-188F-EC56-D2F7-0165BB8F2629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6157913" y="1192213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E94A7536-6FF7-5EB4-AD32-2A8F57FFE280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6157913" y="1654175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8B9B144C-5C47-83D5-A681-B5A87BBA6D94}"/>
              </a:ext>
            </a:extLst>
          </p:cNvPr>
          <p:cNvCxnSpPr>
            <a:endCxn id="45" idx="2"/>
          </p:cNvCxnSpPr>
          <p:nvPr/>
        </p:nvCxnSpPr>
        <p:spPr>
          <a:xfrm>
            <a:off x="6186488" y="2981325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6A1904E2-BFDF-A549-750E-02F4568C2DA8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4A31EB0D-7A52-D220-EC04-9996916A00CF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0AB544D7-EA28-CAC7-3C49-A570D4121E4C}"/>
              </a:ext>
            </a:extLst>
          </p:cNvPr>
          <p:cNvCxnSpPr>
            <a:stCxn id="32" idx="3"/>
          </p:cNvCxnSpPr>
          <p:nvPr/>
        </p:nvCxnSpPr>
        <p:spPr>
          <a:xfrm flipV="1">
            <a:off x="6157913" y="3360738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65976522-2C4A-D492-2E5F-2E0BB3BEE006}"/>
              </a:ext>
            </a:extLst>
          </p:cNvPr>
          <p:cNvCxnSpPr>
            <a:stCxn id="33" idx="3"/>
          </p:cNvCxnSpPr>
          <p:nvPr/>
        </p:nvCxnSpPr>
        <p:spPr>
          <a:xfrm flipV="1">
            <a:off x="6157913" y="3327400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DEC5F315-0ADA-9037-4969-DF8945583589}"/>
              </a:ext>
            </a:extLst>
          </p:cNvPr>
          <p:cNvCxnSpPr>
            <a:stCxn id="34" idx="3"/>
          </p:cNvCxnSpPr>
          <p:nvPr/>
        </p:nvCxnSpPr>
        <p:spPr>
          <a:xfrm flipV="1">
            <a:off x="6157913" y="3389313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>
            <a:extLst>
              <a:ext uri="{FF2B5EF4-FFF2-40B4-BE49-F238E27FC236}">
                <a16:creationId xmlns:a16="http://schemas.microsoft.com/office/drawing/2014/main" id="{06B1D807-4AC3-809E-5835-5C3ED370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25CED103-34C7-3534-53F4-83ECCF0E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0BB0745C-A28B-06A7-2FE8-1FD41295E027}"/>
              </a:ext>
            </a:extLst>
          </p:cNvPr>
          <p:cNvCxnSpPr/>
          <p:nvPr/>
        </p:nvCxnSpPr>
        <p:spPr>
          <a:xfrm flipV="1">
            <a:off x="2328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38A69A5A-00B1-177A-44B4-A357212E5A20}"/>
              </a:ext>
            </a:extLst>
          </p:cNvPr>
          <p:cNvCxnSpPr/>
          <p:nvPr/>
        </p:nvCxnSpPr>
        <p:spPr>
          <a:xfrm>
            <a:off x="2022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1FF513F1-00B6-6536-A992-D268B9A91015}"/>
              </a:ext>
            </a:extLst>
          </p:cNvPr>
          <p:cNvSpPr txBox="1"/>
          <p:nvPr/>
        </p:nvSpPr>
        <p:spPr>
          <a:xfrm>
            <a:off x="609600" y="5257800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99B3C3D4-5CD1-3BBA-5558-A3CE9F9AF588}"/>
              </a:ext>
            </a:extLst>
          </p:cNvPr>
          <p:cNvSpPr txBox="1"/>
          <p:nvPr/>
        </p:nvSpPr>
        <p:spPr>
          <a:xfrm>
            <a:off x="629478" y="5937959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072D8778-5FBB-CFA4-CA0A-A9EEF2C6C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3AD04B63-7DBA-191F-BC72-28A230563166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118C3037-8A77-FDC0-6B4B-FD82730A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A7AAA57-67C1-9EC7-7DB2-B92DA3D2EC2C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FD68DD7D-ECF7-B4C5-4FC0-E088DEA8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72490583-AE6E-8F58-EDAA-020640E8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cat dog ……</a:t>
            </a:r>
            <a:endParaRPr lang="zh-TW" altLang="en-US" sz="240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29136512-7371-CA25-3529-89CDCEA28B7E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337FEFB-75FF-3BE4-BF3E-E4860057FAF0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16E65A5D-3A4F-1442-4B0D-B89BA5F2CB41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BAEEE493-F781-1266-F522-F5AA445ED95C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66DBF95F-A44A-0FA9-BBE3-A874043CC4EC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BAF75850-9E89-71F1-16AE-A921803BC9CD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309D76EB-2C72-A7BB-0218-F32E76592C00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E1A989A3-5537-FC21-D56E-9A36AEFEA1AE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F3055070-4805-8EFF-FEFF-921F72DF2618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5CF9F17E-588B-34CB-21C6-CF194CA55C25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4EFEB1C7-BED0-83C8-8C7A-3713FFE3437C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EC8613CB-CAD0-98B1-013A-FE20D8D9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Can repeat many times</a:t>
            </a:r>
            <a:endParaRPr lang="zh-TW" altLang="en-US" sz="2400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7E7AE863-5A63-B740-E416-B64A6A491D79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D3AD861D-252D-4BDD-8EA1-EE5F8D18636D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4B74169-820F-369E-E101-5B8464CD3B9C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8D7FC678-BC3E-26B6-AE3B-CC6600D85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D713E713-8021-9CA4-19C6-21F06BE9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022736C2-399E-1835-B3C8-DB3132CB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FB26E9D3-0F7B-D21E-C571-561A528E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0C0111B9-0B43-B94C-6D10-A04137C8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5A1DDCBE-D4D4-5B86-7CBD-92B6F25F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1CB9FFC8-2E71-B26D-6690-986C817D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D0887A37-C06B-01C6-91E1-E60D97CF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4A746EF0-FAF9-4683-CF98-A5BC4F45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DF08177E-920E-80A4-FB39-62C206DE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8AE8AFAC-DD34-4E55-DC5D-9CBBD5AB8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55B6218A-6124-D035-3FCF-05BACE10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8094612E-0763-B86E-C38F-A9B298CC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33C9515F-70FC-9244-E23E-38D50ED4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E780978B-DDC2-80BF-7BF5-1D1CC39C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6C5ACDF2-5635-D871-58BE-5A7629DC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975A7EDC-A12E-09B0-7649-C79A6BDC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D0B9D9E5-8858-3A2A-181A-64020CD8ED93}"/>
              </a:ext>
            </a:extLst>
          </p:cNvPr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B94C7B15-9793-AC5C-B5FA-21A069AF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2</a:t>
            </a:r>
            <a:endParaRPr lang="zh-TW" altLang="en-US" sz="2400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201D7994-0E99-B79A-44BF-58E91112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B5537D5B-D734-76DA-B611-6080242E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47C685BA-61A5-B859-F879-DEBC9B22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460FB3E9-6AB6-2850-9B0A-9DB3C009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AA11C592-8AB3-144E-7DF1-D14948FF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9A1B44BE-374C-BEDE-302B-2108B33F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EEBD6F10-FABC-90BA-BC94-4A53F3E1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0AD4C0BA-22AC-D1FA-BE37-1538E737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34FC3E1E-EB65-FED8-9B3E-B2C6D6E4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5AEE91C5-1423-E7CD-C340-48753D64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5293EDA2-0E66-FDFA-5F7E-F31DB406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3736DB95-1C26-72CB-CF42-BA5FF51E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E213360B-3E5F-977C-8F1B-2A6C5693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3FEE9F9C-797F-E3B3-7E34-CBCE39A3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786A4D40-1FAB-5009-743D-D6D49504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69C0037E-8CBD-B3FB-D664-BC34CCE0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90A902E6-E871-EA96-1374-DD2A0889B855}"/>
              </a:ext>
            </a:extLst>
          </p:cNvPr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16103AF6-37FA-1604-51D8-24962239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F9656846-0BC5-9DE5-CE39-F2D24A879634}"/>
              </a:ext>
            </a:extLst>
          </p:cNvPr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E4E457F9-3696-B52A-9A91-9E706A793982}"/>
              </a:ext>
            </a:extLst>
          </p:cNvPr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EAA3744D-BC8F-98FB-E276-9150143BB0C4}"/>
              </a:ext>
            </a:extLst>
          </p:cNvPr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C2E89ADE-9B23-985C-8AF0-9BC8453E507D}"/>
              </a:ext>
            </a:extLst>
          </p:cNvPr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37D84668-405D-E3F0-27CE-3160504E86AF}"/>
              </a:ext>
            </a:extLst>
          </p:cNvPr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C9616A7F-4425-CBDB-9028-69E698EBF1A8}"/>
              </a:ext>
            </a:extLst>
          </p:cNvPr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87FF73D5-D396-318E-5B5A-C7D820796822}"/>
              </a:ext>
            </a:extLst>
          </p:cNvPr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40C83DBA-9ACF-199D-66CF-8576B977B85D}"/>
              </a:ext>
            </a:extLst>
          </p:cNvPr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9CE1C62E-FA2E-6C7D-56EB-1394F5586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Why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7C10C62B-CEFA-A9D8-4808-0F468E1AF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z="2800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 sz="2800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9A797632-2888-8921-82AA-2D1BA0FA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E76A1AE6-23E8-3D70-94E6-40C4C45D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0D0D2492-8406-229E-5E2F-784A80C13C27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92E68310-0EB9-04B8-F66F-08E84497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Subsampling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50F9B5E5-535A-698A-5857-4C6F001F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B99AD132-E112-B478-1FE3-2ED00C7C3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3D7C571B-2736-935E-E4DD-F770D2E9A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We can subsample the pixels to make image smaller</a:t>
            </a:r>
            <a:endParaRPr lang="zh-TW" altLang="en-US" sz="24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AF4FB2-5326-A307-38CD-D5B6759DD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fewer parameters to characterize the image</a:t>
            </a:r>
            <a:endParaRPr lang="zh-TW" altLang="en-US" sz="2400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955E6B23-CBCD-E44D-62BD-94C84C4DBD84}"/>
              </a:ext>
            </a:extLst>
          </p:cNvPr>
          <p:cNvSpPr/>
          <p:nvPr/>
        </p:nvSpPr>
        <p:spPr>
          <a:xfrm>
            <a:off x="495300" y="6311900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5D6A0E3-495E-CC49-C93E-1CE81ECD1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035-7150-8952-AEC4-7CD9270E2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Reducing number of connections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weights on the edges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Max pooling further reduces the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666A52E7-0FCB-7E9F-4D6F-69DC3E10A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7980611-0165-50BF-BC5C-819F413A89BD}"/>
              </a:ext>
            </a:extLst>
          </p:cNvPr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>
            <a:extLst>
              <a:ext uri="{FF2B5EF4-FFF2-40B4-BE49-F238E27FC236}">
                <a16:creationId xmlns:a16="http://schemas.microsoft.com/office/drawing/2014/main" id="{39615912-BCC7-F2D0-7D34-CF7286A5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D59AD1CF-B7F8-FFA3-F55C-B40DCA80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DFB555D8-BD97-8009-4865-C9D9E3A8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4805755E-881A-5E8A-272A-2D1F6A7B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111DCDAE-75E0-4DDA-8FD4-CD3724BF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724582B1-BB81-333A-636F-9ACD9D0E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A9F88689-B824-7CA1-192F-21E14B7E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0C604F8D-4806-97AB-0D2B-0812933B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7E527875-1DD6-5883-2C01-02E094585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>
            <a:extLst>
              <a:ext uri="{FF2B5EF4-FFF2-40B4-BE49-F238E27FC236}">
                <a16:creationId xmlns:a16="http://schemas.microsoft.com/office/drawing/2014/main" id="{98583059-B166-ABB7-84F7-D344796D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2 x 2 image</a:t>
            </a:r>
            <a:endParaRPr lang="zh-TW" altLang="en-US" sz="2400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0EC2FEF9-4AC0-64B4-69BB-1B4FB353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D0D9D4D4-7281-97B3-42E9-5DB43F545C05}"/>
              </a:ext>
            </a:extLst>
          </p:cNvPr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ED202A-67FC-1A53-8D54-D4634CF8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New image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95CA27-B489-0863-1DFD-C7594F3D3C3B}"/>
              </a:ext>
            </a:extLst>
          </p:cNvPr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DEB918-37A7-394D-6784-FC20B1B05339}"/>
              </a:ext>
            </a:extLst>
          </p:cNvPr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F1D8E1D9-75E0-A9A9-7C9A-FFFB232E0F9E}"/>
              </a:ext>
            </a:extLst>
          </p:cNvPr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832313C6-CDFD-1952-A23E-EDD9053C9ABB}"/>
              </a:ext>
            </a:extLst>
          </p:cNvPr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>
            <a:extLst>
              <a:ext uri="{FF2B5EF4-FFF2-40B4-BE49-F238E27FC236}">
                <a16:creationId xmlns:a16="http://schemas.microsoft.com/office/drawing/2014/main" id="{B275A957-0211-B757-414E-9B8CD048B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169BA225-5C44-FE22-DB04-84A57247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14D5D0AA-CDCC-1E52-36CB-D42F505F9226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3B8E4E6F-892B-3D4C-3568-D0D869629563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C0AA8E5F-012A-ED11-6DE7-088295F531ED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B1EDA5F-65FD-946C-5CDC-159422CC2E04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66246138-54E7-2EA0-5E46-32B4FDDD0549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DFCF61D3-BE62-1BBD-858F-31BE88BB092D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5D9B5D64-784C-DC67-01CF-B2FD9CAA3338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C9934E19-1A33-DF67-ABBE-7D1F4D3DD615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2787" name="文字方塊 20">
            <a:extLst>
              <a:ext uri="{FF2B5EF4-FFF2-40B4-BE49-F238E27FC236}">
                <a16:creationId xmlns:a16="http://schemas.microsoft.com/office/drawing/2014/main" id="{CC0C4515-5540-B66C-4434-9B3B46BC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Can repeat many times</a:t>
            </a:r>
            <a:endParaRPr lang="zh-TW" altLang="en-US" sz="2400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10ABF07B-4C61-5EB1-F8C6-BA37FB030F81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BFCF768D-B3F1-0399-10AE-9F8D42F41DF8}"/>
              </a:ext>
            </a:extLst>
          </p:cNvPr>
          <p:cNvSpPr/>
          <p:nvPr/>
        </p:nvSpPr>
        <p:spPr>
          <a:xfrm>
            <a:off x="5189538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4A504588-56F8-BB9A-BDBB-DB0A6B6D1168}"/>
              </a:ext>
            </a:extLst>
          </p:cNvPr>
          <p:cNvSpPr txBox="1"/>
          <p:nvPr/>
        </p:nvSpPr>
        <p:spPr>
          <a:xfrm>
            <a:off x="1381456" y="3568646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572E9A51-725E-19E0-24F0-3DC43A19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E2869F35-F3AD-F747-F4CB-6FF8CAB7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8F29DADF-737D-C81F-94F4-E01EA726F113}"/>
              </a:ext>
            </a:extLst>
          </p:cNvPr>
          <p:cNvCxnSpPr/>
          <p:nvPr/>
        </p:nvCxnSpPr>
        <p:spPr>
          <a:xfrm flipH="1">
            <a:off x="3535363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75703CB6-DC2E-F43A-9AEE-1159F30F9647}"/>
              </a:ext>
            </a:extLst>
          </p:cNvPr>
          <p:cNvSpPr/>
          <p:nvPr/>
        </p:nvSpPr>
        <p:spPr>
          <a:xfrm>
            <a:off x="5189538" y="4002088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6E356AD1-4FD0-8D64-42BC-99142F0C85B5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8A4E25E9-50C2-9C3C-8021-0599439B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6C433072-14C8-9155-5BC9-3F6390B18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0E55FEB5-3B85-86CF-2800-0DE35EB32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F5668AA6-8E66-1D18-4A6D-C3437BFC8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5ABB4DED-007B-42B2-E878-DAE5E3EC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B2A70A31-8AE9-116D-2990-5F49E88F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EAC9D030-FA97-5619-1A13-9CDD6349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39A25C42-9FAD-010C-1658-9903290B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>
            <a:extLst>
              <a:ext uri="{FF2B5EF4-FFF2-40B4-BE49-F238E27FC236}">
                <a16:creationId xmlns:a16="http://schemas.microsoft.com/office/drawing/2014/main" id="{130CB9A8-8BC7-8F49-41D9-6F97C3A7D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Consider learning an image: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15362" name="內容版面配置區 2">
            <a:extLst>
              <a:ext uri="{FF2B5EF4-FFF2-40B4-BE49-F238E27FC236}">
                <a16:creationId xmlns:a16="http://schemas.microsoft.com/office/drawing/2014/main" id="{B00E32BD-03DF-459C-4740-D720F4D9B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Some patterns are much smaller than the whole image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15363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5C5517F9-082B-FAED-86A1-733703BE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CF6DCDDB-F0DE-C75D-38FC-990FA6D1B0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/>
          </a:p>
        </p:txBody>
      </p:sp>
      <p:pic>
        <p:nvPicPr>
          <p:cNvPr id="8" name="圖片 15">
            <a:extLst>
              <a:ext uri="{FF2B5EF4-FFF2-40B4-BE49-F238E27FC236}">
                <a16:creationId xmlns:a16="http://schemas.microsoft.com/office/drawing/2014/main" id="{EFFE63CF-2057-E7D2-8605-93E42B985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738688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>
            <a:extLst>
              <a:ext uri="{FF2B5EF4-FFF2-40B4-BE49-F238E27FC236}">
                <a16:creationId xmlns:a16="http://schemas.microsoft.com/office/drawing/2014/main" id="{AF1740E8-1559-49C0-A827-C9361488D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4656138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>
            <a:extLst>
              <a:ext uri="{FF2B5EF4-FFF2-40B4-BE49-F238E27FC236}">
                <a16:creationId xmlns:a16="http://schemas.microsoft.com/office/drawing/2014/main" id="{72865BF3-BA29-5AFA-29E2-5C0716824319}"/>
              </a:ext>
            </a:extLst>
          </p:cNvPr>
          <p:cNvSpPr/>
          <p:nvPr/>
        </p:nvSpPr>
        <p:spPr>
          <a:xfrm>
            <a:off x="6172200" y="5867400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beak</a:t>
            </a:r>
            <a:r>
              <a:rPr lang="en-US" altLang="zh-TW">
                <a:solidFill>
                  <a:srgbClr val="000000"/>
                </a:solidFill>
              </a:rPr>
              <a:t>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9A4C5DFC-19E0-ABA8-14B1-5CE4A5D1C9E4}"/>
              </a:ext>
            </a:extLst>
          </p:cNvPr>
          <p:cNvSpPr/>
          <p:nvPr/>
        </p:nvSpPr>
        <p:spPr>
          <a:xfrm>
            <a:off x="1473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3" name="直線單箭頭接點 45">
            <a:extLst>
              <a:ext uri="{FF2B5EF4-FFF2-40B4-BE49-F238E27FC236}">
                <a16:creationId xmlns:a16="http://schemas.microsoft.com/office/drawing/2014/main" id="{32671A50-A29A-9B01-450D-8802F8FE3992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1879600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>
            <a:extLst>
              <a:ext uri="{FF2B5EF4-FFF2-40B4-BE49-F238E27FC236}">
                <a16:creationId xmlns:a16="http://schemas.microsoft.com/office/drawing/2014/main" id="{0AF1D7E6-E830-B395-9C84-ABDEB536C935}"/>
              </a:ext>
            </a:extLst>
          </p:cNvPr>
          <p:cNvSpPr txBox="1"/>
          <p:nvPr/>
        </p:nvSpPr>
        <p:spPr>
          <a:xfrm>
            <a:off x="1143000" y="3636678"/>
            <a:ext cx="7391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>
            <a:extLst>
              <a:ext uri="{FF2B5EF4-FFF2-40B4-BE49-F238E27FC236}">
                <a16:creationId xmlns:a16="http://schemas.microsoft.com/office/drawing/2014/main" id="{19163A2E-C5EB-131A-E5CD-7EAB0FA9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3794" name="群組 3">
            <a:extLst>
              <a:ext uri="{FF2B5EF4-FFF2-40B4-BE49-F238E27FC236}">
                <a16:creationId xmlns:a16="http://schemas.microsoft.com/office/drawing/2014/main" id="{37FAD6F9-9609-5DBD-67C7-B1593B37E81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>
              <a:extLst>
                <a:ext uri="{FF2B5EF4-FFF2-40B4-BE49-F238E27FC236}">
                  <a16:creationId xmlns:a16="http://schemas.microsoft.com/office/drawing/2014/main" id="{550AB560-4F8E-7E5E-D4AA-E308DB45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48728F94-1F89-563F-6E44-521017D02BF8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>
            <a:extLst>
              <a:ext uri="{FF2B5EF4-FFF2-40B4-BE49-F238E27FC236}">
                <a16:creationId xmlns:a16="http://schemas.microsoft.com/office/drawing/2014/main" id="{0D375653-1E70-1FB8-CE18-509CDD84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>
            <a:extLst>
              <a:ext uri="{FF2B5EF4-FFF2-40B4-BE49-F238E27FC236}">
                <a16:creationId xmlns:a16="http://schemas.microsoft.com/office/drawing/2014/main" id="{7368461B-4B73-A187-EE1A-406A5607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cat dog ……</a:t>
            </a:r>
            <a:endParaRPr lang="zh-TW" altLang="en-US" sz="240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0EC63A1E-3038-5E42-C1F3-E7F004E84198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923143AF-EFEB-647C-854A-B80FCD376EBC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C080782D-886C-6B6E-47BC-784602AB8615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7C17746A-DBFB-0462-7A0F-1444D3B3F734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86AD216F-59A1-87F0-4971-E0F8DE62EFBC}"/>
              </a:ext>
            </a:extLst>
          </p:cNvPr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A916CB04-ACA8-4499-389F-AE800F91DB1C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BFC138F6-8F03-2A0A-8EB1-9D59051C3163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5507C150-3AED-5844-AAFD-FFC33BE7C6B5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A3DD467E-A46C-99CA-8296-120796852436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9B444DDF-F678-1831-17C2-AD30582960AC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84B018E7-E8E8-B683-5074-15D283A82149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9FC6C888-AB1A-3395-2624-A661BD320D08}"/>
              </a:ext>
            </a:extLst>
          </p:cNvPr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85263C39-58B0-EC75-5996-30352A645A86}"/>
              </a:ext>
            </a:extLst>
          </p:cNvPr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50096517-98C6-88F1-CC64-C2613B275B4E}"/>
              </a:ext>
            </a:extLst>
          </p:cNvPr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>
            <a:extLst>
              <a:ext uri="{FF2B5EF4-FFF2-40B4-BE49-F238E27FC236}">
                <a16:creationId xmlns:a16="http://schemas.microsoft.com/office/drawing/2014/main" id="{A814419F-73D0-B776-BED3-DA3E9F971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Flattening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4818" name="群組 13">
            <a:extLst>
              <a:ext uri="{FF2B5EF4-FFF2-40B4-BE49-F238E27FC236}">
                <a16:creationId xmlns:a16="http://schemas.microsoft.com/office/drawing/2014/main" id="{37F2C2AC-7701-B373-9CF1-F72400DEA232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01A2BD2-E223-A80B-3C69-6D95CFE64F6D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C4BA660-84CB-6282-6207-00F60C562104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4301EC3-0470-32C4-D49A-128D6158ACA0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912A80D-4C63-928E-2D9B-81F5F1E4171A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61709B6-1D0E-C4C3-6259-4DCEC0151371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B06C0B8-C530-FEEC-1A80-E1CD370F24BD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58DB031-BE57-38C1-E561-E2CC8C46B4BC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02F3305-BCA9-A5FB-577C-C00B6E9FCA83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FC2FBEC6-0099-52E3-1099-2ABEBBE8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Flattened</a:t>
            </a:r>
            <a:endParaRPr lang="zh-TW" altLang="en-US" sz="2400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C251628E-995E-6BA9-D466-829C050DF3BF}"/>
              </a:ext>
            </a:extLst>
          </p:cNvPr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C8B2BC71-6E3D-D6E6-C99A-6EB1D61689A8}"/>
              </a:ext>
            </a:extLst>
          </p:cNvPr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922F2E60-03EF-BEE6-7AB3-F2E9FE9AF1E5}"/>
              </a:ext>
            </a:extLst>
          </p:cNvPr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A232E3A1-0BA2-A75F-1F09-EC57C1A79758}"/>
              </a:ext>
            </a:extLst>
          </p:cNvPr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1CB2E88A-A2B0-F0A8-A98C-FCB8096EC240}"/>
              </a:ext>
            </a:extLst>
          </p:cNvPr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0BD6B68C-A7F4-08B5-A0AD-829859C4EE99}"/>
              </a:ext>
            </a:extLst>
          </p:cNvPr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3C25D8A8-EC8E-95E3-DF62-F392BAB7FF16}"/>
              </a:ext>
            </a:extLst>
          </p:cNvPr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1BEF3C3F-90C5-C34A-AEC8-A41445C90918}"/>
              </a:ext>
            </a:extLst>
          </p:cNvPr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B1AF2DD1-A777-B4F0-15E7-18581DE09CD2}"/>
              </a:ext>
            </a:extLst>
          </p:cNvPr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ABB86EED-EE80-9661-CC2C-91569B773BCB}"/>
              </a:ext>
            </a:extLst>
          </p:cNvPr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6FA3C73D-DC2A-33F0-C93D-4086F1AE748E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34848" name="圖片 29">
              <a:extLst>
                <a:ext uri="{FF2B5EF4-FFF2-40B4-BE49-F238E27FC236}">
                  <a16:creationId xmlns:a16="http://schemas.microsoft.com/office/drawing/2014/main" id="{EDD517A9-C362-5701-8775-0BE74F837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80AD5F28-6320-C9BC-F459-2501DDD9C28A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D861B6F9-A496-DE1B-33FA-C246A9D3A83D}"/>
              </a:ext>
            </a:extLst>
          </p:cNvPr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61529E07-9117-573A-4A86-8E87BC2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1900"/>
            <a:ext cx="601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https://</a:t>
            </a:r>
            <a:r>
              <a:rPr lang="en-US" altLang="en-US" sz="1800" dirty="0" err="1"/>
              <a:t>www.youtube.com</a:t>
            </a:r>
            <a:r>
              <a:rPr lang="en-US" altLang="en-US" sz="1800" dirty="0"/>
              <a:t>/</a:t>
            </a:r>
            <a:r>
              <a:rPr lang="en-US" altLang="en-US" sz="1800" dirty="0" err="1"/>
              <a:t>watch?v</a:t>
            </a:r>
            <a:r>
              <a:rPr lang="en-US" altLang="en-US" sz="1800" dirty="0"/>
              <a:t>=k3AiUhwHQ28</a:t>
            </a: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F5C19E29-A989-36D1-A58E-070999E3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A  lecture on SGD</a:t>
            </a:r>
            <a:endParaRPr lang="en-US" altLang="en-US" sz="1800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63D83F8A-F64B-E69E-243B-B7F00C2B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/>
              <a:t>Some Alternative/Amazing lectures on DL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Matrix Methods in Data Analysis, Signal Processing, and Machine Learning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Gilbert Strang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/>
              <a:t>Sp</a:t>
            </a:r>
            <a:r>
              <a:rPr lang="en-US" altLang="en-US" sz="1800" dirty="0"/>
              <a:t> 2018.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Available on YouTube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STAT 441/841 Statistical Learning, STAT 946, Deep Learning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University of Waterloo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Ali </a:t>
            </a:r>
            <a:r>
              <a:rPr lang="en-US" altLang="en-US" sz="1800" dirty="0" err="1"/>
              <a:t>Ghodsi</a:t>
            </a:r>
            <a:r>
              <a:rPr lang="en-US" altLang="en-US" sz="1800" dirty="0"/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hlinkClick r:id="rId2"/>
              </a:rPr>
              <a:t>https://www.youtube.com/watch?v=XTWPyW2mTUg&amp;list=PLehuLRPyt1HxTolYUWeyyIoxDabDmaOSB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Stein’s Unbiased Risk Estimator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hlinkClick r:id="rId3"/>
              </a:rPr>
              <a:t>https://www.youtube.com/watch?v=nqtfl137jio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FDA44CF5-D5BB-7EEE-98E3-CE5A8D4A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>
            <a:extLst>
              <a:ext uri="{FF2B5EF4-FFF2-40B4-BE49-F238E27FC236}">
                <a16:creationId xmlns:a16="http://schemas.microsoft.com/office/drawing/2014/main" id="{304E594A-49FD-1784-03DF-96350B992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8210550" cy="1325563"/>
          </a:xfrm>
        </p:spPr>
        <p:txBody>
          <a:bodyPr/>
          <a:lstStyle/>
          <a:p>
            <a:r>
              <a:rPr lang="en-US" altLang="zh-TW" sz="2800">
                <a:ea typeface="ＭＳ Ｐゴシック" panose="020B0600070205080204" pitchFamily="34" charset="-128"/>
              </a:rPr>
              <a:t>Same pattern appears in different places:</a:t>
            </a:r>
            <a:br>
              <a:rPr lang="en-US" altLang="zh-TW" sz="2800">
                <a:ea typeface="ＭＳ Ｐゴシック" panose="020B0600070205080204" pitchFamily="34" charset="-128"/>
              </a:rPr>
            </a:br>
            <a:r>
              <a:rPr lang="en-US" altLang="zh-TW" sz="2800">
                <a:ea typeface="ＭＳ Ｐゴシック" panose="020B0600070205080204" pitchFamily="34" charset="-128"/>
              </a:rPr>
              <a:t>They can be compressed!</a:t>
            </a:r>
            <a:br>
              <a:rPr lang="en-US" altLang="zh-TW" sz="2800">
                <a:ea typeface="ＭＳ Ｐゴシック" panose="020B0600070205080204" pitchFamily="34" charset="-128"/>
              </a:rPr>
            </a:br>
            <a: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about training a lot of such “small” detectors</a:t>
            </a:r>
            <a:b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and each detector must “move around”.</a:t>
            </a:r>
            <a:endParaRPr lang="zh-TW" altLang="en-US" sz="36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62D863DA-10DD-45A3-1FF1-CDFB540E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FF895007-FFAA-55D7-80F5-3DE22769C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DF513-A728-B9E8-C5DB-D4BDCA4DF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868613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>
            <a:extLst>
              <a:ext uri="{FF2B5EF4-FFF2-40B4-BE49-F238E27FC236}">
                <a16:creationId xmlns:a16="http://schemas.microsoft.com/office/drawing/2014/main" id="{12D17529-1BEE-9448-B855-F673314E3BB5}"/>
              </a:ext>
            </a:extLst>
          </p:cNvPr>
          <p:cNvSpPr/>
          <p:nvPr/>
        </p:nvSpPr>
        <p:spPr>
          <a:xfrm>
            <a:off x="5075238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/>
              <a:t>“upper-left beak”</a:t>
            </a:r>
            <a:r>
              <a:rPr lang="zh-TW" altLang="en-US"/>
              <a:t> </a:t>
            </a:r>
            <a:r>
              <a:rPr lang="en-US" altLang="zh-TW"/>
              <a:t>detector</a:t>
            </a:r>
            <a:endParaRPr lang="zh-TW" altLang="en-US"/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4DF4B213-F5BB-5ECD-AEB4-B814DA7F8783}"/>
              </a:ext>
            </a:extLst>
          </p:cNvPr>
          <p:cNvSpPr/>
          <p:nvPr/>
        </p:nvSpPr>
        <p:spPr>
          <a:xfrm>
            <a:off x="1289050" y="2628900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7A759B8F-4CB1-FB10-058F-CF403821D988}"/>
              </a:ext>
            </a:extLst>
          </p:cNvPr>
          <p:cNvSpPr/>
          <p:nvPr/>
        </p:nvSpPr>
        <p:spPr>
          <a:xfrm>
            <a:off x="1803400" y="4994275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774EBCB7-95EE-B04F-B3BF-1CA12467B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652963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>
            <a:extLst>
              <a:ext uri="{FF2B5EF4-FFF2-40B4-BE49-F238E27FC236}">
                <a16:creationId xmlns:a16="http://schemas.microsoft.com/office/drawing/2014/main" id="{7958F5DD-6ADC-4740-044A-3CA9AA8D41AA}"/>
              </a:ext>
            </a:extLst>
          </p:cNvPr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3052CED7-5345-56FE-7851-136CF6AE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They can be compressed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 to the same parameters.</a:t>
            </a:r>
            <a:endParaRPr lang="zh-TW" altLang="en-US" sz="2400"/>
          </a:p>
        </p:txBody>
      </p: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413EE1A1-7163-E911-017C-78D52F032A7A}"/>
              </a:ext>
            </a:extLst>
          </p:cNvPr>
          <p:cNvCxnSpPr/>
          <p:nvPr/>
        </p:nvCxnSpPr>
        <p:spPr>
          <a:xfrm>
            <a:off x="4445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1AB3BB0-C1CE-D9D0-5208-7E8CFD30F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convolutional layer</a:t>
            </a:r>
          </a:p>
        </p:txBody>
      </p:sp>
      <p:pic>
        <p:nvPicPr>
          <p:cNvPr id="17410" name="Picture 3">
            <a:extLst>
              <a:ext uri="{FF2B5EF4-FFF2-40B4-BE49-F238E27FC236}">
                <a16:creationId xmlns:a16="http://schemas.microsoft.com/office/drawing/2014/main" id="{D2814EF5-0D82-B34F-1B91-B03614E6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>
            <a:extLst>
              <a:ext uri="{FF2B5EF4-FFF2-40B4-BE49-F238E27FC236}">
                <a16:creationId xmlns:a16="http://schemas.microsoft.com/office/drawing/2014/main" id="{A6C959E4-09D5-2418-B55B-B2839D2D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filter</a:t>
            </a: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id="{1868CF46-96A9-BC4E-A69B-A0466FD5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 CNN is a neural network with some convolutional layers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(and some other layers).  A convolutional layer has a number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filters that does convolutional operation. </a:t>
            </a: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7C5855CA-4F6B-84E6-7F65-FFEB6D32D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Beak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4FFD76-252F-66DE-A8B7-A297ADFC12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658AF663-CF7C-5862-49A8-3BD54F750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345813D-1BF3-5DD4-BCA2-E607E031F8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D67A52CC-82D2-B368-0E11-44466666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1B7DF4E-5FDB-B755-5F8F-131CA935BF9C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A2C5A1D1-96C9-FD37-9F7A-138E0380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91F13233-D829-6308-4640-CF43A20E0D8F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2B5DE2CF-BA36-DBC2-B101-653EC8BF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40322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2</a:t>
            </a:r>
            <a:endParaRPr lang="zh-TW" altLang="en-US" sz="2400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C2980D7C-D42F-7729-D853-19029640F7F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30094" y="5234782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6FAFBF4F-0378-B88C-85D9-6CB28562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38745FB1-1B78-F748-321A-A66E7625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Each filter detects a small pattern (3 x 3). 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B514F8FF-7436-7777-0EF3-A22A534D7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C29FC12-5DEE-7A7D-A46F-DC2051BDF3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F2F6EE11-3060-7FC9-F6EF-68DA8CD8E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E0ABBF44-66B5-A091-C34D-0912E7CC8B61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>
            <a:extLst>
              <a:ext uri="{FF2B5EF4-FFF2-40B4-BE49-F238E27FC236}">
                <a16:creationId xmlns:a16="http://schemas.microsoft.com/office/drawing/2014/main" id="{35226CA7-9BBE-4446-D590-2439AB73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A679B18-CA71-A562-B1AC-F9E4CF12F68C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AB388B16-B574-9AB5-6122-2B519580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F6CE082D-95BC-D4BF-76F9-D47AA675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5A795FC5-DE01-64BA-897B-26089DA4720B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F775F871-C762-A758-0C3E-E722B8F9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s</a:t>
            </a:r>
            <a:r>
              <a:rPr lang="zh-TW" altLang="en-US" sz="2400"/>
              <a:t>tride</a:t>
            </a:r>
            <a:r>
              <a:rPr lang="en-US" altLang="zh-TW" sz="2400"/>
              <a:t>=1</a:t>
            </a:r>
            <a:endParaRPr lang="zh-TW" alt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43287A-723F-68EE-2E2E-40CD6B58EB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C49160-00DE-E5D8-20F6-D0A78AF40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7955CAD2-8929-98D8-B814-A7E218A7F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C7918D8-DB8F-AAB7-D88E-B0FEE11CA1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0700F1AD-15B1-C845-E437-56D1676D7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30B6D2B-CF50-78B7-82F3-C6E40BAD166A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190F5D1B-0413-FAFA-DB09-260FF54B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89FB9EB7-2680-41B3-5BE2-A54A112D7FB9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5348C99C-368F-9185-5474-E92A9247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9702800C-72A4-5D0A-FB23-C80E54AE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C547C4A1-267B-A560-0723-2A0436542E4A}"/>
              </a:ext>
            </a:extLst>
          </p:cNvPr>
          <p:cNvSpPr/>
          <p:nvPr/>
        </p:nvSpPr>
        <p:spPr>
          <a:xfrm>
            <a:off x="1963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1B174AFC-AFFA-097F-0EE1-051B2A0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If s</a:t>
            </a:r>
            <a:r>
              <a:rPr lang="zh-TW" altLang="en-US" sz="2400"/>
              <a:t>tride</a:t>
            </a:r>
            <a:r>
              <a:rPr lang="en-US" altLang="zh-TW" sz="2400"/>
              <a:t>=2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6E185861-FB20-A0CC-E96C-6641E94DB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59F0BF4-E172-91D2-D86C-3DC8DA24AC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>
            <a:extLst>
              <a:ext uri="{FF2B5EF4-FFF2-40B4-BE49-F238E27FC236}">
                <a16:creationId xmlns:a16="http://schemas.microsoft.com/office/drawing/2014/main" id="{D886D107-B4A5-5488-A333-0696E635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B41FC0B-0B08-A992-00FC-398EDD62EAA8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>
            <a:extLst>
              <a:ext uri="{FF2B5EF4-FFF2-40B4-BE49-F238E27FC236}">
                <a16:creationId xmlns:a16="http://schemas.microsoft.com/office/drawing/2014/main" id="{239AEB69-C992-D657-B8D9-19EA08AD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9C04994B-465C-D839-BE4A-6925F1BAE173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30DC7FD6-1D76-BF15-998B-7CC31C5F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852D127F-446D-5D8C-D264-FEC942B86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3D0070CC-ACA3-4E09-AD80-AE06D7EB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89875D36-36B4-1DA4-0B04-5E4FD48D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BEABBB34-5691-37B7-AAFF-B0E2028C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8F90AD43-F6D1-2373-4E4D-F8206882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51460EF5-560D-006B-A430-1A250D3C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4A35BD40-BA6D-6AB7-17CB-F879216CE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019BB830-2EC4-8426-AFF3-4BDE0CD2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436EC623-D6BC-1896-9A01-227C920B5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B29AA374-B93C-6876-73D4-58821403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50885CD5-7C24-1315-230A-24E111C9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3387A22E-8ED3-CF3C-3FAE-CD91EFCE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25938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B18E2454-EC96-0C87-1861-B35A7059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9426823F-EFCC-818F-33DC-FF57265F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213151C4-69F9-2FA2-41A8-DC083F76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95709F58-459B-CF95-6BB2-7F1F4D199803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78FD68D5-CDD6-38D4-5B51-6C0D2334BF51}"/>
              </a:ext>
            </a:extLst>
          </p:cNvPr>
          <p:cNvSpPr/>
          <p:nvPr/>
        </p:nvSpPr>
        <p:spPr>
          <a:xfrm>
            <a:off x="1930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3C3A1B07-9B92-0428-FA13-112D6B827CF9}"/>
              </a:ext>
            </a:extLst>
          </p:cNvPr>
          <p:cNvSpPr/>
          <p:nvPr/>
        </p:nvSpPr>
        <p:spPr>
          <a:xfrm>
            <a:off x="2433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90C0AF0D-78E2-A13E-7743-1E58D810AAF5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1598" name="矩形 33">
            <a:extLst>
              <a:ext uri="{FF2B5EF4-FFF2-40B4-BE49-F238E27FC236}">
                <a16:creationId xmlns:a16="http://schemas.microsoft.com/office/drawing/2014/main" id="{D8DBC7CB-5AE6-8159-DB59-DAEDF864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s</a:t>
            </a:r>
            <a:r>
              <a:rPr lang="zh-TW" altLang="en-US" sz="2400"/>
              <a:t>tride</a:t>
            </a:r>
            <a:r>
              <a:rPr lang="en-US" altLang="zh-TW" sz="2400"/>
              <a:t>=1</a:t>
            </a:r>
            <a:endParaRPr lang="zh-TW" altLang="en-US" sz="2400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20DFB098-919B-3D4C-7D8B-C3879556DAD4}"/>
              </a:ext>
            </a:extLst>
          </p:cNvPr>
          <p:cNvSpPr/>
          <p:nvPr/>
        </p:nvSpPr>
        <p:spPr>
          <a:xfrm>
            <a:off x="2433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D97B358B-B8EF-1D86-635C-A7463991B30E}"/>
              </a:ext>
            </a:extLst>
          </p:cNvPr>
          <p:cNvSpPr/>
          <p:nvPr/>
        </p:nvSpPr>
        <p:spPr>
          <a:xfrm>
            <a:off x="5564188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7AC96AD4-7BD6-E7DB-FACA-11B4D776B2DD}"/>
              </a:ext>
            </a:extLst>
          </p:cNvPr>
          <p:cNvSpPr/>
          <p:nvPr/>
        </p:nvSpPr>
        <p:spPr>
          <a:xfrm>
            <a:off x="6119813" y="936625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36584A4B-9E6A-A547-1661-4F2C0D9D04E1}"/>
              </a:ext>
            </a:extLst>
          </p:cNvPr>
          <p:cNvSpPr/>
          <p:nvPr/>
        </p:nvSpPr>
        <p:spPr>
          <a:xfrm>
            <a:off x="6645275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FBAA69D0-F4BE-21C2-12B0-33F3F5B4E288}"/>
              </a:ext>
            </a:extLst>
          </p:cNvPr>
          <p:cNvCxnSpPr/>
          <p:nvPr/>
        </p:nvCxnSpPr>
        <p:spPr>
          <a:xfrm>
            <a:off x="5564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22A15866-0690-3F4B-D848-DA836E883833}"/>
              </a:ext>
            </a:extLst>
          </p:cNvPr>
          <p:cNvSpPr/>
          <p:nvPr/>
        </p:nvSpPr>
        <p:spPr>
          <a:xfrm>
            <a:off x="4713288" y="27860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D4045AA7-AFF3-BF9F-910D-CF9E456858A3}"/>
              </a:ext>
            </a:extLst>
          </p:cNvPr>
          <p:cNvSpPr/>
          <p:nvPr/>
        </p:nvSpPr>
        <p:spPr>
          <a:xfrm>
            <a:off x="4732338" y="52625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0B9E6D1E-F91F-3562-D8B7-5500347B1F17}"/>
              </a:ext>
            </a:extLst>
          </p:cNvPr>
          <p:cNvCxnSpPr/>
          <p:nvPr/>
        </p:nvCxnSpPr>
        <p:spPr>
          <a:xfrm>
            <a:off x="928688" y="2425700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51A3A6C4-FD63-671A-4133-5003FA5A0211}"/>
              </a:ext>
            </a:extLst>
          </p:cNvPr>
          <p:cNvCxnSpPr/>
          <p:nvPr/>
        </p:nvCxnSpPr>
        <p:spPr>
          <a:xfrm>
            <a:off x="881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268A0510-4EAD-C7FA-D8B4-250DC0A90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AF40A22-89E8-FEAB-42F4-43CB7C588E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>
            <a:extLst>
              <a:ext uri="{FF2B5EF4-FFF2-40B4-BE49-F238E27FC236}">
                <a16:creationId xmlns:a16="http://schemas.microsoft.com/office/drawing/2014/main" id="{45368626-728F-F028-CE1C-7A328B67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20FD25FA-2F55-E847-05B0-8A4EA5C7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E0319971-D734-2C90-7DC4-0D7A0E5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921D6C6F-30EF-69BA-7C0A-DB8B7D2D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64124CD8-5FF0-62D2-CF3E-D6A3F5C7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0C74AADC-0C2F-1AD8-5127-892B4E44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A760D60E-1F93-102E-FC6B-8A520515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83EF43AC-FB4B-2ABD-7FC8-5BECCD75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D6A9634E-0AB0-05C5-7325-69325898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1CB154DA-B5B3-CA73-08D9-F385E457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B316E857-FDD4-042D-AE6E-0EFAB0FC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75C07B84-B5BC-D055-9EA3-BEEE7B48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8FDA2BBA-1483-3E5A-1F75-4816788B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0BB81054-BF1B-7044-60A7-FBE5B64B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BC57C828-998D-50A5-7EFF-0A2F8B33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21B1D787-9F99-7780-E34A-73959D1F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DC014C1C-0353-2CE8-BB3F-EE538805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E975BF4F-DBB7-DCE0-6ADF-C1DF9B8F68FE}"/>
              </a:ext>
            </a:extLst>
          </p:cNvPr>
          <p:cNvGraphicFramePr>
            <a:graphicFrameLocks noGrp="1"/>
          </p:cNvGraphicFramePr>
          <p:nvPr/>
        </p:nvGraphicFramePr>
        <p:xfrm>
          <a:off x="5686425" y="36512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>
            <a:extLst>
              <a:ext uri="{FF2B5EF4-FFF2-40B4-BE49-F238E27FC236}">
                <a16:creationId xmlns:a16="http://schemas.microsoft.com/office/drawing/2014/main" id="{859DAC6C-55C2-E147-5D79-BD6FA96F7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820738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Filter 2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2880E40C-CE4D-A40F-B834-A315C474DA5E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65EFD12D-783D-AB83-86CD-1E2807F4561E}"/>
              </a:ext>
            </a:extLst>
          </p:cNvPr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C3B26603-63BF-2E2F-2F18-DC5EEC966944}"/>
              </a:ext>
            </a:extLst>
          </p:cNvPr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DB910414-05E0-73D7-C206-32C9B7AEFBD6}"/>
              </a:ext>
            </a:extLst>
          </p:cNvPr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2B2EC3D6-D25D-B307-21E2-51A1DFE98384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33649FA0-430B-46F6-D6EC-A37AFECD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6D0FAC88-4DF9-4DFF-E249-79A39704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7610CA61-2F99-0B5B-E4A7-D6698BF0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15D66EC7-9300-AEED-7103-CD41D057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0A269B7F-566D-4197-A9CC-A4CF842C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7837D83A-129B-C974-317A-6E7473A5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1E05E473-80A0-80B8-2E43-F0FAFC7D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41AC35AB-6DEE-342D-67EC-E6A51455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4720B6D4-52EF-5992-BAA9-4D9DA7D8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5923655B-FB1C-CB06-BBC4-B13FE04B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EAE9BB23-7A5A-84FA-BEE0-6C53C18F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CBD5FD6F-E2BC-11F7-AE5F-3A7D52367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6B45B799-F318-70A5-8C8C-366D76CA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432B4FA5-D1AB-DD66-AAF4-2B309FEC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368EF2FA-F42E-A44B-E5B6-C713611A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5DBCE4CA-03E1-00BB-9B45-807DCF5A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E706CBF9-CFDB-DFE5-B9DE-9D2A2FB9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A917AF4E-B894-3499-3F62-E70EA987CBF2}"/>
              </a:ext>
            </a:extLst>
          </p:cNvPr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640" name="矩形 58">
            <a:extLst>
              <a:ext uri="{FF2B5EF4-FFF2-40B4-BE49-F238E27FC236}">
                <a16:creationId xmlns:a16="http://schemas.microsoft.com/office/drawing/2014/main" id="{30E92C40-7B43-7562-BD3E-4516921F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s</a:t>
            </a:r>
            <a:r>
              <a:rPr lang="zh-TW" altLang="en-US" sz="2400"/>
              <a:t>tride</a:t>
            </a:r>
            <a:r>
              <a:rPr lang="en-US" altLang="zh-TW" sz="2400"/>
              <a:t>=1</a:t>
            </a:r>
            <a:endParaRPr lang="zh-TW" altLang="en-US" sz="2400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74C0B8DB-FA36-5390-BF54-2A57C3D0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E61C93E1-2F2E-FC02-F8EF-AED55AEB1FCD}"/>
              </a:ext>
            </a:extLst>
          </p:cNvPr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22778</TotalTime>
  <Words>1559</Words>
  <Application>Microsoft Macintosh PowerPoint</Application>
  <PresentationFormat>On-screen Show (4:3)</PresentationFormat>
  <Paragraphs>942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Watermark</vt:lpstr>
      <vt:lpstr>方程式</vt:lpstr>
      <vt:lpstr>Smaller Network: CNN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Ukash Nakarmi</cp:lastModifiedBy>
  <cp:revision>257</cp:revision>
  <dcterms:created xsi:type="dcterms:W3CDTF">2017-04-15T17:01:01Z</dcterms:created>
  <dcterms:modified xsi:type="dcterms:W3CDTF">2023-10-31T13:22:04Z</dcterms:modified>
</cp:coreProperties>
</file>