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5329-3BBB-4858-8A68-7C9E34D6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F4DC0-6336-42CE-8B27-AECFC1F04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CCC2-1155-470C-A405-C3C4EE7F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2810-9BEC-4905-8057-C49BE1F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879B-F07F-431D-B256-16C55053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68C1-51EB-48F4-8B80-1BEC2669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50D03-B148-46DD-BF73-81FA553B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9001-A551-484D-ACB9-1D5DBA58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C763-089C-49C9-A48F-CA986DEB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6E59-AD9B-46B6-8953-87026127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7A30E-5AEF-4981-B6DF-C663C64C7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C3CE0-655B-4993-8CF8-BC1C94FF7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C17D-91F2-42A8-A633-644BF744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BAAA7-38D9-4042-9243-30EDA8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B78F-732F-4DE4-A82C-A2B0F1F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29E0-9D2B-467A-95DB-AA3B225A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7A79-24E8-4FFE-A4B3-B3F9D53B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7BFA-548A-4577-8CE3-0EF0928F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20FF-9A11-4B40-893D-238AAF5D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A5F2-423E-4834-953F-A9451BFC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F80-6ABC-49BE-8D35-1B376638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C33EB-1308-4837-A042-E3582E63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FE8D-917D-453B-B5BA-5BBEA5B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B897-C6A3-4CB9-845F-F3E8144C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37CF-B1AD-498C-8A93-39EEA455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7B91-1F69-464A-A51A-51226C56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A0D8-7176-4646-A3B6-DE7E07254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EF0B6-A967-408E-A432-D1BD083B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A9338-AF2E-420A-B192-851EFB92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42F9-DC05-49EE-98DC-B362ECAA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C9E6-CC22-4B36-9D80-219E3A71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5D17-9D60-4366-9E55-4CF4A15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0BC7-CB71-4764-98CD-DD30F7B0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6322-7339-4961-8B19-4F0C1A72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76E25-B107-4396-BAE4-4665E05E6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DA794-648D-488C-A95C-2D8145211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920B5-1450-4E16-A00D-1019CE5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F7FF-8AE5-453A-A782-165DC016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C2DDB-81F9-402D-8DFA-4ADB9E4D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978A-7B5B-4F57-A71D-EE55E084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48024-25E7-4E06-A2F8-6D15E82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A7386-A084-48DF-8A85-5A909A5B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48CC6-E84B-4D84-A14B-9DDB9B86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C180-56CD-4455-A8C3-95CD2F57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8FC14-5747-4F8C-9926-7A4356D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E084D-8BEB-4E75-B46E-4B54692E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FABC-9328-42AD-8F04-52264D9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7BD2-258A-4C3B-AA6C-37B0B8FA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98237-01BD-440A-A681-8958C301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99A6-E511-4776-A885-7A1F093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8CCD9-EFA7-4489-BBDC-014B4BE6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F38B5-EA31-4B07-9472-EA5A8587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834A-BE4F-4071-BDC1-66A5944C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EA954-0881-4310-916F-97FBD845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30D4E-76B0-481A-8B25-90F3F29A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FD54-04D0-4015-9267-6C70F409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ABE1-EF76-40C8-98C8-91F480A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F6CC5-84F0-4136-BD5D-44B377CF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E8353-17A4-4596-BC86-398347DE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6AA95-B62A-4C26-BB1A-249E36A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A073-B906-47C4-84F6-F38D30FE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9D63-12AA-4B74-83B3-7695F2B30EA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B1EA4-80DB-45E1-BD25-A9992AE11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6213-BB30-4AD6-92DF-F999008E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D7AB-4E69-4DEF-92AB-A595162E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0.11.x/auto_examples/plot_line_hough_transform.html" TargetMode="External"/><Relationship Id="rId2" Type="http://schemas.openxmlformats.org/officeDocument/2006/relationships/hyperlink" Target="https://towardsdatascience.com/lines-detection-with-hough-transform-84020b3b15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D2A9-DE2C-4109-A7AD-BB09708BC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Assignment 5 Q&amp;A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67D3A-6722-4124-928E-5DCEC378A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Yuyan Li</a:t>
            </a:r>
          </a:p>
        </p:txBody>
      </p:sp>
    </p:spTree>
    <p:extLst>
      <p:ext uri="{BB962C8B-B14F-4D97-AF65-F5344CB8AC3E}">
        <p14:creationId xmlns:p14="http://schemas.microsoft.com/office/powerpoint/2010/main" val="17491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7C06-9EAD-47C8-9195-778E850C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B366-CABD-4CFF-B329-0B98C3C8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edge(*), cart2pol(*), </a:t>
            </a:r>
            <a:r>
              <a:rPr lang="en-US" dirty="0" err="1"/>
              <a:t>imbinarize</a:t>
            </a:r>
            <a:r>
              <a:rPr lang="en-US" dirty="0"/>
              <a:t>(*)</a:t>
            </a:r>
          </a:p>
          <a:p>
            <a:r>
              <a:rPr lang="en-US" dirty="0"/>
              <a:t>You CAN’T use </a:t>
            </a:r>
            <a:r>
              <a:rPr lang="en-US" dirty="0" err="1"/>
              <a:t>hough</a:t>
            </a:r>
            <a:r>
              <a:rPr lang="en-US" dirty="0"/>
              <a:t>(*), </a:t>
            </a:r>
            <a:r>
              <a:rPr lang="en-US" dirty="0" err="1"/>
              <a:t>houghlines</a:t>
            </a:r>
            <a:r>
              <a:rPr lang="en-US" dirty="0"/>
              <a:t>(*) if you are using MATLAB</a:t>
            </a:r>
          </a:p>
          <a:p>
            <a:r>
              <a:rPr lang="en-US" dirty="0"/>
              <a:t>You CAN’T use cv2.HoughlinesP or </a:t>
            </a:r>
            <a:r>
              <a:rPr lang="en-US" dirty="0" err="1"/>
              <a:t>houghline</a:t>
            </a:r>
            <a:r>
              <a:rPr lang="en-US" dirty="0"/>
              <a:t> function from scikit-image, or other built-in </a:t>
            </a:r>
            <a:r>
              <a:rPr lang="en-US" dirty="0" err="1"/>
              <a:t>hough</a:t>
            </a:r>
            <a:r>
              <a:rPr lang="en-US" dirty="0"/>
              <a:t> line detection functions.</a:t>
            </a:r>
          </a:p>
          <a:p>
            <a:r>
              <a:rPr lang="en-US" dirty="0"/>
              <a:t>Display edge maps, </a:t>
            </a:r>
            <a:r>
              <a:rPr lang="en-US" dirty="0" err="1"/>
              <a:t>hough</a:t>
            </a:r>
            <a:r>
              <a:rPr lang="en-US" dirty="0"/>
              <a:t> space image and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22450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9EF-E6E1-4D4A-994D-DC1EC334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Hough Line Transform</a:t>
            </a:r>
          </a:p>
        </p:txBody>
      </p:sp>
      <p:pic>
        <p:nvPicPr>
          <p:cNvPr id="5" name="Content Placeholder 4" descr="Text, application, letter&#10;&#10;Description automatically generated">
            <a:extLst>
              <a:ext uri="{FF2B5EF4-FFF2-40B4-BE49-F238E27FC236}">
                <a16:creationId xmlns:a16="http://schemas.microsoft.com/office/drawing/2014/main" id="{0721611D-0D58-B54B-A66A-A843353A2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0008"/>
            <a:ext cx="9677487" cy="5363924"/>
          </a:xfrm>
        </p:spPr>
      </p:pic>
    </p:spTree>
    <p:extLst>
      <p:ext uri="{BB962C8B-B14F-4D97-AF65-F5344CB8AC3E}">
        <p14:creationId xmlns:p14="http://schemas.microsoft.com/office/powerpoint/2010/main" val="305622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4D3B-D4FD-4E29-9216-910EDC85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/>
          <a:lstStyle/>
          <a:p>
            <a:r>
              <a:rPr lang="en-US" dirty="0"/>
              <a:t>Steps of Hough Line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149E-B89B-4A5A-A73D-63C87B04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an example image, find the edge map.</a:t>
            </a:r>
          </a:p>
          <a:p>
            <a:r>
              <a:rPr lang="en-US" dirty="0"/>
              <a:t>Decide on the range of ρ and θ. The range of θ is [ 0, 360 ] degrees and ρ is [ 0, d ] where d is the length of the edge image’s diagonal.</a:t>
            </a:r>
          </a:p>
          <a:p>
            <a:r>
              <a:rPr lang="en-US" dirty="0"/>
              <a:t>Create a 2D array called the accumulator representing the Hough Space with dimension (</a:t>
            </a:r>
            <a:r>
              <a:rPr lang="en-US" dirty="0" err="1"/>
              <a:t>num_rhos</a:t>
            </a:r>
            <a:r>
              <a:rPr lang="en-US" dirty="0"/>
              <a:t>, </a:t>
            </a:r>
            <a:r>
              <a:rPr lang="en-US" dirty="0" err="1"/>
              <a:t>num_thetas</a:t>
            </a:r>
            <a:r>
              <a:rPr lang="en-US" dirty="0"/>
              <a:t>) and initialize all its values to zero.</a:t>
            </a:r>
          </a:p>
          <a:p>
            <a:r>
              <a:rPr lang="en-US" dirty="0"/>
              <a:t>For every pixel on the edge image, check whether the pixel is an edge pixel. If it is an edge pixel, calculate the corresponding ρ and θ based on its Cartesian coordinates, find the θ and ρ index in the accumulator, and increment the accumulator base on those index pairs.</a:t>
            </a:r>
          </a:p>
          <a:p>
            <a:r>
              <a:rPr lang="en-US" dirty="0"/>
              <a:t>Loop through all the values in the accumulator. If the value is larger than a certain threshold, get the ρ and θ index, get the value of ρ and θ from the index pair which can then be converted back to the form of y = ax + b.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\rho = x \cos \theta + y \sin \theta">
            <a:extLst>
              <a:ext uri="{FF2B5EF4-FFF2-40B4-BE49-F238E27FC236}">
                <a16:creationId xmlns:a16="http://schemas.microsoft.com/office/drawing/2014/main" id="{FFC7DC86-A0FB-4BA7-BE61-8C464451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30" y="5805053"/>
            <a:ext cx="2797369" cy="2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4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DDB0-E5BC-404B-875D-6F40AB81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1BE-97FD-4EEB-9B20-66B3CC4E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12" y="1914539"/>
            <a:ext cx="10515600" cy="4351338"/>
          </a:xfrm>
        </p:spPr>
        <p:txBody>
          <a:bodyPr/>
          <a:lstStyle/>
          <a:p>
            <a:r>
              <a:rPr lang="en-US" dirty="0"/>
              <a:t>Convert Cartesian to polar coordinates: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polar to Cartesian: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10D1E-C860-4510-AF73-637171FB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64" y="2338748"/>
            <a:ext cx="16668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7A1BD5-18DE-49DD-B2C7-BCDA608E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64" y="2828689"/>
            <a:ext cx="1838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576EB9-0EFA-4BE1-9EED-D05EF72C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64" y="4038114"/>
            <a:ext cx="17335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D1B50D-C1C0-4614-AA60-1048E079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64" y="4409602"/>
            <a:ext cx="17335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0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859C3DBA-916B-415C-83E6-B1BC90FD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" y="995143"/>
            <a:ext cx="9924176" cy="53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6C6492-9E60-485E-8A70-3A77E405DE08}"/>
              </a:ext>
            </a:extLst>
          </p:cNvPr>
          <p:cNvSpPr txBox="1"/>
          <p:nvPr/>
        </p:nvSpPr>
        <p:spPr>
          <a:xfrm>
            <a:off x="729842" y="75501"/>
            <a:ext cx="47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harter"/>
              </a:rPr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60319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4F46-2728-49A2-BA7E-7BBDD34A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E84A-2547-4A81-B37D-813495E2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https://towardsdatascience.com/lines-detection-with-hough-transform-84020b3b1549</a:t>
            </a:r>
            <a:endParaRPr lang="en-US" dirty="0"/>
          </a:p>
          <a:p>
            <a:r>
              <a:rPr lang="en-US" dirty="0">
                <a:hlinkClick r:id="rId3"/>
              </a:rPr>
              <a:t>https://scikit-image.org/docs/0.11.x/auto_examples/plot_line_hough_transform.html</a:t>
            </a:r>
            <a:endParaRPr lang="en-US" dirty="0"/>
          </a:p>
          <a:p>
            <a:r>
              <a:rPr lang="en-US" dirty="0"/>
              <a:t>https://www.mathworks.com/help/images/hough-transform.html?s_tid=srchtitle</a:t>
            </a:r>
          </a:p>
        </p:txBody>
      </p:sp>
    </p:spTree>
    <p:extLst>
      <p:ext uri="{BB962C8B-B14F-4D97-AF65-F5344CB8AC3E}">
        <p14:creationId xmlns:p14="http://schemas.microsoft.com/office/powerpoint/2010/main" val="21856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charter</vt:lpstr>
      <vt:lpstr>Arial</vt:lpstr>
      <vt:lpstr>Calibri</vt:lpstr>
      <vt:lpstr>Calibri Light</vt:lpstr>
      <vt:lpstr>Office Theme</vt:lpstr>
      <vt:lpstr>Assignment 5 Q&amp;A </vt:lpstr>
      <vt:lpstr>PowerPoint Presentation</vt:lpstr>
      <vt:lpstr>Steps of Hough Line Transform</vt:lpstr>
      <vt:lpstr>Steps of Hough Line Transform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Q&amp;A</dc:title>
  <dc:creator>Li, Yuyan (MU-Student)</dc:creator>
  <cp:lastModifiedBy>Li, Yuyan (MU-Student)</cp:lastModifiedBy>
  <cp:revision>12</cp:revision>
  <dcterms:created xsi:type="dcterms:W3CDTF">2020-11-04T23:31:43Z</dcterms:created>
  <dcterms:modified xsi:type="dcterms:W3CDTF">2020-11-10T17:34:25Z</dcterms:modified>
</cp:coreProperties>
</file>