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4" r:id="rId4"/>
    <p:sldId id="258"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84"/>
  </p:normalViewPr>
  <p:slideViewPr>
    <p:cSldViewPr snapToGrid="0" snapToObjects="1">
      <p:cViewPr varScale="1">
        <p:scale>
          <a:sx n="90" d="100"/>
          <a:sy n="90" d="100"/>
        </p:scale>
        <p:origin x="23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AB8FC-27D4-A84B-B811-1DB009D15DB7}" type="datetimeFigureOut">
              <a:rPr lang="en-US" smtClean="0"/>
              <a:t>3/27/21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AACB8-11E3-7E4D-B9F1-74A15EF785B3}" type="slidenum">
              <a:rPr lang="en-US" smtClean="0"/>
              <a:t>‹#›</a:t>
            </a:fld>
            <a:endParaRPr lang="en-US"/>
          </a:p>
        </p:txBody>
      </p:sp>
    </p:spTree>
    <p:extLst>
      <p:ext uri="{BB962C8B-B14F-4D97-AF65-F5344CB8AC3E}">
        <p14:creationId xmlns:p14="http://schemas.microsoft.com/office/powerpoint/2010/main" val="77961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3/27/21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3/27/21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E4E4-AA73-E840-950B-28DAF8219F89}"/>
              </a:ext>
            </a:extLst>
          </p:cNvPr>
          <p:cNvSpPr>
            <a:spLocks noGrp="1"/>
          </p:cNvSpPr>
          <p:nvPr>
            <p:ph type="ctrTitle"/>
          </p:nvPr>
        </p:nvSpPr>
        <p:spPr/>
        <p:txBody>
          <a:bodyPr/>
          <a:lstStyle/>
          <a:p>
            <a:r>
              <a:rPr lang="en-US" dirty="0"/>
              <a:t>Salt Lake City Chamber of Commerce</a:t>
            </a:r>
          </a:p>
        </p:txBody>
      </p:sp>
      <p:sp>
        <p:nvSpPr>
          <p:cNvPr id="3" name="Subtitle 2">
            <a:extLst>
              <a:ext uri="{FF2B5EF4-FFF2-40B4-BE49-F238E27FC236}">
                <a16:creationId xmlns:a16="http://schemas.microsoft.com/office/drawing/2014/main" id="{24EADDE7-240A-1F4B-96E2-52BDA62A9149}"/>
              </a:ext>
            </a:extLst>
          </p:cNvPr>
          <p:cNvSpPr>
            <a:spLocks noGrp="1"/>
          </p:cNvSpPr>
          <p:nvPr>
            <p:ph type="subTitle" idx="1"/>
          </p:nvPr>
        </p:nvSpPr>
        <p:spPr/>
        <p:txBody>
          <a:bodyPr/>
          <a:lstStyle/>
          <a:p>
            <a:r>
              <a:rPr lang="en-US" dirty="0"/>
              <a:t>By Sterling Welker</a:t>
            </a:r>
          </a:p>
        </p:txBody>
      </p:sp>
    </p:spTree>
    <p:extLst>
      <p:ext uri="{BB962C8B-B14F-4D97-AF65-F5344CB8AC3E}">
        <p14:creationId xmlns:p14="http://schemas.microsoft.com/office/powerpoint/2010/main" val="1815798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Small Wireframe</a:t>
            </a:r>
          </a:p>
        </p:txBody>
      </p:sp>
      <p:sp>
        <p:nvSpPr>
          <p:cNvPr id="3" name="Content Placeholder 2">
            <a:extLst>
              <a:ext uri="{FF2B5EF4-FFF2-40B4-BE49-F238E27FC236}">
                <a16:creationId xmlns:a16="http://schemas.microsoft.com/office/drawing/2014/main" id="{6F4BB0A9-B5DA-FB4E-A6D4-4F3CE21757C7}"/>
              </a:ext>
            </a:extLst>
          </p:cNvPr>
          <p:cNvSpPr>
            <a:spLocks noGrp="1"/>
          </p:cNvSpPr>
          <p:nvPr>
            <p:ph idx="1"/>
          </p:nvPr>
        </p:nvSpPr>
        <p:spPr>
          <a:xfrm>
            <a:off x="1103312" y="2763520"/>
            <a:ext cx="8946541" cy="3484879"/>
          </a:xfrm>
        </p:spPr>
        <p:txBody>
          <a:bodyPr>
            <a:normAutofit/>
          </a:bodyPr>
          <a:lstStyle/>
          <a:p>
            <a:endParaRPr lang="en-US"/>
          </a:p>
        </p:txBody>
      </p:sp>
    </p:spTree>
    <p:extLst>
      <p:ext uri="{BB962C8B-B14F-4D97-AF65-F5344CB8AC3E}">
        <p14:creationId xmlns:p14="http://schemas.microsoft.com/office/powerpoint/2010/main" val="184529451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User">
            <a:extLst>
              <a:ext uri="{FF2B5EF4-FFF2-40B4-BE49-F238E27FC236}">
                <a16:creationId xmlns:a16="http://schemas.microsoft.com/office/drawing/2014/main" id="{14BC0337-0EA5-453D-8FA6-0CF1042330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458" y="640081"/>
            <a:ext cx="2809447" cy="2809447"/>
          </a:xfrm>
          <a:prstGeom prst="rect">
            <a:avLst/>
          </a:prstGeom>
          <a:effectLst/>
        </p:spPr>
      </p:pic>
      <p:sp>
        <p:nvSpPr>
          <p:cNvPr id="35" name="Rectangle 34">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582B012C-A595-A441-8E30-50330E3C5D1D}"/>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6000" b="0" i="0" kern="1200" dirty="0">
                <a:solidFill>
                  <a:srgbClr val="EBEBEB"/>
                </a:solidFill>
                <a:latin typeface="+mj-lt"/>
                <a:ea typeface="+mj-ea"/>
                <a:cs typeface="+mj-cs"/>
              </a:rPr>
              <a:t>Domain Name &amp; Logo</a:t>
            </a:r>
          </a:p>
        </p:txBody>
      </p:sp>
      <p:sp>
        <p:nvSpPr>
          <p:cNvPr id="39"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8801DD26-59D8-3A4C-81D7-23F1D063011D}"/>
              </a:ext>
            </a:extLst>
          </p:cNvPr>
          <p:cNvSpPr txBox="1"/>
          <p:nvPr/>
        </p:nvSpPr>
        <p:spPr>
          <a:xfrm>
            <a:off x="4516244" y="1600200"/>
            <a:ext cx="5653668" cy="646331"/>
          </a:xfrm>
          <a:prstGeom prst="rect">
            <a:avLst/>
          </a:prstGeom>
          <a:noFill/>
        </p:spPr>
        <p:txBody>
          <a:bodyPr wrap="square" rtlCol="0">
            <a:spAutoFit/>
          </a:bodyPr>
          <a:lstStyle/>
          <a:p>
            <a:endParaRPr lang="en-US" dirty="0"/>
          </a:p>
          <a:p>
            <a:r>
              <a:rPr lang="en-US" dirty="0" err="1"/>
              <a:t>SaltLakeChamber.com</a:t>
            </a:r>
            <a:endParaRPr lang="en-US" dirty="0"/>
          </a:p>
        </p:txBody>
      </p:sp>
      <p:sp>
        <p:nvSpPr>
          <p:cNvPr id="5" name="TextBox 4">
            <a:extLst>
              <a:ext uri="{FF2B5EF4-FFF2-40B4-BE49-F238E27FC236}">
                <a16:creationId xmlns:a16="http://schemas.microsoft.com/office/drawing/2014/main" id="{7FBB891D-1E0D-244F-A048-4C494DFC50CB}"/>
              </a:ext>
            </a:extLst>
          </p:cNvPr>
          <p:cNvSpPr txBox="1"/>
          <p:nvPr/>
        </p:nvSpPr>
        <p:spPr>
          <a:xfrm>
            <a:off x="5130856" y="1396128"/>
            <a:ext cx="2687444" cy="369332"/>
          </a:xfrm>
          <a:prstGeom prst="rect">
            <a:avLst/>
          </a:prstGeom>
          <a:noFill/>
        </p:spPr>
        <p:txBody>
          <a:bodyPr wrap="square" rtlCol="0">
            <a:spAutoFit/>
          </a:bodyPr>
          <a:lstStyle/>
          <a:p>
            <a:r>
              <a:rPr lang="en-US" b="1" u="sng" dirty="0"/>
              <a:t>Domain:</a:t>
            </a:r>
          </a:p>
        </p:txBody>
      </p:sp>
    </p:spTree>
    <p:extLst>
      <p:ext uri="{BB962C8B-B14F-4D97-AF65-F5344CB8AC3E}">
        <p14:creationId xmlns:p14="http://schemas.microsoft.com/office/powerpoint/2010/main" val="32346479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82B012C-A595-A441-8E30-50330E3C5D1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Site Purpose</a:t>
            </a:r>
          </a:p>
        </p:txBody>
      </p:sp>
      <p:sp>
        <p:nvSpPr>
          <p:cNvPr id="3" name="Content Placeholder 2">
            <a:extLst>
              <a:ext uri="{FF2B5EF4-FFF2-40B4-BE49-F238E27FC236}">
                <a16:creationId xmlns:a16="http://schemas.microsoft.com/office/drawing/2014/main" id="{36E8E1A3-9836-1149-B66F-CE95B1FE5FA5}"/>
              </a:ext>
            </a:extLst>
          </p:cNvPr>
          <p:cNvSpPr>
            <a:spLocks noGrp="1"/>
          </p:cNvSpPr>
          <p:nvPr>
            <p:ph idx="1"/>
          </p:nvPr>
        </p:nvSpPr>
        <p:spPr>
          <a:xfrm>
            <a:off x="1103312" y="2763520"/>
            <a:ext cx="8946541" cy="3484879"/>
          </a:xfrm>
        </p:spPr>
        <p:txBody>
          <a:bodyPr>
            <a:normAutofit/>
          </a:bodyPr>
          <a:lstStyle/>
          <a:p>
            <a:r>
              <a:rPr lang="en-US" dirty="0"/>
              <a:t>Our site purpose here at the Salt Lake City Chamber of Commerce, is to work together to build a healthy economy and improve the quality of life in our community. We do this, by providing local businesses with resources and an environment where they can grow and prosper. Within this website, we help our users to learn more about how to join the Chamber of Commerce with its many benefits, and by highlighting local businesses and upcoming events. </a:t>
            </a:r>
          </a:p>
        </p:txBody>
      </p:sp>
    </p:spTree>
    <p:extLst>
      <p:ext uri="{BB962C8B-B14F-4D97-AF65-F5344CB8AC3E}">
        <p14:creationId xmlns:p14="http://schemas.microsoft.com/office/powerpoint/2010/main" val="26655981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9F27D99-9179-9E43-8E68-A63A0AE91E1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Target Audience</a:t>
            </a:r>
          </a:p>
        </p:txBody>
      </p:sp>
      <p:sp>
        <p:nvSpPr>
          <p:cNvPr id="3" name="Content Placeholder 2">
            <a:extLst>
              <a:ext uri="{FF2B5EF4-FFF2-40B4-BE49-F238E27FC236}">
                <a16:creationId xmlns:a16="http://schemas.microsoft.com/office/drawing/2014/main" id="{F2CCC1C8-19CF-0B49-96B0-F780AA457C12}"/>
              </a:ext>
            </a:extLst>
          </p:cNvPr>
          <p:cNvSpPr>
            <a:spLocks noGrp="1"/>
          </p:cNvSpPr>
          <p:nvPr>
            <p:ph idx="1"/>
          </p:nvPr>
        </p:nvSpPr>
        <p:spPr>
          <a:xfrm>
            <a:off x="1103312" y="2763520"/>
            <a:ext cx="8946541" cy="3484879"/>
          </a:xfrm>
        </p:spPr>
        <p:txBody>
          <a:bodyPr>
            <a:normAutofit/>
          </a:bodyPr>
          <a:lstStyle/>
          <a:p>
            <a:r>
              <a:rPr lang="en-US" dirty="0"/>
              <a:t>Our target audience will be current and prospective members of the Salt Lake City Chamber of Commerce. While there may be some users that come here to learn more about their local community, that will not be our focus. Our focus is on helping business owners grow their businesses. We do not have an age range for our target audience, as there is no age limit for starting a business. However, we want to make our site as easily accessible as possible since some members of our target audience may not have the same level of technological experience.</a:t>
            </a:r>
          </a:p>
        </p:txBody>
      </p:sp>
    </p:spTree>
    <p:extLst>
      <p:ext uri="{BB962C8B-B14F-4D97-AF65-F5344CB8AC3E}">
        <p14:creationId xmlns:p14="http://schemas.microsoft.com/office/powerpoint/2010/main" val="42662803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9F27D99-9179-9E43-8E68-A63A0AE91E1B}"/>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Personas</a:t>
            </a:r>
          </a:p>
        </p:txBody>
      </p:sp>
      <p:sp>
        <p:nvSpPr>
          <p:cNvPr id="3" name="Content Placeholder 2">
            <a:extLst>
              <a:ext uri="{FF2B5EF4-FFF2-40B4-BE49-F238E27FC236}">
                <a16:creationId xmlns:a16="http://schemas.microsoft.com/office/drawing/2014/main" id="{F2CCC1C8-19CF-0B49-96B0-F780AA457C12}"/>
              </a:ext>
            </a:extLst>
          </p:cNvPr>
          <p:cNvSpPr>
            <a:spLocks noGrp="1"/>
          </p:cNvSpPr>
          <p:nvPr>
            <p:ph idx="1"/>
          </p:nvPr>
        </p:nvSpPr>
        <p:spPr>
          <a:xfrm>
            <a:off x="1103312" y="2763520"/>
            <a:ext cx="8946541" cy="3484879"/>
          </a:xfrm>
        </p:spPr>
        <p:txBody>
          <a:bodyPr>
            <a:normAutofit fontScale="77500" lnSpcReduction="20000"/>
          </a:bodyPr>
          <a:lstStyle/>
          <a:p>
            <a:r>
              <a:rPr lang="en-US" b="1" dirty="0"/>
              <a:t>Samantha and Robert Jacobson</a:t>
            </a:r>
          </a:p>
          <a:p>
            <a:r>
              <a:rPr lang="en-US" dirty="0"/>
              <a:t>Samantha (32-year-old female) and Robert (34-year-old male), are a married couple who recently moved to Salt Lake City with their 3 children. They moved to Salt Lake City as they own a couple of BBQ restaurants in Arizona and are in the process of opening a new restaurant here. They were already members of the Chamber of Commerce in Phoenix, Arizona, but are now looking to join the Salt Lake City Chamber as their new restaurant is two months away from their grand opening. They would like to advertise this grand opening, through the Chamber of Commerce.</a:t>
            </a:r>
            <a:endParaRPr lang="en-US" b="1" dirty="0"/>
          </a:p>
          <a:p>
            <a:r>
              <a:rPr lang="en-US" b="1" dirty="0"/>
              <a:t>Aaron Baynes</a:t>
            </a:r>
          </a:p>
          <a:p>
            <a:r>
              <a:rPr lang="en-US" dirty="0"/>
              <a:t>Aaron (27-year-old male) lives in Salt Lake City. He and two of his old college roommates started a landscaping coming 3 years ago and joined the Salt Lake City Chamber of Commerce 1 year ago. Up until now, they had only done residential landscaping, but are now planning on expanding to do business landscaping as well. He and his friends (co-owners) would like to begin networking with other companies as they continue to expand their business.</a:t>
            </a:r>
          </a:p>
        </p:txBody>
      </p:sp>
    </p:spTree>
    <p:extLst>
      <p:ext uri="{BB962C8B-B14F-4D97-AF65-F5344CB8AC3E}">
        <p14:creationId xmlns:p14="http://schemas.microsoft.com/office/powerpoint/2010/main" val="9250313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Color Scheme &amp; Typography</a:t>
            </a:r>
          </a:p>
        </p:txBody>
      </p:sp>
      <p:sp>
        <p:nvSpPr>
          <p:cNvPr id="6" name="TextBox 5">
            <a:extLst>
              <a:ext uri="{FF2B5EF4-FFF2-40B4-BE49-F238E27FC236}">
                <a16:creationId xmlns:a16="http://schemas.microsoft.com/office/drawing/2014/main" id="{E4A68F29-CEE6-BB4D-862A-02158501625E}"/>
              </a:ext>
            </a:extLst>
          </p:cNvPr>
          <p:cNvSpPr txBox="1"/>
          <p:nvPr/>
        </p:nvSpPr>
        <p:spPr>
          <a:xfrm>
            <a:off x="1622425" y="2528888"/>
            <a:ext cx="8947150" cy="338554"/>
          </a:xfrm>
          <a:prstGeom prst="rect">
            <a:avLst/>
          </a:prstGeom>
          <a:noFill/>
        </p:spPr>
        <p:txBody>
          <a:bodyPr wrap="square" rtlCol="0">
            <a:spAutoFit/>
          </a:bodyPr>
          <a:lstStyle/>
          <a:p>
            <a:r>
              <a:rPr lang="en-US" sz="1600" dirty="0"/>
              <a:t>Primary                         Accent                           Background                   Background Accent</a:t>
            </a:r>
          </a:p>
        </p:txBody>
      </p:sp>
      <p:sp>
        <p:nvSpPr>
          <p:cNvPr id="7" name="TextBox 6">
            <a:extLst>
              <a:ext uri="{FF2B5EF4-FFF2-40B4-BE49-F238E27FC236}">
                <a16:creationId xmlns:a16="http://schemas.microsoft.com/office/drawing/2014/main" id="{25AD90C5-BE33-1F4C-AE35-BCE5E592BF10}"/>
              </a:ext>
            </a:extLst>
          </p:cNvPr>
          <p:cNvSpPr txBox="1"/>
          <p:nvPr/>
        </p:nvSpPr>
        <p:spPr>
          <a:xfrm>
            <a:off x="1622425" y="4629150"/>
            <a:ext cx="8947150" cy="923330"/>
          </a:xfrm>
          <a:prstGeom prst="rect">
            <a:avLst/>
          </a:prstGeom>
          <a:noFill/>
        </p:spPr>
        <p:txBody>
          <a:bodyPr wrap="square" rtlCol="0">
            <a:spAutoFit/>
          </a:bodyPr>
          <a:lstStyle/>
          <a:p>
            <a:r>
              <a:rPr lang="en-US" dirty="0">
                <a:latin typeface="Gurmukhi MN" panose="02020600050405020304" pitchFamily="18" charset="0"/>
                <a:cs typeface="Gurmukhi MN" panose="02020600050405020304" pitchFamily="18" charset="0"/>
              </a:rPr>
              <a:t>Headers &amp; Titles: Montserrat Medium 500</a:t>
            </a:r>
          </a:p>
          <a:p>
            <a:endParaRPr lang="en-US" dirty="0"/>
          </a:p>
          <a:p>
            <a:r>
              <a:rPr lang="en-US" dirty="0"/>
              <a:t>Main body text: Roboto Regular 400</a:t>
            </a:r>
            <a:endParaRPr lang="en-US" dirty="0">
              <a:latin typeface="Helvetica" pitchFamily="2" charset="0"/>
            </a:endParaRPr>
          </a:p>
        </p:txBody>
      </p:sp>
      <p:pic>
        <p:nvPicPr>
          <p:cNvPr id="15" name="Content Placeholder 14" descr="A picture containing chart&#10;&#10;Description automatically generated">
            <a:extLst>
              <a:ext uri="{FF2B5EF4-FFF2-40B4-BE49-F238E27FC236}">
                <a16:creationId xmlns:a16="http://schemas.microsoft.com/office/drawing/2014/main" id="{B01D0453-0D42-AD44-9D5B-6593254511FB}"/>
              </a:ext>
            </a:extLst>
          </p:cNvPr>
          <p:cNvPicPr>
            <a:picLocks noGrp="1" noChangeAspect="1"/>
          </p:cNvPicPr>
          <p:nvPr>
            <p:ph idx="1"/>
          </p:nvPr>
        </p:nvPicPr>
        <p:blipFill>
          <a:blip r:embed="rId2"/>
          <a:stretch>
            <a:fillRect/>
          </a:stretch>
        </p:blipFill>
        <p:spPr>
          <a:xfrm>
            <a:off x="1622425" y="2966309"/>
            <a:ext cx="8947150" cy="1186422"/>
          </a:xfrm>
        </p:spPr>
      </p:pic>
    </p:spTree>
    <p:extLst>
      <p:ext uri="{BB962C8B-B14F-4D97-AF65-F5344CB8AC3E}">
        <p14:creationId xmlns:p14="http://schemas.microsoft.com/office/powerpoint/2010/main" val="28555313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Site Map</a:t>
            </a:r>
          </a:p>
        </p:txBody>
      </p:sp>
      <p:pic>
        <p:nvPicPr>
          <p:cNvPr id="5" name="Content Placeholder 4" descr="Diagram&#10;&#10;Description automatically generated">
            <a:extLst>
              <a:ext uri="{FF2B5EF4-FFF2-40B4-BE49-F238E27FC236}">
                <a16:creationId xmlns:a16="http://schemas.microsoft.com/office/drawing/2014/main" id="{6DBEA056-3893-F341-A82D-105092F3F74B}"/>
              </a:ext>
            </a:extLst>
          </p:cNvPr>
          <p:cNvPicPr>
            <a:picLocks noGrp="1" noChangeAspect="1"/>
          </p:cNvPicPr>
          <p:nvPr>
            <p:ph idx="1"/>
          </p:nvPr>
        </p:nvPicPr>
        <p:blipFill>
          <a:blip r:embed="rId2"/>
          <a:stretch>
            <a:fillRect/>
          </a:stretch>
        </p:blipFill>
        <p:spPr>
          <a:xfrm>
            <a:off x="828674" y="2305966"/>
            <a:ext cx="10294937" cy="3942434"/>
          </a:xfrm>
        </p:spPr>
      </p:pic>
    </p:spTree>
    <p:extLst>
      <p:ext uri="{BB962C8B-B14F-4D97-AF65-F5344CB8AC3E}">
        <p14:creationId xmlns:p14="http://schemas.microsoft.com/office/powerpoint/2010/main" val="20465194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Large Wireframe</a:t>
            </a:r>
          </a:p>
        </p:txBody>
      </p:sp>
      <p:sp>
        <p:nvSpPr>
          <p:cNvPr id="3" name="Content Placeholder 2">
            <a:extLst>
              <a:ext uri="{FF2B5EF4-FFF2-40B4-BE49-F238E27FC236}">
                <a16:creationId xmlns:a16="http://schemas.microsoft.com/office/drawing/2014/main" id="{6F4BB0A9-B5DA-FB4E-A6D4-4F3CE21757C7}"/>
              </a:ext>
            </a:extLst>
          </p:cNvPr>
          <p:cNvSpPr>
            <a:spLocks noGrp="1"/>
          </p:cNvSpPr>
          <p:nvPr>
            <p:ph idx="1"/>
          </p:nvPr>
        </p:nvSpPr>
        <p:spPr>
          <a:xfrm>
            <a:off x="1103312" y="2763520"/>
            <a:ext cx="8946541" cy="3484879"/>
          </a:xfrm>
        </p:spPr>
        <p:txBody>
          <a:bodyPr>
            <a:normAutofit/>
          </a:bodyPr>
          <a:lstStyle/>
          <a:p>
            <a:endParaRPr lang="en-US"/>
          </a:p>
        </p:txBody>
      </p:sp>
    </p:spTree>
    <p:extLst>
      <p:ext uri="{BB962C8B-B14F-4D97-AF65-F5344CB8AC3E}">
        <p14:creationId xmlns:p14="http://schemas.microsoft.com/office/powerpoint/2010/main" val="40143593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955A038-361F-5345-8B26-D58E6A7BBB73}"/>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Medium Wireframe</a:t>
            </a:r>
          </a:p>
        </p:txBody>
      </p:sp>
      <p:sp>
        <p:nvSpPr>
          <p:cNvPr id="3" name="Content Placeholder 2">
            <a:extLst>
              <a:ext uri="{FF2B5EF4-FFF2-40B4-BE49-F238E27FC236}">
                <a16:creationId xmlns:a16="http://schemas.microsoft.com/office/drawing/2014/main" id="{6F4BB0A9-B5DA-FB4E-A6D4-4F3CE21757C7}"/>
              </a:ext>
            </a:extLst>
          </p:cNvPr>
          <p:cNvSpPr>
            <a:spLocks noGrp="1"/>
          </p:cNvSpPr>
          <p:nvPr>
            <p:ph idx="1"/>
          </p:nvPr>
        </p:nvSpPr>
        <p:spPr>
          <a:xfrm>
            <a:off x="1103312" y="2763520"/>
            <a:ext cx="8946541" cy="3484879"/>
          </a:xfrm>
        </p:spPr>
        <p:txBody>
          <a:bodyPr>
            <a:normAutofit/>
          </a:bodyPr>
          <a:lstStyle/>
          <a:p>
            <a:endParaRPr lang="en-US"/>
          </a:p>
        </p:txBody>
      </p:sp>
    </p:spTree>
    <p:extLst>
      <p:ext uri="{BB962C8B-B14F-4D97-AF65-F5344CB8AC3E}">
        <p14:creationId xmlns:p14="http://schemas.microsoft.com/office/powerpoint/2010/main" val="18356561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419</TotalTime>
  <Words>445</Words>
  <Application>Microsoft Macintosh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Gurmukhi MN</vt:lpstr>
      <vt:lpstr>Helvetica</vt:lpstr>
      <vt:lpstr>Wingdings 3</vt:lpstr>
      <vt:lpstr>Ion</vt:lpstr>
      <vt:lpstr>Salt Lake City Chamber of Commerce</vt:lpstr>
      <vt:lpstr>Domain Name &amp; Logo</vt:lpstr>
      <vt:lpstr>Site Purpose</vt:lpstr>
      <vt:lpstr>Target Audience</vt:lpstr>
      <vt:lpstr>Personas</vt:lpstr>
      <vt:lpstr>Color Scheme &amp; Typography</vt:lpstr>
      <vt:lpstr>Site Map</vt:lpstr>
      <vt:lpstr>Large Wireframe</vt:lpstr>
      <vt:lpstr>Medium Wireframe</vt:lpstr>
      <vt:lpstr>Small Wireframe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Salt Lake City Chamber of Commerce</dc:title>
  <dc:creator>Welker, Sterling</dc:creator>
  <cp:lastModifiedBy>Welker, Sterling</cp:lastModifiedBy>
  <cp:revision>18</cp:revision>
  <dcterms:created xsi:type="dcterms:W3CDTF">2021-03-27T14:02:08Z</dcterms:created>
  <dcterms:modified xsi:type="dcterms:W3CDTF">2021-03-27T21:01:16Z</dcterms:modified>
</cp:coreProperties>
</file>