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57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347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655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155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047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829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469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49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51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87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82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505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5CAB-AB0D-4023-BCBF-0E63AD0C28AC}" type="datetimeFigureOut">
              <a:rPr lang="lt-LT" smtClean="0"/>
              <a:t>2019-09-11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EE5C-CC58-460E-97C2-9868D48E0C0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577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2278"/>
            <a:ext cx="9144000" cy="2387600"/>
          </a:xfrm>
        </p:spPr>
        <p:txBody>
          <a:bodyPr>
            <a:noAutofit/>
          </a:bodyPr>
          <a:lstStyle/>
          <a:p>
            <a:r>
              <a:rPr lang="lt-LT" sz="4000" b="1" dirty="0"/>
              <a:t>Paieškos proceso ir jos rezultatų pateikimo</a:t>
            </a:r>
            <a:br>
              <a:rPr lang="lt-LT" sz="4000" b="1" dirty="0"/>
            </a:br>
            <a:r>
              <a:rPr lang="lt-LT" sz="4000" b="1" dirty="0"/>
              <a:t>vartotojams </a:t>
            </a:r>
            <a:r>
              <a:rPr lang="lt-LT" sz="4000" b="1" dirty="0" err="1"/>
              <a:t>panaudojamumas</a:t>
            </a:r>
            <a:r>
              <a:rPr lang="lt-LT" sz="4000" b="1" dirty="0"/>
              <a:t> VUL Santaros</a:t>
            </a:r>
            <a:br>
              <a:rPr lang="lt-LT" sz="4000" b="1" dirty="0"/>
            </a:br>
            <a:r>
              <a:rPr lang="lt-LT" sz="4000" b="1" dirty="0"/>
              <a:t>klinikų puslapyje</a:t>
            </a:r>
            <a:endParaRPr lang="lt-L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9167"/>
            <a:ext cx="4577255" cy="1655762"/>
          </a:xfrm>
        </p:spPr>
        <p:txBody>
          <a:bodyPr/>
          <a:lstStyle/>
          <a:p>
            <a:r>
              <a:rPr lang="en-US" dirty="0" smtClean="0"/>
              <a:t>Atliko:</a:t>
            </a:r>
          </a:p>
          <a:p>
            <a:r>
              <a:rPr lang="en-US" dirty="0" smtClean="0"/>
              <a:t>4 kurso 3 grupės studentas</a:t>
            </a:r>
          </a:p>
          <a:p>
            <a:r>
              <a:rPr lang="en-US" dirty="0" smtClean="0"/>
              <a:t>Tomas Kiziela</a:t>
            </a:r>
            <a:endParaRPr lang="lt-LT" dirty="0"/>
          </a:p>
        </p:txBody>
      </p:sp>
      <p:pic>
        <p:nvPicPr>
          <p:cNvPr id="1026" name="Picture 2" descr="https://www.vu.lt/site_files/InfS/vaizdai_spaudai/VU_Logo_spalvot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9803" cy="23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090745" y="4469167"/>
            <a:ext cx="45772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Darbo vadovė:</a:t>
            </a:r>
          </a:p>
          <a:p>
            <a:r>
              <a:rPr lang="en-US" dirty="0" smtClean="0"/>
              <a:t>Docentė</a:t>
            </a:r>
          </a:p>
          <a:p>
            <a:r>
              <a:rPr lang="en-US" dirty="0" smtClean="0"/>
              <a:t>Kristina Lapin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010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Naudojant kelis panaudojamumo vertinimo metodus kartu gaunama visapusiška panaudojamumo būsenos analizė</a:t>
            </a:r>
          </a:p>
          <a:p>
            <a:endParaRPr lang="en-US" dirty="0"/>
          </a:p>
          <a:p>
            <a:r>
              <a:rPr lang="en-US" dirty="0" smtClean="0"/>
              <a:t>Gydymo įstaigoms reikia pasitikrinti ar jų tinklapiai atitinka standartus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999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Įvadas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9097" cy="4351338"/>
          </a:xfrm>
        </p:spPr>
        <p:txBody>
          <a:bodyPr/>
          <a:lstStyle/>
          <a:p>
            <a:r>
              <a:rPr lang="en-US" dirty="0" smtClean="0"/>
              <a:t>Nagrinėjamas VUL Santaros klinikų tinklapis – santa.lt</a:t>
            </a:r>
          </a:p>
          <a:p>
            <a:endParaRPr lang="en-US" dirty="0"/>
          </a:p>
          <a:p>
            <a:r>
              <a:rPr lang="en-US" dirty="0" smtClean="0"/>
              <a:t>Darbo tikslas – išanalizuoti tinklapio paieškos ir navigacijos panaudojamumą bei sukurti maketą su patobulinta informacijos architektūra</a:t>
            </a:r>
            <a:endParaRPr lang="en-US" dirty="0"/>
          </a:p>
          <a:p>
            <a:r>
              <a:rPr lang="en-US" dirty="0" smtClean="0"/>
              <a:t>Darbo rezultatas – gauti panaudojamumo lyginimo kriterijai, išanalizuotas puslapio panaudojamumas, sukurtas sprendimo maketas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799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Vartotojų poreikių analizė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Literatūros šaltiniai nurodo augantį kiekį žmonių besidominčių sveikata internetu</a:t>
            </a:r>
          </a:p>
          <a:p>
            <a:endParaRPr lang="en-US" dirty="0" smtClean="0"/>
          </a:p>
          <a:p>
            <a:r>
              <a:rPr lang="en-US" dirty="0" smtClean="0"/>
              <a:t>Tinklapio lankomumo informacija rodo, kad vartotojams aktuali registracija pas gydytoją</a:t>
            </a:r>
          </a:p>
          <a:p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437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Sistemų lyginimo kriterijai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Nagrinėjamos David Travis paieškos ir informacijos panaudojamumo gairės</a:t>
            </a:r>
          </a:p>
          <a:p>
            <a:endParaRPr lang="en-US" dirty="0"/>
          </a:p>
          <a:p>
            <a:r>
              <a:rPr lang="en-US" dirty="0" smtClean="0"/>
              <a:t>Nagrinėjamos Jakob Nielsen bendro panaudojamumo euristikos</a:t>
            </a:r>
          </a:p>
          <a:p>
            <a:endParaRPr lang="en-US" dirty="0" smtClean="0"/>
          </a:p>
          <a:p>
            <a:r>
              <a:rPr lang="en-US" dirty="0" smtClean="0"/>
              <a:t>Metodai gan skiriasi, taigi naudojant juos kartu gaunama detalesnė panaudojamumo analizė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Euristika – praktinis problemų sprendimo metodas negarantuojantis optimalaus sprendimo, bet pakankamą pasiekti tikslą.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6443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Tinklapio panaudojamumo analizė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Taikomos paieškos sistemos panaudojamumo gairės, pažeistos 8 iš 20 gairių</a:t>
            </a:r>
          </a:p>
          <a:p>
            <a:endParaRPr lang="en-US" dirty="0"/>
          </a:p>
          <a:p>
            <a:r>
              <a:rPr lang="en-US" dirty="0" smtClean="0"/>
              <a:t>Taikomos navigacijos ir informacijos architektūros panaudojamumo gairės, pažeistos 6 iš 25 gairių</a:t>
            </a:r>
          </a:p>
          <a:p>
            <a:endParaRPr lang="en-US" dirty="0" smtClean="0"/>
          </a:p>
          <a:p>
            <a:r>
              <a:rPr lang="en-US" dirty="0" smtClean="0"/>
              <a:t>Taikomos bendro panaudojamumo euristikos, bent minimaliai pažeistos 9 iš 10 euristikų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431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Galutinio sprendimo maketas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Paieškos sistemos maketas ir navigacijos sistemos maketas</a:t>
            </a:r>
          </a:p>
          <a:p>
            <a:endParaRPr lang="en-US" dirty="0"/>
          </a:p>
          <a:p>
            <a:r>
              <a:rPr lang="en-US" dirty="0" smtClean="0"/>
              <a:t>Kiekvienas pakeitimas susietas su defekto numeriu, kurį bando pataisyti</a:t>
            </a:r>
          </a:p>
          <a:p>
            <a:endParaRPr lang="en-US" dirty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86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Paieškos sistemos maketas</a:t>
            </a:r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6" y="1690688"/>
            <a:ext cx="6930567" cy="49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Navigacijos sistemos maketas</a:t>
            </a:r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1690688"/>
            <a:ext cx="935485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Žmonių ieškančių informacijos apie mediciną internetu auga</a:t>
            </a:r>
          </a:p>
          <a:p>
            <a:endParaRPr lang="en-US" dirty="0"/>
          </a:p>
          <a:p>
            <a:r>
              <a:rPr lang="en-US" dirty="0" smtClean="0"/>
              <a:t>Santa.lt naudotojams aktualu rasti nuorodą registracijai pas gydytoją</a:t>
            </a:r>
          </a:p>
          <a:p>
            <a:endParaRPr lang="en-US" dirty="0"/>
          </a:p>
          <a:p>
            <a:r>
              <a:rPr lang="en-US" dirty="0" smtClean="0"/>
              <a:t>Santa.lt tinklapis turi nemažai panaudojamumo problemų</a:t>
            </a:r>
          </a:p>
          <a:p>
            <a:endParaRPr lang="en-US" dirty="0"/>
          </a:p>
          <a:p>
            <a:r>
              <a:rPr lang="en-US" dirty="0" smtClean="0"/>
              <a:t>Sukurtas maketas šioms problemoms spręsti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931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Paieškos proceso ir jos rezultatų pateikimo vartotojams panaudojamumas VUL Santaros klinikų puslapyje</vt:lpstr>
      <vt:lpstr>Įvadas</vt:lpstr>
      <vt:lpstr>Vartotojų poreikių analizė</vt:lpstr>
      <vt:lpstr>Sistemų lyginimo kriterijai</vt:lpstr>
      <vt:lpstr>Tinklapio panaudojamumo analizė</vt:lpstr>
      <vt:lpstr>Galutinio sprendimo maketas</vt:lpstr>
      <vt:lpstr>Paieškos sistemos maketas</vt:lpstr>
      <vt:lpstr>Navigacijos sistemos maketas</vt:lpstr>
      <vt:lpstr>Rezultatai</vt:lpstr>
      <vt:lpstr>Išvados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Kiziela</dc:creator>
  <cp:lastModifiedBy>Tomas Kiziela</cp:lastModifiedBy>
  <cp:revision>30</cp:revision>
  <dcterms:created xsi:type="dcterms:W3CDTF">2019-09-11T11:07:15Z</dcterms:created>
  <dcterms:modified xsi:type="dcterms:W3CDTF">2019-09-11T22:38:53Z</dcterms:modified>
</cp:coreProperties>
</file>