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64" r:id="rId8"/>
    <p:sldId id="266" r:id="rId9"/>
    <p:sldId id="262" r:id="rId10"/>
    <p:sldId id="263" r:id="rId11"/>
    <p:sldId id="265" r:id="rId12"/>
    <p:sldId id="267" r:id="rId13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35DEA-2B13-4B05-9D8D-50970F55170F}" type="datetimeFigureOut">
              <a:rPr lang="lt-LT" smtClean="0"/>
              <a:t>2020-02-18</a:t>
            </a:fld>
            <a:endParaRPr lang="lt-L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210C-7ECC-4310-B89F-9079B7FD0B6C}" type="slidenum">
              <a:rPr lang="lt-LT" smtClean="0"/>
              <a:t>‹#›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11513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35DEA-2B13-4B05-9D8D-50970F55170F}" type="datetimeFigureOut">
              <a:rPr lang="lt-LT" smtClean="0"/>
              <a:t>2020-02-18</a:t>
            </a:fld>
            <a:endParaRPr lang="lt-L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210C-7ECC-4310-B89F-9079B7FD0B6C}" type="slidenum">
              <a:rPr lang="lt-LT" smtClean="0"/>
              <a:t>‹#›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15806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35DEA-2B13-4B05-9D8D-50970F55170F}" type="datetimeFigureOut">
              <a:rPr lang="lt-LT" smtClean="0"/>
              <a:t>2020-02-18</a:t>
            </a:fld>
            <a:endParaRPr lang="lt-L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210C-7ECC-4310-B89F-9079B7FD0B6C}" type="slidenum">
              <a:rPr lang="lt-LT" smtClean="0"/>
              <a:t>‹#›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52237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35DEA-2B13-4B05-9D8D-50970F55170F}" type="datetimeFigureOut">
              <a:rPr lang="lt-LT" smtClean="0"/>
              <a:t>2020-02-18</a:t>
            </a:fld>
            <a:endParaRPr lang="lt-L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210C-7ECC-4310-B89F-9079B7FD0B6C}" type="slidenum">
              <a:rPr lang="lt-LT" smtClean="0"/>
              <a:t>‹#›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0147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35DEA-2B13-4B05-9D8D-50970F55170F}" type="datetimeFigureOut">
              <a:rPr lang="lt-LT" smtClean="0"/>
              <a:t>2020-02-18</a:t>
            </a:fld>
            <a:endParaRPr lang="lt-L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210C-7ECC-4310-B89F-9079B7FD0B6C}" type="slidenum">
              <a:rPr lang="lt-LT" smtClean="0"/>
              <a:t>‹#›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36405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35DEA-2B13-4B05-9D8D-50970F55170F}" type="datetimeFigureOut">
              <a:rPr lang="lt-LT" smtClean="0"/>
              <a:t>2020-02-18</a:t>
            </a:fld>
            <a:endParaRPr lang="lt-L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210C-7ECC-4310-B89F-9079B7FD0B6C}" type="slidenum">
              <a:rPr lang="lt-LT" smtClean="0"/>
              <a:t>‹#›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50429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35DEA-2B13-4B05-9D8D-50970F55170F}" type="datetimeFigureOut">
              <a:rPr lang="lt-LT" smtClean="0"/>
              <a:t>2020-02-18</a:t>
            </a:fld>
            <a:endParaRPr lang="lt-L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210C-7ECC-4310-B89F-9079B7FD0B6C}" type="slidenum">
              <a:rPr lang="lt-LT" smtClean="0"/>
              <a:t>‹#›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9719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35DEA-2B13-4B05-9D8D-50970F55170F}" type="datetimeFigureOut">
              <a:rPr lang="lt-LT" smtClean="0"/>
              <a:t>2020-02-18</a:t>
            </a:fld>
            <a:endParaRPr lang="lt-L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210C-7ECC-4310-B89F-9079B7FD0B6C}" type="slidenum">
              <a:rPr lang="lt-LT" smtClean="0"/>
              <a:t>‹#›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9155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35DEA-2B13-4B05-9D8D-50970F55170F}" type="datetimeFigureOut">
              <a:rPr lang="lt-LT" smtClean="0"/>
              <a:t>2020-02-18</a:t>
            </a:fld>
            <a:endParaRPr lang="lt-L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210C-7ECC-4310-B89F-9079B7FD0B6C}" type="slidenum">
              <a:rPr lang="lt-LT" smtClean="0"/>
              <a:t>‹#›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76252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35DEA-2B13-4B05-9D8D-50970F55170F}" type="datetimeFigureOut">
              <a:rPr lang="lt-LT" smtClean="0"/>
              <a:t>2020-02-18</a:t>
            </a:fld>
            <a:endParaRPr lang="lt-L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210C-7ECC-4310-B89F-9079B7FD0B6C}" type="slidenum">
              <a:rPr lang="lt-LT" smtClean="0"/>
              <a:t>‹#›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17658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35DEA-2B13-4B05-9D8D-50970F55170F}" type="datetimeFigureOut">
              <a:rPr lang="lt-LT" smtClean="0"/>
              <a:t>2020-02-18</a:t>
            </a:fld>
            <a:endParaRPr lang="lt-L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210C-7ECC-4310-B89F-9079B7FD0B6C}" type="slidenum">
              <a:rPr lang="lt-LT" smtClean="0"/>
              <a:t>‹#›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56822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35DEA-2B13-4B05-9D8D-50970F55170F}" type="datetimeFigureOut">
              <a:rPr lang="lt-LT" smtClean="0"/>
              <a:t>2020-02-18</a:t>
            </a:fld>
            <a:endParaRPr lang="lt-L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2210C-7ECC-4310-B89F-9079B7FD0B6C}" type="slidenum">
              <a:rPr lang="lt-LT" smtClean="0"/>
              <a:t>‹#›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5880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vu her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0" y="0"/>
            <a:ext cx="2415097" cy="257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524000" y="1532278"/>
            <a:ext cx="9144000" cy="2387600"/>
          </a:xfrm>
        </p:spPr>
        <p:txBody>
          <a:bodyPr>
            <a:noAutofit/>
          </a:bodyPr>
          <a:lstStyle/>
          <a:p>
            <a:r>
              <a:rPr lang="lt-LT" sz="4000" b="1" dirty="0"/>
              <a:t>Paieškos proceso ir jos rezultatų pateikimo</a:t>
            </a:r>
            <a:br>
              <a:rPr lang="lt-LT" sz="4000" b="1" dirty="0"/>
            </a:br>
            <a:r>
              <a:rPr lang="lt-LT" sz="4000" b="1" dirty="0"/>
              <a:t>vartotojams panaudojamumas VUL Santaros</a:t>
            </a:r>
            <a:br>
              <a:rPr lang="lt-LT" sz="4000" b="1" dirty="0"/>
            </a:br>
            <a:r>
              <a:rPr lang="lt-LT" sz="4000" b="1" dirty="0" smtClean="0"/>
              <a:t>klinikų </a:t>
            </a:r>
            <a:r>
              <a:rPr lang="en-US" sz="4000" b="1" dirty="0" smtClean="0"/>
              <a:t>tink</a:t>
            </a:r>
            <a:r>
              <a:rPr lang="en-US" sz="4000" b="1" dirty="0" smtClean="0"/>
              <a:t>lapyje</a:t>
            </a:r>
            <a:endParaRPr lang="lt-LT" sz="400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24000" y="4469167"/>
            <a:ext cx="4577255" cy="1655762"/>
          </a:xfrm>
        </p:spPr>
        <p:txBody>
          <a:bodyPr/>
          <a:lstStyle/>
          <a:p>
            <a:r>
              <a:rPr lang="en-US" dirty="0" smtClean="0"/>
              <a:t>Atliko:</a:t>
            </a:r>
          </a:p>
          <a:p>
            <a:r>
              <a:rPr lang="en-US" dirty="0" smtClean="0"/>
              <a:t>PS 4 </a:t>
            </a:r>
            <a:r>
              <a:rPr lang="en-US" dirty="0" smtClean="0"/>
              <a:t>kurso 3 grupės studentas</a:t>
            </a:r>
          </a:p>
          <a:p>
            <a:r>
              <a:rPr lang="en-US" dirty="0" smtClean="0"/>
              <a:t>Tomas Kiziela</a:t>
            </a:r>
            <a:endParaRPr lang="lt-LT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0745" y="4469167"/>
            <a:ext cx="457725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Darbo vadovė:</a:t>
            </a:r>
          </a:p>
          <a:p>
            <a:r>
              <a:rPr lang="en-US" dirty="0" smtClean="0"/>
              <a:t>Docentė</a:t>
            </a:r>
          </a:p>
          <a:p>
            <a:r>
              <a:rPr lang="en-US" dirty="0" smtClean="0"/>
              <a:t>Kristina Lapin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51428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Serverio modelis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Iš reikalavimų paieškos sistemai ir projektavimo gairių nekyla griežti reikalavimai tinklapio serveriui</a:t>
            </a:r>
            <a:endParaRPr lang="en-US" dirty="0" smtClean="0"/>
          </a:p>
          <a:p>
            <a:r>
              <a:rPr lang="en-US" dirty="0" smtClean="0"/>
              <a:t>Rekomenduojama </a:t>
            </a:r>
            <a:r>
              <a:rPr lang="en-US" dirty="0" smtClean="0"/>
              <a:t>naudoti MVC modelį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875170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Rezultatai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Apibrėžti reikalavimai paieškos sistemai</a:t>
            </a:r>
          </a:p>
          <a:p>
            <a:r>
              <a:rPr lang="en-US" dirty="0" smtClean="0"/>
              <a:t>Apibrėžtos projektavimo gairės navigacijos ir informacijos architektūrai</a:t>
            </a:r>
          </a:p>
          <a:p>
            <a:r>
              <a:rPr lang="en-US" dirty="0" smtClean="0"/>
              <a:t>Suprojektuota puslapių architektūra</a:t>
            </a:r>
          </a:p>
          <a:p>
            <a:r>
              <a:rPr lang="en-US" dirty="0" smtClean="0"/>
              <a:t>Suprojektuotas navigacijos meniu</a:t>
            </a:r>
          </a:p>
          <a:p>
            <a:r>
              <a:rPr lang="en-US" dirty="0" smtClean="0"/>
              <a:t>Parinktas serverio modelis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945916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Išvados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Tinklapio navigacijos meniu sprendimas (vertikalus ar horizontalus) priklauso nuo konteksto. Šiuo atveju labiau tinka vertikalus meniu, nes navigacijos meniu turi daug kategorijų.</a:t>
            </a:r>
          </a:p>
          <a:p>
            <a:endParaRPr lang="en-US" dirty="0"/>
          </a:p>
          <a:p>
            <a:r>
              <a:rPr lang="en-US" dirty="0" smtClean="0"/>
              <a:t>Navigacijos meniu tampa paprastesnis sumažinus </a:t>
            </a:r>
            <a:r>
              <a:rPr lang="en-US" smtClean="0"/>
              <a:t>lygių skaičių.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99383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Įvadas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Nagrinėjamas VUL Santaros klinikų tinklapis – santa.lt</a:t>
            </a:r>
          </a:p>
          <a:p>
            <a:endParaRPr lang="en-US" dirty="0"/>
          </a:p>
          <a:p>
            <a:r>
              <a:rPr lang="en-US" dirty="0"/>
              <a:t>Darbo tikslas – </a:t>
            </a:r>
            <a:r>
              <a:rPr lang="en-US" dirty="0" smtClean="0"/>
              <a:t>apibrėžti reikalavimus ir projektavimo gaires sistemai, suprojektuoti puslapių architektūrą, navigacijos meniu bei pasirinkti serverio modelį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52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Navigacijos ir informacijos architektūros </a:t>
            </a:r>
            <a:r>
              <a:rPr lang="en-US" sz="4000" dirty="0" smtClean="0"/>
              <a:t>maketas</a:t>
            </a:r>
            <a:endParaRPr lang="lt-LT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950" y="1825625"/>
            <a:ext cx="8958100" cy="4351338"/>
          </a:xfrm>
        </p:spPr>
      </p:pic>
    </p:spTree>
    <p:extLst>
      <p:ext uri="{BB962C8B-B14F-4D97-AF65-F5344CB8AC3E}">
        <p14:creationId xmlns:p14="http://schemas.microsoft.com/office/powerpoint/2010/main" val="128612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Paieškos sistemos maketas</a:t>
            </a:r>
            <a:endParaRPr lang="lt-LT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594" y="1008571"/>
            <a:ext cx="8002812" cy="5724518"/>
          </a:xfrm>
        </p:spPr>
      </p:pic>
    </p:spTree>
    <p:extLst>
      <p:ext uri="{BB962C8B-B14F-4D97-AF65-F5344CB8AC3E}">
        <p14:creationId xmlns:p14="http://schemas.microsoft.com/office/powerpoint/2010/main" val="403450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Reikalavimai architektūrai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Reikalavimai </a:t>
            </a:r>
            <a:r>
              <a:rPr lang="en-US" dirty="0" smtClean="0"/>
              <a:t>paieškos sistemai</a:t>
            </a:r>
          </a:p>
          <a:p>
            <a:r>
              <a:rPr lang="en-US" dirty="0" smtClean="0"/>
              <a:t>Projektavimo </a:t>
            </a:r>
            <a:r>
              <a:rPr lang="en-US" dirty="0" smtClean="0"/>
              <a:t>gairės </a:t>
            </a:r>
            <a:r>
              <a:rPr lang="en-US" dirty="0" smtClean="0"/>
              <a:t>navigacijos ir informacijos </a:t>
            </a:r>
            <a:r>
              <a:rPr lang="en-US" dirty="0" smtClean="0"/>
              <a:t>architektūrai</a:t>
            </a:r>
          </a:p>
          <a:p>
            <a:r>
              <a:rPr lang="en-US" dirty="0" smtClean="0"/>
              <a:t>Remiantis:</a:t>
            </a:r>
          </a:p>
          <a:p>
            <a:pPr lvl="1"/>
            <a:r>
              <a:rPr lang="en-US" dirty="0" smtClean="0"/>
              <a:t>David Travis paieškos ir navigacijos architektūros panaudojamumo gairėmis</a:t>
            </a:r>
          </a:p>
          <a:p>
            <a:pPr lvl="1"/>
            <a:r>
              <a:rPr lang="en-US" dirty="0" smtClean="0"/>
              <a:t>Jakob Nielsen panaudojamumo euristikomis</a:t>
            </a:r>
          </a:p>
          <a:p>
            <a:pPr lvl="1"/>
            <a:r>
              <a:rPr lang="en-US" dirty="0" smtClean="0"/>
              <a:t>Naudotojų poreikių analize (iš kursinio darbo)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950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Informacijos architektūros projektavimas</a:t>
            </a:r>
            <a:endParaRPr lang="lt-L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931" y="1825625"/>
            <a:ext cx="5386138" cy="4351338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53064" y="6303723"/>
            <a:ext cx="9885872" cy="477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3 pav. Pagrindinio puslapio dabartinis išdėstymas</a:t>
            </a:r>
            <a:endParaRPr lang="lt-LT" sz="2000" dirty="0"/>
          </a:p>
        </p:txBody>
      </p:sp>
    </p:spTree>
    <p:extLst>
      <p:ext uri="{BB962C8B-B14F-4D97-AF65-F5344CB8AC3E}">
        <p14:creationId xmlns:p14="http://schemas.microsoft.com/office/powerpoint/2010/main" val="68487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Informacijos architektūros projektavimas</a:t>
            </a:r>
            <a:endParaRPr lang="lt-L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75" y="1825625"/>
            <a:ext cx="5406834" cy="4351338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0974" y="6311900"/>
            <a:ext cx="5406835" cy="2754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700" dirty="0" smtClean="0"/>
              <a:t>4 pav. Pagrindinio puslapio alternatyvus išdėstymas</a:t>
            </a:r>
            <a:endParaRPr lang="lt-LT" sz="17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062" y="1825625"/>
            <a:ext cx="5386139" cy="43513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438062" y="6311900"/>
            <a:ext cx="5414722" cy="275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700" dirty="0" smtClean="0"/>
              <a:t>5 </a:t>
            </a:r>
            <a:r>
              <a:rPr lang="en-US" sz="1700" dirty="0"/>
              <a:t>pav. Pagrindinio puslapio </a:t>
            </a:r>
            <a:r>
              <a:rPr lang="en-US" sz="1700" dirty="0" smtClean="0"/>
              <a:t>alternatyvus išdėstymas</a:t>
            </a:r>
            <a:endParaRPr lang="lt-LT" sz="1700" dirty="0"/>
          </a:p>
        </p:txBody>
      </p:sp>
    </p:spTree>
    <p:extLst>
      <p:ext uri="{BB962C8B-B14F-4D97-AF65-F5344CB8AC3E}">
        <p14:creationId xmlns:p14="http://schemas.microsoft.com/office/powerpoint/2010/main" val="149436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Informacijos architektūros projektavimas</a:t>
            </a:r>
            <a:endParaRPr lang="lt-L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727" y="1821464"/>
            <a:ext cx="5386138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28" y="1821464"/>
            <a:ext cx="5391289" cy="435549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68228" y="6311900"/>
            <a:ext cx="5406835" cy="2754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700" dirty="0"/>
              <a:t>6</a:t>
            </a:r>
            <a:r>
              <a:rPr lang="en-US" sz="1700" dirty="0" smtClean="0"/>
              <a:t> pav. Turinio puslapio išdėstymas</a:t>
            </a:r>
            <a:endParaRPr lang="lt-LT" sz="17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73379" y="6311900"/>
            <a:ext cx="5406835" cy="2754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700" dirty="0"/>
              <a:t>7</a:t>
            </a:r>
            <a:r>
              <a:rPr lang="en-US" sz="1700" dirty="0" smtClean="0"/>
              <a:t> pav. Paieškos puslapio išdėstymas</a:t>
            </a:r>
            <a:endParaRPr lang="lt-LT" sz="1700" dirty="0"/>
          </a:p>
        </p:txBody>
      </p:sp>
    </p:spTree>
    <p:extLst>
      <p:ext uri="{BB962C8B-B14F-4D97-AF65-F5344CB8AC3E}">
        <p14:creationId xmlns:p14="http://schemas.microsoft.com/office/powerpoint/2010/main" val="3699789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Navigacijos meniu projektavimas</a:t>
            </a:r>
            <a:endParaRPr lang="lt-L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324" y="1685270"/>
            <a:ext cx="3559806" cy="469008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189" y="1685271"/>
            <a:ext cx="2648309" cy="46900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73809" y="6375359"/>
            <a:ext cx="5406835" cy="477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8</a:t>
            </a:r>
            <a:r>
              <a:rPr lang="en-US" sz="2000" dirty="0" smtClean="0"/>
              <a:t> pav. Dabartinio navigacijos meniu diagrama</a:t>
            </a:r>
            <a:endParaRPr lang="lt-LT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66925" y="6375359"/>
            <a:ext cx="5406835" cy="477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9</a:t>
            </a:r>
            <a:r>
              <a:rPr lang="en-US" sz="2000" dirty="0" smtClean="0"/>
              <a:t> pav. Pakeisto navigacijos meniu diagrama</a:t>
            </a:r>
            <a:endParaRPr lang="lt-LT" sz="2000" dirty="0"/>
          </a:p>
        </p:txBody>
      </p:sp>
    </p:spTree>
    <p:extLst>
      <p:ext uri="{BB962C8B-B14F-4D97-AF65-F5344CB8AC3E}">
        <p14:creationId xmlns:p14="http://schemas.microsoft.com/office/powerpoint/2010/main" val="332540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225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Paieškos proceso ir jos rezultatų pateikimo vartotojams panaudojamumas VUL Santaros klinikų tinklapyje</vt:lpstr>
      <vt:lpstr>Įvadas</vt:lpstr>
      <vt:lpstr>Navigacijos ir informacijos architektūros maketas</vt:lpstr>
      <vt:lpstr>Paieškos sistemos maketas</vt:lpstr>
      <vt:lpstr>Reikalavimai architektūrai</vt:lpstr>
      <vt:lpstr>Informacijos architektūros projektavimas</vt:lpstr>
      <vt:lpstr>Informacijos architektūros projektavimas</vt:lpstr>
      <vt:lpstr>Informacijos architektūros projektavimas</vt:lpstr>
      <vt:lpstr>Navigacijos meniu projektavimas</vt:lpstr>
      <vt:lpstr>Serverio modelis</vt:lpstr>
      <vt:lpstr>Rezultatai</vt:lpstr>
      <vt:lpstr>Išvados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Paieškos proceso ir jos rezultatų pateikimo vartotojams panaudojamumas VUL Santaros klinikų tinklalapyje</dc:title>
  <dc:creator>Tomas Kiziela</dc:creator>
  <cp:lastModifiedBy>Tomas Kiziela</cp:lastModifiedBy>
  <cp:revision>20</cp:revision>
  <dcterms:created xsi:type="dcterms:W3CDTF">2020-02-17T18:46:59Z</dcterms:created>
  <dcterms:modified xsi:type="dcterms:W3CDTF">2020-02-18T12:53:39Z</dcterms:modified>
</cp:coreProperties>
</file>