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35DEA-2B13-4B05-9D8D-50970F55170F}" type="datetimeFigureOut">
              <a:rPr lang="lt-LT" smtClean="0"/>
              <a:t>2020-02-17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210C-7ECC-4310-B89F-9079B7FD0B6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11513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35DEA-2B13-4B05-9D8D-50970F55170F}" type="datetimeFigureOut">
              <a:rPr lang="lt-LT" smtClean="0"/>
              <a:t>2020-02-17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210C-7ECC-4310-B89F-9079B7FD0B6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15806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35DEA-2B13-4B05-9D8D-50970F55170F}" type="datetimeFigureOut">
              <a:rPr lang="lt-LT" smtClean="0"/>
              <a:t>2020-02-17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210C-7ECC-4310-B89F-9079B7FD0B6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52237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35DEA-2B13-4B05-9D8D-50970F55170F}" type="datetimeFigureOut">
              <a:rPr lang="lt-LT" smtClean="0"/>
              <a:t>2020-02-17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210C-7ECC-4310-B89F-9079B7FD0B6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147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35DEA-2B13-4B05-9D8D-50970F55170F}" type="datetimeFigureOut">
              <a:rPr lang="lt-LT" smtClean="0"/>
              <a:t>2020-02-17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210C-7ECC-4310-B89F-9079B7FD0B6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6405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35DEA-2B13-4B05-9D8D-50970F55170F}" type="datetimeFigureOut">
              <a:rPr lang="lt-LT" smtClean="0"/>
              <a:t>2020-02-17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210C-7ECC-4310-B89F-9079B7FD0B6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0429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35DEA-2B13-4B05-9D8D-50970F55170F}" type="datetimeFigureOut">
              <a:rPr lang="lt-LT" smtClean="0"/>
              <a:t>2020-02-17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210C-7ECC-4310-B89F-9079B7FD0B6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9719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35DEA-2B13-4B05-9D8D-50970F55170F}" type="datetimeFigureOut">
              <a:rPr lang="lt-LT" smtClean="0"/>
              <a:t>2020-02-17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210C-7ECC-4310-B89F-9079B7FD0B6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9155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35DEA-2B13-4B05-9D8D-50970F55170F}" type="datetimeFigureOut">
              <a:rPr lang="lt-LT" smtClean="0"/>
              <a:t>2020-02-17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210C-7ECC-4310-B89F-9079B7FD0B6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76252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35DEA-2B13-4B05-9D8D-50970F55170F}" type="datetimeFigureOut">
              <a:rPr lang="lt-LT" smtClean="0"/>
              <a:t>2020-02-17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210C-7ECC-4310-B89F-9079B7FD0B6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17658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35DEA-2B13-4B05-9D8D-50970F55170F}" type="datetimeFigureOut">
              <a:rPr lang="lt-LT" smtClean="0"/>
              <a:t>2020-02-17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210C-7ECC-4310-B89F-9079B7FD0B6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6822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35DEA-2B13-4B05-9D8D-50970F55170F}" type="datetimeFigureOut">
              <a:rPr lang="lt-LT" smtClean="0"/>
              <a:t>2020-02-17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2210C-7ECC-4310-B89F-9079B7FD0B6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880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lt-LT" sz="4400" dirty="0" smtClean="0">
                <a:effectLst/>
              </a:rPr>
              <a:t>Paieškos proceso ir jos rezultatų pateikimo vartotojams </a:t>
            </a:r>
            <a:r>
              <a:rPr lang="lt-LT" sz="4400" dirty="0" err="1" smtClean="0">
                <a:effectLst/>
              </a:rPr>
              <a:t>panaudojamumas</a:t>
            </a:r>
            <a:r>
              <a:rPr lang="lt-LT" sz="4400" dirty="0" smtClean="0">
                <a:effectLst/>
              </a:rPr>
              <a:t> VUL Santaros klinikų tinklalapyje</a:t>
            </a:r>
            <a:endParaRPr lang="lt-LT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Studentas –  Tomas Kiziela</a:t>
            </a:r>
          </a:p>
          <a:p>
            <a:r>
              <a:rPr lang="en-US" dirty="0" smtClean="0"/>
              <a:t>Vadovė – doc. Kristina Lapin</a:t>
            </a:r>
            <a:endParaRPr lang="lt-LT" dirty="0"/>
          </a:p>
        </p:txBody>
      </p:sp>
      <p:pic>
        <p:nvPicPr>
          <p:cNvPr id="1026" name="Picture 2" descr="Image result for vu her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0" y="0"/>
            <a:ext cx="2415097" cy="257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28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Įžanga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88552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Vieno iš galimų sprendimų maketas</a:t>
            </a:r>
            <a:endParaRPr lang="lt-L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950" y="1825625"/>
            <a:ext cx="8958100" cy="4351338"/>
          </a:xfrm>
        </p:spPr>
      </p:pic>
    </p:spTree>
    <p:extLst>
      <p:ext uri="{BB962C8B-B14F-4D97-AF65-F5344CB8AC3E}">
        <p14:creationId xmlns:p14="http://schemas.microsoft.com/office/powerpoint/2010/main" val="1286123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Vieno iš galimų sprendimų maketas</a:t>
            </a:r>
            <a:endParaRPr lang="lt-L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594" y="1008571"/>
            <a:ext cx="8002812" cy="5724518"/>
          </a:xfrm>
        </p:spPr>
      </p:pic>
    </p:spTree>
    <p:extLst>
      <p:ext uri="{BB962C8B-B14F-4D97-AF65-F5344CB8AC3E}">
        <p14:creationId xmlns:p14="http://schemas.microsoft.com/office/powerpoint/2010/main" val="4034507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Reikalavimai architektūrai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Reikalavimai paieškos sistemai</a:t>
            </a:r>
          </a:p>
          <a:p>
            <a:r>
              <a:rPr lang="en-US" dirty="0" smtClean="0"/>
              <a:t>Projektavimo gairės navigacijos ir informacijos architektūrai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95063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Informacijos architektūros projektavimas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684872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Navigacijos meniu projektavimas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25406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Serverio modelis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Nėra griežtų reikalavimų dėl sistemos techninių savybių</a:t>
            </a:r>
          </a:p>
          <a:p>
            <a:r>
              <a:rPr lang="en-US" smtClean="0"/>
              <a:t>Galima naudoti MVC modelį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875170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63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Paieškos proceso ir jos rezultatų pateikimo vartotojams panaudojamumas VUL Santaros klinikų tinklalapyje</vt:lpstr>
      <vt:lpstr>Įžanga</vt:lpstr>
      <vt:lpstr>Vieno iš galimų sprendimų maketas</vt:lpstr>
      <vt:lpstr>Vieno iš galimų sprendimų maketas</vt:lpstr>
      <vt:lpstr>Reikalavimai architektūrai</vt:lpstr>
      <vt:lpstr>Informacijos architektūros projektavimas</vt:lpstr>
      <vt:lpstr>Navigacijos meniu projektavimas</vt:lpstr>
      <vt:lpstr>Serverio modelis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Paieškos proceso ir jos rezultatų pateikimo vartotojams panaudojamumas VUL Santaros klinikų tinklalapyje</dc:title>
  <dc:creator>Tomas Kiziela</dc:creator>
  <cp:lastModifiedBy>Tomas Kiziela</cp:lastModifiedBy>
  <cp:revision>8</cp:revision>
  <dcterms:created xsi:type="dcterms:W3CDTF">2020-02-17T18:46:59Z</dcterms:created>
  <dcterms:modified xsi:type="dcterms:W3CDTF">2020-02-17T23:25:26Z</dcterms:modified>
</cp:coreProperties>
</file>