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5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1450"/>
            <a:ext cx="7772400" cy="3428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50"/>
            <a:ext cx="6858000" cy="6858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5851"/>
            <a:ext cx="7772400" cy="324088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1451"/>
            <a:ext cx="7772400" cy="8001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181101"/>
            <a:ext cx="329184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179576"/>
            <a:ext cx="3291840" cy="47982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1694525"/>
            <a:ext cx="3291840" cy="28803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00150"/>
            <a:ext cx="5111750" cy="3360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200150"/>
            <a:ext cx="3008313" cy="336042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3634740"/>
            <a:ext cx="142876" cy="1508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363474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286250"/>
            <a:ext cx="8153400" cy="3429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8/22/15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714750"/>
            <a:ext cx="8153400" cy="5715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363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539"/>
            <a:ext cx="57912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76200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29151"/>
            <a:ext cx="3429000" cy="2286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8/22/15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869657"/>
            <a:ext cx="3429000" cy="2128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391843" y="4368483"/>
            <a:ext cx="986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02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028700"/>
            <a:ext cx="14287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600449"/>
            <a:ext cx="6858000" cy="1291681"/>
          </a:xfrm>
        </p:spPr>
        <p:txBody>
          <a:bodyPr>
            <a:normAutofit/>
          </a:bodyPr>
          <a:lstStyle/>
          <a:p>
            <a:r>
              <a:rPr lang="en-US" dirty="0" smtClean="0"/>
              <a:t>Math/CS Department</a:t>
            </a:r>
          </a:p>
          <a:p>
            <a:r>
              <a:rPr lang="en-US" dirty="0" smtClean="0"/>
              <a:t>Stetson University</a:t>
            </a:r>
          </a:p>
          <a:p>
            <a:r>
              <a:rPr lang="en-US" dirty="0" smtClean="0"/>
              <a:t>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46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cataloging prior research</a:t>
            </a:r>
          </a:p>
          <a:p>
            <a:r>
              <a:rPr lang="en-US" dirty="0" smtClean="0"/>
              <a:t>Reading a scientific paper</a:t>
            </a:r>
          </a:p>
          <a:p>
            <a:r>
              <a:rPr lang="en-US" dirty="0" smtClean="0"/>
              <a:t>Writing a scientific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jabref-screensho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56" r="-17156"/>
          <a:stretch>
            <a:fillRect/>
          </a:stretch>
        </p:blipFill>
        <p:spPr>
          <a:xfrm>
            <a:off x="-1119750" y="139768"/>
            <a:ext cx="11191350" cy="4817527"/>
          </a:xfrm>
        </p:spPr>
      </p:pic>
    </p:spTree>
    <p:extLst>
      <p:ext uri="{BB962C8B-B14F-4D97-AF65-F5344CB8AC3E}">
        <p14:creationId xmlns:p14="http://schemas.microsoft.com/office/powerpoint/2010/main" val="22036037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28</TotalTime>
  <Words>24</Words>
  <Application>Microsoft Macintosh PowerPoint</Application>
  <PresentationFormat>On-screen Show (16:9)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Essential</vt:lpstr>
      <vt:lpstr>Research Methods</vt:lpstr>
      <vt:lpstr>Overview</vt:lpstr>
      <vt:lpstr>PowerPoint Presentation</vt:lpstr>
    </vt:vector>
  </TitlesOfParts>
  <Company>Stetson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</dc:title>
  <dc:creator>Joshua Eckroth</dc:creator>
  <cp:lastModifiedBy>Joshua Eckroth</cp:lastModifiedBy>
  <cp:revision>3</cp:revision>
  <dcterms:created xsi:type="dcterms:W3CDTF">2015-08-22T13:05:42Z</dcterms:created>
  <dcterms:modified xsi:type="dcterms:W3CDTF">2015-08-22T13:34:00Z</dcterms:modified>
</cp:coreProperties>
</file>