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  <p:sldId id="268" r:id="rId11"/>
    <p:sldId id="269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2" autoAdjust="0"/>
    <p:restoredTop sz="94660"/>
  </p:normalViewPr>
  <p:slideViewPr>
    <p:cSldViewPr snapToGrid="0">
      <p:cViewPr>
        <p:scale>
          <a:sx n="110" d="100"/>
          <a:sy n="110" d="100"/>
        </p:scale>
        <p:origin x="101" y="3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33DEA-6653-4276-A05D-9BCD75CD4D28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EAF24-2EFE-4DE8-9301-69AC0060C08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6897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33DEA-6653-4276-A05D-9BCD75CD4D28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EAF24-2EFE-4DE8-9301-69AC0060C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365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33DEA-6653-4276-A05D-9BCD75CD4D28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EAF24-2EFE-4DE8-9301-69AC0060C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263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33DEA-6653-4276-A05D-9BCD75CD4D28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EAF24-2EFE-4DE8-9301-69AC0060C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756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33DEA-6653-4276-A05D-9BCD75CD4D28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EAF24-2EFE-4DE8-9301-69AC0060C08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4371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33DEA-6653-4276-A05D-9BCD75CD4D28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EAF24-2EFE-4DE8-9301-69AC0060C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839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33DEA-6653-4276-A05D-9BCD75CD4D28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EAF24-2EFE-4DE8-9301-69AC0060C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355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33DEA-6653-4276-A05D-9BCD75CD4D28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EAF24-2EFE-4DE8-9301-69AC0060C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261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33DEA-6653-4276-A05D-9BCD75CD4D28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EAF24-2EFE-4DE8-9301-69AC0060C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460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3E33DEA-6653-4276-A05D-9BCD75CD4D28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91EAF24-2EFE-4DE8-9301-69AC0060C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975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33DEA-6653-4276-A05D-9BCD75CD4D28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EAF24-2EFE-4DE8-9301-69AC0060C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56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3E33DEA-6653-4276-A05D-9BCD75CD4D28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91EAF24-2EFE-4DE8-9301-69AC0060C08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363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A1300-BDDB-415C-966F-C77FBD80B8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/>
              <a:t>Прогнозування розміру доходів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546DA8-3395-476C-90D8-BBF55334B3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527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AndriiPC\AppData\Local\Packages\Microsoft.Office.Desktop_8wekyb3d8bbwe\AC\INetCache\Content.MSO\20175F57.tmp">
            <a:extLst>
              <a:ext uri="{FF2B5EF4-FFF2-40B4-BE49-F238E27FC236}">
                <a16:creationId xmlns:a16="http://schemas.microsoft.com/office/drawing/2014/main" id="{068364CC-FC67-4FEE-8618-D256B954C96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6182" y="41564"/>
            <a:ext cx="9739745" cy="59643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74671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E5206CB-481A-4385-BD92-47DD8643A9C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23353" y="535159"/>
            <a:ext cx="10304866" cy="5034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302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9FB4BA6-C912-49DF-822D-0B06029F5D2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3948" y="900545"/>
            <a:ext cx="3475471" cy="37892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A029F45-5D9C-4D26-BC87-58664B379D4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387089" y="900545"/>
            <a:ext cx="3158693" cy="3923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239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BFA62-4817-454A-B074-1AD2FE4A7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Переводимо </a:t>
            </a:r>
            <a:r>
              <a:rPr lang="uk-UA" dirty="0"/>
              <a:t>всі номінальні дані в числові. Це можна зробити з-за допомогою </a:t>
            </a:r>
            <a:r>
              <a:rPr lang="en-US" dirty="0" err="1"/>
              <a:t>LabelEncoder</a:t>
            </a:r>
            <a:r>
              <a:rPr lang="uk-UA" dirty="0"/>
              <a:t>. Також існує альтернативний підхід – </a:t>
            </a:r>
            <a:r>
              <a:rPr lang="en-US" dirty="0"/>
              <a:t>one</a:t>
            </a:r>
            <a:r>
              <a:rPr lang="uk-UA" dirty="0"/>
              <a:t>-</a:t>
            </a:r>
            <a:r>
              <a:rPr lang="en-US" dirty="0"/>
              <a:t>hot</a:t>
            </a:r>
            <a:r>
              <a:rPr lang="uk-UA" dirty="0"/>
              <a:t>-</a:t>
            </a:r>
            <a:r>
              <a:rPr lang="en-US" dirty="0"/>
              <a:t>encoding</a:t>
            </a:r>
            <a:r>
              <a:rPr lang="uk-UA" dirty="0"/>
              <a:t>, перевід всіх номінальних атрибутів в бінарні(</a:t>
            </a:r>
            <a:r>
              <a:rPr lang="en-US" dirty="0"/>
              <a:t>pd</a:t>
            </a:r>
            <a:r>
              <a:rPr lang="uk-UA" dirty="0"/>
              <a:t>.</a:t>
            </a:r>
            <a:r>
              <a:rPr lang="en-US" dirty="0"/>
              <a:t>get</a:t>
            </a:r>
            <a:r>
              <a:rPr lang="uk-UA" dirty="0"/>
              <a:t>_</a:t>
            </a:r>
            <a:r>
              <a:rPr lang="en-US" dirty="0"/>
              <a:t>dummies</a:t>
            </a:r>
            <a:r>
              <a:rPr lang="uk-UA" dirty="0"/>
              <a:t>). </a:t>
            </a:r>
            <a:endParaRPr lang="en-US" dirty="0"/>
          </a:p>
          <a:p>
            <a:r>
              <a:rPr lang="ru-RU" dirty="0"/>
              <a:t>Атрибут </a:t>
            </a:r>
            <a:r>
              <a:rPr lang="en-US" dirty="0" err="1"/>
              <a:t>fnlwg</a:t>
            </a:r>
            <a:r>
              <a:rPr lang="ru-RU" dirty="0"/>
              <a:t> – </a:t>
            </a:r>
            <a:r>
              <a:rPr lang="uk-UA" dirty="0"/>
              <a:t>означає вагу даного рядка(</a:t>
            </a:r>
            <a:r>
              <a:rPr lang="ru-RU" dirty="0"/>
              <a:t>~ с</a:t>
            </a:r>
            <a:r>
              <a:rPr lang="uk-UA" dirty="0"/>
              <a:t>кільки людей в США підпадають під таку характеристику). Для нашої задачі класифікації цей атрибут не дає корисної інформації, тому видаляємо його.</a:t>
            </a:r>
            <a:endParaRPr lang="en-US" dirty="0"/>
          </a:p>
          <a:p>
            <a:r>
              <a:rPr lang="uk-UA" dirty="0"/>
              <a:t>Наші дані розбиваються на навчальну та тестову вибірку в відношенні 70:30.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4421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DEE8141-9FDB-421C-A498-968232034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364" y="341169"/>
            <a:ext cx="7381875" cy="3448050"/>
          </a:xfrm>
          <a:prstGeom prst="rect">
            <a:avLst/>
          </a:prstGeom>
        </p:spPr>
      </p:pic>
      <p:pic>
        <p:nvPicPr>
          <p:cNvPr id="5" name="Picture 4" descr="C:\Users\AndriiPC\AppData\Local\Packages\Microsoft.Office.Desktop_8wekyb3d8bbwe\AC\INetCache\Content.MSO\ED27062A.tmp">
            <a:extLst>
              <a:ext uri="{FF2B5EF4-FFF2-40B4-BE49-F238E27FC236}">
                <a16:creationId xmlns:a16="http://schemas.microsoft.com/office/drawing/2014/main" id="{7E15DB63-250F-44DE-9631-58544CFEF69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0672" y="2084244"/>
            <a:ext cx="8763347" cy="38055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62734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32812-6671-48A8-A347-BB4968CEC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661" y="1721043"/>
            <a:ext cx="10058400" cy="4023360"/>
          </a:xfrm>
        </p:spPr>
        <p:txBody>
          <a:bodyPr/>
          <a:lstStyle/>
          <a:p>
            <a:r>
              <a:rPr lang="uk-UA" dirty="0"/>
              <a:t>32560 рядків</a:t>
            </a:r>
          </a:p>
          <a:p>
            <a:r>
              <a:rPr lang="uk-UA" dirty="0"/>
              <a:t>14 атрибутів (8 номінальних, 6 числових) та </a:t>
            </a:r>
            <a:r>
              <a:rPr lang="en-US" dirty="0"/>
              <a:t>target</a:t>
            </a:r>
            <a:r>
              <a:rPr lang="ru-RU" dirty="0"/>
              <a:t> атрибут</a:t>
            </a:r>
            <a:r>
              <a:rPr lang="en-US" dirty="0"/>
              <a:t>(</a:t>
            </a:r>
            <a:r>
              <a:rPr lang="ru-RU" dirty="0"/>
              <a:t>0 – </a:t>
            </a:r>
            <a:r>
              <a:rPr lang="ru-RU" dirty="0" err="1"/>
              <a:t>менше</a:t>
            </a:r>
            <a:r>
              <a:rPr lang="ru-RU" dirty="0"/>
              <a:t> </a:t>
            </a:r>
            <a:r>
              <a:rPr lang="en-US" dirty="0"/>
              <a:t>50K $/year, </a:t>
            </a:r>
            <a:r>
              <a:rPr lang="ru-RU" dirty="0"/>
              <a:t>1 – не </a:t>
            </a:r>
            <a:r>
              <a:rPr lang="ru-RU" dirty="0" err="1"/>
              <a:t>більше</a:t>
            </a:r>
            <a:r>
              <a:rPr lang="ru-RU" dirty="0"/>
              <a:t> </a:t>
            </a:r>
            <a:r>
              <a:rPr lang="en-US" dirty="0"/>
              <a:t>50K %/year)</a:t>
            </a:r>
            <a:endParaRPr lang="uk-UA" dirty="0"/>
          </a:p>
          <a:p>
            <a:r>
              <a:rPr lang="uk-UA" dirty="0"/>
              <a:t>Числові атрибути: вік, фінальний коефіцієнт(~кількість людей з такими характеристиками в країні), найвищий рівень освіти(відсортований), отриманий капітал, втрачений капітал, кількість робочих годин на тиждень.</a:t>
            </a:r>
            <a:endParaRPr lang="en-US" dirty="0"/>
          </a:p>
          <a:p>
            <a:r>
              <a:rPr lang="uk-UA" dirty="0"/>
              <a:t>Номінальні атрибути: робочий клас(описує тип роботи(самостійний, державний, приватний і </a:t>
            </a:r>
            <a:r>
              <a:rPr lang="uk-UA" dirty="0" err="1"/>
              <a:t>тд</a:t>
            </a:r>
            <a:r>
              <a:rPr lang="uk-UA" dirty="0"/>
              <a:t>), найвищий рівень освіти, сімейний статус(одружений, неодружений і </a:t>
            </a:r>
            <a:r>
              <a:rPr lang="uk-UA" dirty="0" err="1"/>
              <a:t>тд</a:t>
            </a:r>
            <a:r>
              <a:rPr lang="uk-UA" dirty="0"/>
              <a:t>), вид діяльності(сільське господарство, менеджмент і </a:t>
            </a:r>
            <a:r>
              <a:rPr lang="uk-UA" dirty="0" err="1"/>
              <a:t>тд</a:t>
            </a:r>
            <a:r>
              <a:rPr lang="uk-UA" dirty="0"/>
              <a:t>), відносини(неодружений, дружина і </a:t>
            </a:r>
            <a:r>
              <a:rPr lang="uk-UA" dirty="0" err="1"/>
              <a:t>тд</a:t>
            </a:r>
            <a:r>
              <a:rPr lang="uk-UA" dirty="0"/>
              <a:t>), раса, стать, батьківщина.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085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5CAF54F-19B8-4FFF-8660-AE510B262C1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73382" y="706580"/>
            <a:ext cx="8645236" cy="4891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208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B2731-C0C4-45C3-9701-A66E965DF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dirty="0"/>
              <a:t>Освіта: 32% закінчили школу, 22% були студентами коледжу і 16.5% мають ступень Бакалавра.</a:t>
            </a:r>
            <a:endParaRPr lang="en-US" dirty="0"/>
          </a:p>
          <a:p>
            <a:pPr lvl="0"/>
            <a:r>
              <a:rPr lang="uk-UA" dirty="0"/>
              <a:t>Сімейний стан: 46% одружені, 33% ніколи не були одруженими, 14% розлучені. </a:t>
            </a:r>
            <a:endParaRPr lang="en-US" dirty="0"/>
          </a:p>
          <a:p>
            <a:pPr lvl="0"/>
            <a:r>
              <a:rPr lang="uk-UA" dirty="0"/>
              <a:t>Відносини: 40% одружені чоловіки, 26% не в сім’ї.</a:t>
            </a:r>
            <a:endParaRPr lang="en-US" dirty="0"/>
          </a:p>
          <a:p>
            <a:pPr lvl="0"/>
            <a:r>
              <a:rPr lang="uk-UA" dirty="0"/>
              <a:t>Раса: 86% білі, 10% чорні.</a:t>
            </a:r>
            <a:endParaRPr lang="en-US" dirty="0"/>
          </a:p>
          <a:p>
            <a:pPr lvl="0"/>
            <a:r>
              <a:rPr lang="uk-UA" dirty="0"/>
              <a:t>Стать: 67% чоловіки, 33% жінки.</a:t>
            </a:r>
            <a:endParaRPr lang="en-US" dirty="0"/>
          </a:p>
          <a:p>
            <a:pPr lvl="0"/>
            <a:r>
              <a:rPr lang="uk-UA" dirty="0"/>
              <a:t>Батьківщина: 90% США, 2% невідомо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182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5D52334-5BEA-4032-AF37-F7AFD12A64C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3190875" cy="33597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9E0F22-370D-4E99-8EB8-E19475F820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0875" y="322549"/>
            <a:ext cx="9001125" cy="27146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002177-DC4A-4686-8FE8-39776524E5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2100" y="3820827"/>
            <a:ext cx="90678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51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C9D10-A4B1-4DCA-AA31-0B68F7CB8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3013D01-6A50-4FD9-86B0-EC02271F517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2901" y="145473"/>
            <a:ext cx="10694754" cy="6241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880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D8E7ADE-50C5-46FB-B95C-EE069CDF59F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01781" y="0"/>
            <a:ext cx="10979727" cy="636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716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AndriiPC\AppData\Local\Packages\Microsoft.Office.Desktop_8wekyb3d8bbwe\AC\INetCache\Content.MSO\74632116.tmp">
            <a:extLst>
              <a:ext uri="{FF2B5EF4-FFF2-40B4-BE49-F238E27FC236}">
                <a16:creationId xmlns:a16="http://schemas.microsoft.com/office/drawing/2014/main" id="{9C0BCFCF-98DA-487C-8AD4-E265579F738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837" y="-83127"/>
            <a:ext cx="10820399" cy="64077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64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EAC4829-E573-4BF8-A3A6-BD2814142DD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80045" y="564630"/>
            <a:ext cx="2275840" cy="41770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1EA3106-A3F1-4CFC-A9ED-F007624FBB3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101254" y="564630"/>
            <a:ext cx="1851747" cy="4177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52342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285</Words>
  <Application>Microsoft Office PowerPoint</Application>
  <PresentationFormat>Widescreen</PresentationFormat>
  <Paragraphs>14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Calibri</vt:lpstr>
      <vt:lpstr>Calibri Light</vt:lpstr>
      <vt:lpstr>Retrospect</vt:lpstr>
      <vt:lpstr>Прогнозування розміру доходів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Прогнозування розміру доходів</dc:title>
  <dc:creator>Андрій Омельяненко</dc:creator>
  <cp:lastModifiedBy>Андрій Омельяненко</cp:lastModifiedBy>
  <cp:revision>3</cp:revision>
  <dcterms:created xsi:type="dcterms:W3CDTF">2018-06-05T07:25:44Z</dcterms:created>
  <dcterms:modified xsi:type="dcterms:W3CDTF">2018-06-05T09:18:25Z</dcterms:modified>
</cp:coreProperties>
</file>