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7" r:id="rId6"/>
    <p:sldId id="262" r:id="rId7"/>
    <p:sldId id="263" r:id="rId8"/>
    <p:sldId id="264" r:id="rId9"/>
    <p:sldId id="27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BD905-D9BF-465E-BC6C-34628389F35B}" v="12" dt="2022-01-27T22:55:0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her Stefan" userId="c15d959cf9a61c10" providerId="LiveId" clId="{D1FBD905-D9BF-465E-BC6C-34628389F35B}"/>
    <pc:docChg chg="undo custSel addSld delSld modSld">
      <pc:chgData name="Weiher Stefan" userId="c15d959cf9a61c10" providerId="LiveId" clId="{D1FBD905-D9BF-465E-BC6C-34628389F35B}" dt="2022-01-27T23:00:46.460" v="1079" actId="5793"/>
      <pc:docMkLst>
        <pc:docMk/>
      </pc:docMkLst>
      <pc:sldChg chg="modSp mod">
        <pc:chgData name="Weiher Stefan" userId="c15d959cf9a61c10" providerId="LiveId" clId="{D1FBD905-D9BF-465E-BC6C-34628389F35B}" dt="2022-01-27T22:11:09.961" v="6"/>
        <pc:sldMkLst>
          <pc:docMk/>
          <pc:sldMk cId="0" sldId="256"/>
        </pc:sldMkLst>
        <pc:spChg chg="mod">
          <ac:chgData name="Weiher Stefan" userId="c15d959cf9a61c10" providerId="LiveId" clId="{D1FBD905-D9BF-465E-BC6C-34628389F35B}" dt="2022-01-27T22:11:09.961" v="6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Weiher Stefan" userId="c15d959cf9a61c10" providerId="LiveId" clId="{D1FBD905-D9BF-465E-BC6C-34628389F35B}" dt="2022-01-27T22:11:53.339" v="76" actId="20577"/>
        <pc:sldMkLst>
          <pc:docMk/>
          <pc:sldMk cId="0" sldId="258"/>
        </pc:sldMkLst>
        <pc:spChg chg="mod">
          <ac:chgData name="Weiher Stefan" userId="c15d959cf9a61c10" providerId="LiveId" clId="{D1FBD905-D9BF-465E-BC6C-34628389F35B}" dt="2022-01-27T22:11:53.339" v="76" actId="20577"/>
          <ac:spMkLst>
            <pc:docMk/>
            <pc:sldMk cId="0" sldId="258"/>
            <ac:spMk id="77" creationId="{00000000-0000-0000-0000-000000000000}"/>
          </ac:spMkLst>
        </pc:spChg>
      </pc:sldChg>
      <pc:sldChg chg="addSp modSp mod">
        <pc:chgData name="Weiher Stefan" userId="c15d959cf9a61c10" providerId="LiveId" clId="{D1FBD905-D9BF-465E-BC6C-34628389F35B}" dt="2022-01-27T22:50:49.410" v="527" actId="1076"/>
        <pc:sldMkLst>
          <pc:docMk/>
          <pc:sldMk cId="0" sldId="259"/>
        </pc:sldMkLst>
        <pc:spChg chg="mod">
          <ac:chgData name="Weiher Stefan" userId="c15d959cf9a61c10" providerId="LiveId" clId="{D1FBD905-D9BF-465E-BC6C-34628389F35B}" dt="2022-01-27T22:50:45.004" v="526" actId="14100"/>
          <ac:spMkLst>
            <pc:docMk/>
            <pc:sldMk cId="0" sldId="259"/>
            <ac:spMk id="84" creationId="{00000000-0000-0000-0000-000000000000}"/>
          </ac:spMkLst>
        </pc:spChg>
        <pc:picChg chg="add mod">
          <ac:chgData name="Weiher Stefan" userId="c15d959cf9a61c10" providerId="LiveId" clId="{D1FBD905-D9BF-465E-BC6C-34628389F35B}" dt="2022-01-27T22:50:49.410" v="527" actId="1076"/>
          <ac:picMkLst>
            <pc:docMk/>
            <pc:sldMk cId="0" sldId="259"/>
            <ac:picMk id="3" creationId="{9EE108C2-A24A-483C-847C-53651E6A46C3}"/>
          </ac:picMkLst>
        </pc:picChg>
      </pc:sldChg>
      <pc:sldChg chg="addSp modSp">
        <pc:chgData name="Weiher Stefan" userId="c15d959cf9a61c10" providerId="LiveId" clId="{D1FBD905-D9BF-465E-BC6C-34628389F35B}" dt="2022-01-27T22:55:08.417" v="609" actId="1076"/>
        <pc:sldMkLst>
          <pc:docMk/>
          <pc:sldMk cId="0" sldId="263"/>
        </pc:sldMkLst>
        <pc:picChg chg="add mod">
          <ac:chgData name="Weiher Stefan" userId="c15d959cf9a61c10" providerId="LiveId" clId="{D1FBD905-D9BF-465E-BC6C-34628389F35B}" dt="2022-01-27T22:55:08.417" v="609" actId="1076"/>
          <ac:picMkLst>
            <pc:docMk/>
            <pc:sldMk cId="0" sldId="263"/>
            <ac:picMk id="1026" creationId="{81413676-E51C-4BBA-A217-D4CDF8438650}"/>
          </ac:picMkLst>
        </pc:picChg>
        <pc:picChg chg="add mod">
          <ac:chgData name="Weiher Stefan" userId="c15d959cf9a61c10" providerId="LiveId" clId="{D1FBD905-D9BF-465E-BC6C-34628389F35B}" dt="2022-01-27T22:55:05.754" v="608" actId="1076"/>
          <ac:picMkLst>
            <pc:docMk/>
            <pc:sldMk cId="0" sldId="263"/>
            <ac:picMk id="1028" creationId="{81FFC4B7-9CA7-4EC9-B5FA-177E8E86E14E}"/>
          </ac:picMkLst>
        </pc:picChg>
      </pc:sldChg>
      <pc:sldChg chg="modSp mod">
        <pc:chgData name="Weiher Stefan" userId="c15d959cf9a61c10" providerId="LiveId" clId="{D1FBD905-D9BF-465E-BC6C-34628389F35B}" dt="2022-01-27T23:00:46.460" v="1079" actId="5793"/>
        <pc:sldMkLst>
          <pc:docMk/>
          <pc:sldMk cId="0" sldId="264"/>
        </pc:sldMkLst>
        <pc:spChg chg="mod">
          <ac:chgData name="Weiher Stefan" userId="c15d959cf9a61c10" providerId="LiveId" clId="{D1FBD905-D9BF-465E-BC6C-34628389F35B}" dt="2022-01-27T23:00:40.410" v="1072" actId="20577"/>
          <ac:spMkLst>
            <pc:docMk/>
            <pc:sldMk cId="0" sldId="264"/>
            <ac:spMk id="4" creationId="{00000000-0000-0000-0000-000000000000}"/>
          </ac:spMkLst>
        </pc:spChg>
        <pc:spChg chg="mod">
          <ac:chgData name="Weiher Stefan" userId="c15d959cf9a61c10" providerId="LiveId" clId="{D1FBD905-D9BF-465E-BC6C-34628389F35B}" dt="2022-01-27T22:56:17.675" v="672" actId="20577"/>
          <ac:spMkLst>
            <pc:docMk/>
            <pc:sldMk cId="0" sldId="264"/>
            <ac:spMk id="120" creationId="{00000000-0000-0000-0000-000000000000}"/>
          </ac:spMkLst>
        </pc:spChg>
        <pc:spChg chg="mod">
          <ac:chgData name="Weiher Stefan" userId="c15d959cf9a61c10" providerId="LiveId" clId="{D1FBD905-D9BF-465E-BC6C-34628389F35B}" dt="2022-01-27T23:00:46.460" v="1079" actId="5793"/>
          <ac:spMkLst>
            <pc:docMk/>
            <pc:sldMk cId="0" sldId="264"/>
            <ac:spMk id="121" creationId="{00000000-0000-0000-0000-000000000000}"/>
          </ac:spMkLst>
        </pc:spChg>
      </pc:sldChg>
      <pc:sldChg chg="delSp del">
        <pc:chgData name="Weiher Stefan" userId="c15d959cf9a61c10" providerId="LiveId" clId="{D1FBD905-D9BF-465E-BC6C-34628389F35B}" dt="2022-01-27T22:54:12.957" v="598" actId="2696"/>
        <pc:sldMkLst>
          <pc:docMk/>
          <pc:sldMk cId="1385717957" sldId="276"/>
        </pc:sldMkLst>
        <pc:picChg chg="del">
          <ac:chgData name="Weiher Stefan" userId="c15d959cf9a61c10" providerId="LiveId" clId="{D1FBD905-D9BF-465E-BC6C-34628389F35B}" dt="2022-01-27T22:49:13.696" v="340" actId="478"/>
          <ac:picMkLst>
            <pc:docMk/>
            <pc:sldMk cId="1385717957" sldId="276"/>
            <ac:picMk id="1026" creationId="{00000000-0000-0000-0000-000000000000}"/>
          </ac:picMkLst>
        </pc:picChg>
      </pc:sldChg>
      <pc:sldChg chg="addSp delSp modSp add mod">
        <pc:chgData name="Weiher Stefan" userId="c15d959cf9a61c10" providerId="LiveId" clId="{D1FBD905-D9BF-465E-BC6C-34628389F35B}" dt="2022-01-27T22:54:06.409" v="597" actId="1076"/>
        <pc:sldMkLst>
          <pc:docMk/>
          <pc:sldMk cId="4183833745" sldId="277"/>
        </pc:sldMkLst>
        <pc:spChg chg="mod">
          <ac:chgData name="Weiher Stefan" userId="c15d959cf9a61c10" providerId="LiveId" clId="{D1FBD905-D9BF-465E-BC6C-34628389F35B}" dt="2022-01-27T22:53:09.287" v="589" actId="20577"/>
          <ac:spMkLst>
            <pc:docMk/>
            <pc:sldMk cId="4183833745" sldId="277"/>
            <ac:spMk id="84" creationId="{00000000-0000-0000-0000-000000000000}"/>
          </ac:spMkLst>
        </pc:spChg>
        <pc:picChg chg="del">
          <ac:chgData name="Weiher Stefan" userId="c15d959cf9a61c10" providerId="LiveId" clId="{D1FBD905-D9BF-465E-BC6C-34628389F35B}" dt="2022-01-27T22:49:33.135" v="342" actId="478"/>
          <ac:picMkLst>
            <pc:docMk/>
            <pc:sldMk cId="4183833745" sldId="277"/>
            <ac:picMk id="3" creationId="{9EE108C2-A24A-483C-847C-53651E6A46C3}"/>
          </ac:picMkLst>
        </pc:picChg>
        <pc:picChg chg="add mod">
          <ac:chgData name="Weiher Stefan" userId="c15d959cf9a61c10" providerId="LiveId" clId="{D1FBD905-D9BF-465E-BC6C-34628389F35B}" dt="2022-01-27T22:52:18.824" v="536" actId="1076"/>
          <ac:picMkLst>
            <pc:docMk/>
            <pc:sldMk cId="4183833745" sldId="277"/>
            <ac:picMk id="4" creationId="{C636A9E0-E686-4A56-9C90-815BE98EB698}"/>
          </ac:picMkLst>
        </pc:picChg>
        <pc:picChg chg="add mod">
          <ac:chgData name="Weiher Stefan" userId="c15d959cf9a61c10" providerId="LiveId" clId="{D1FBD905-D9BF-465E-BC6C-34628389F35B}" dt="2022-01-27T22:54:06.409" v="597" actId="1076"/>
          <ac:picMkLst>
            <pc:docMk/>
            <pc:sldMk cId="4183833745" sldId="277"/>
            <ac:picMk id="6" creationId="{28BBD73E-E4B8-49F8-9C75-81AD45ED57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463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f5a7bd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f5a7bd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5a7bd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5a7bd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f1bedd4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f1bedd4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f1bedd4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f1bedd4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3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f5a7bd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f5a7bd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f1bedd4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f1bedd4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1bedd4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1bedd4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f1bedd4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f1bedd4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ali.amassaghrou@eurecom.f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tefan.weiher@eurecom.fr" TargetMode="External"/><Relationship Id="rId4" Type="http://schemas.openxmlformats.org/officeDocument/2006/relationships/hyperlink" Target="mailto:Chiraz.Harkati@eurecom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60950" y="1290375"/>
            <a:ext cx="8222100" cy="24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  <a:r>
              <a:rPr lang="en" sz="7200" dirty="0">
                <a:solidFill>
                  <a:srgbClr val="FFE599"/>
                </a:solidFill>
              </a:rPr>
              <a:t>WebInt Project</a:t>
            </a:r>
            <a:br>
              <a:rPr lang="en" sz="7200" dirty="0">
                <a:solidFill>
                  <a:srgbClr val="FFE599"/>
                </a:solidFill>
              </a:rPr>
            </a:br>
            <a:r>
              <a:rPr lang="en" sz="7200" dirty="0">
                <a:solidFill>
                  <a:srgbClr val="FFE599"/>
                </a:solidFill>
              </a:rPr>
              <a:t>           </a:t>
            </a:r>
            <a:r>
              <a:rPr lang="en" sz="4000" dirty="0">
                <a:solidFill>
                  <a:srgbClr val="FFE599"/>
                </a:solidFill>
              </a:rPr>
              <a:t>28/01/2022</a:t>
            </a:r>
            <a:br>
              <a:rPr lang="en" sz="4000" dirty="0">
                <a:solidFill>
                  <a:srgbClr val="FFE599"/>
                </a:solidFill>
              </a:rPr>
            </a:br>
            <a:br>
              <a:rPr lang="en" sz="4000" dirty="0">
                <a:solidFill>
                  <a:srgbClr val="FFE599"/>
                </a:solidFill>
              </a:rPr>
            </a:br>
            <a:br>
              <a:rPr lang="en" sz="4000" dirty="0">
                <a:solidFill>
                  <a:srgbClr val="FFE599"/>
                </a:solidFill>
              </a:rPr>
            </a:br>
            <a:r>
              <a:rPr lang="en" sz="1800" dirty="0">
                <a:solidFill>
                  <a:srgbClr val="FFE599"/>
                </a:solidFill>
              </a:rPr>
              <a:t>Supervisor : Raphael Troncy     </a:t>
            </a:r>
            <a:br>
              <a:rPr lang="en" sz="1800" dirty="0">
                <a:solidFill>
                  <a:srgbClr val="FFE599"/>
                </a:solidFill>
              </a:rPr>
            </a:br>
            <a:r>
              <a:rPr lang="en" sz="1800" dirty="0">
                <a:solidFill>
                  <a:srgbClr val="FFE599"/>
                </a:solidFill>
              </a:rPr>
              <a:t>Students :Stefan weiher , Abdelali Amassaghrou , Harkati Chiraz Rayene </a:t>
            </a:r>
            <a:br>
              <a:rPr lang="en" sz="1800" dirty="0">
                <a:solidFill>
                  <a:srgbClr val="FFE599"/>
                </a:solidFill>
              </a:rPr>
            </a:br>
            <a:r>
              <a:rPr lang="en" sz="1800" dirty="0">
                <a:solidFill>
                  <a:srgbClr val="FFE599"/>
                </a:solidFill>
              </a:rPr>
              <a:t>                                                                                                    </a:t>
            </a:r>
            <a:br>
              <a:rPr lang="en" sz="1800" dirty="0">
                <a:solidFill>
                  <a:srgbClr val="FFE599"/>
                </a:solidFill>
              </a:rPr>
            </a:br>
            <a:r>
              <a:rPr lang="en" sz="1800" dirty="0">
                <a:solidFill>
                  <a:srgbClr val="FFE599"/>
                </a:solidFill>
              </a:rPr>
              <a:t>                             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11560" y="1275606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6000" dirty="0"/>
              <a:t>   </a:t>
            </a:r>
            <a:r>
              <a:rPr lang="en" sz="6000" dirty="0">
                <a:solidFill>
                  <a:srgbClr val="FFE599"/>
                </a:solidFill>
              </a:rPr>
              <a:t>        StarLingo  </a:t>
            </a:r>
            <a:endParaRPr sz="6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AF4F7"/>
              </a:clrFrom>
              <a:clrTo>
                <a:srgbClr val="EAF4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07654"/>
            <a:ext cx="3888432" cy="2196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pronounciation</a:t>
            </a:r>
            <a:r>
              <a:rPr lang="de-DE" dirty="0"/>
              <a:t> in a </a:t>
            </a:r>
            <a:r>
              <a:rPr lang="de-DE" dirty="0" err="1"/>
              <a:t>foreign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FFE599"/>
                </a:solidFill>
              </a:rPr>
              <a:t>Description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71900" y="1707654"/>
            <a:ext cx="5900300" cy="343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/>
              <a:t>The website proposes words and let’s you listen to the its pronunciation.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/>
              <a:t>Then you make a recording and submit it. If the recording was good, another word gets proposed. (Evaluation not implemented yet). You can also search for the pronunciation of a word to practice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E108C2-A24A-483C-847C-53651E6A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351481"/>
            <a:ext cx="2736304" cy="2148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FFE599"/>
                </a:solidFill>
              </a:rPr>
              <a:t>Description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71900" y="1707654"/>
            <a:ext cx="5540260" cy="292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/>
              <a:t>You can login and reach higher levels.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/>
              <a:t>You can also compare yourself with your friends.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endParaRPr lang="en-US" sz="6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36A9E0-E686-4A56-9C90-815BE98E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729497"/>
            <a:ext cx="3321743" cy="215191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8BBD73E-E4B8-49F8-9C75-81AD45ED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27" y="4011910"/>
            <a:ext cx="3816673" cy="9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3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8" y="599000"/>
            <a:ext cx="8037624" cy="40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67544" y="48351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FFE599"/>
                </a:solidFill>
              </a:rPr>
              <a:t>What we used?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26780"/>
            <a:ext cx="1428750" cy="14287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9702"/>
            <a:ext cx="1200150" cy="16954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9124"/>
            <a:ext cx="1200150" cy="1695450"/>
          </a:xfrm>
          <a:prstGeom prst="rect">
            <a:avLst/>
          </a:prstGeom>
        </p:spPr>
      </p:pic>
      <p:pic>
        <p:nvPicPr>
          <p:cNvPr id="1026" name="Picture 2" descr="10 trucs et astuces pour Bootstrap 4">
            <a:extLst>
              <a:ext uri="{FF2B5EF4-FFF2-40B4-BE49-F238E27FC236}">
                <a16:creationId xmlns:a16="http://schemas.microsoft.com/office/drawing/2014/main" id="{81413676-E51C-4BBA-A217-D4CDF843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51870"/>
            <a:ext cx="1789525" cy="5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comme une solution d'entreprise | Apps &amp; Platforms">
            <a:extLst>
              <a:ext uri="{FF2B5EF4-FFF2-40B4-BE49-F238E27FC236}">
                <a16:creationId xmlns:a16="http://schemas.microsoft.com/office/drawing/2014/main" id="{81FFC4B7-9CA7-4EC9-B5FA-177E8E86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38" y="4011910"/>
            <a:ext cx="1602073" cy="9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Sources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indent="-285750"/>
            <a:r>
              <a:rPr lang="en" dirty="0"/>
              <a:t>We use it to fetch our words.</a:t>
            </a:r>
          </a:p>
          <a:p>
            <a:pPr marL="285750" indent="-285750"/>
            <a:r>
              <a:rPr lang="en" dirty="0"/>
              <a:t>Provides us with 233.645 words including recording and </a:t>
            </a:r>
            <a:r>
              <a:rPr lang="de-DE" dirty="0" err="1"/>
              <a:t>phonetic</a:t>
            </a:r>
            <a:r>
              <a:rPr lang="de-DE" dirty="0"/>
              <a:t> </a:t>
            </a:r>
            <a:r>
              <a:rPr lang="de-DE" dirty="0" err="1"/>
              <a:t>transcription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Power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function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0" indent="0">
              <a:buNone/>
            </a:pPr>
            <a:r>
              <a:rPr lang="de-DE" dirty="0"/>
              <a:t>https://dictionaryapi.dev/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   </a:t>
            </a:r>
            <a:endParaRPr lang="en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None/>
            </a:pPr>
            <a:r>
              <a:rPr lang="en-US" b="1" dirty="0"/>
              <a:t>3000 most common words in English</a:t>
            </a:r>
            <a:endParaRPr lang="en" b="1" dirty="0"/>
          </a:p>
          <a:p>
            <a:pPr marL="0" lv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We use this list to create the lections and to propose words in general</a:t>
            </a:r>
          </a:p>
          <a:p>
            <a:pPr marL="285750" indent="-285750"/>
            <a:r>
              <a:rPr lang="en-US" dirty="0"/>
              <a:t>We do this to avoid niche words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0" lvl="0" indent="0">
              <a:buNone/>
            </a:pPr>
            <a:r>
              <a:rPr lang="en-US" dirty="0"/>
              <a:t>https://www.ef.com/wwen/english-resources/english-vocabulary/top-3000-words/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4427984" y="2139702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Contact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hlinkClick r:id="rId3"/>
              </a:rPr>
              <a:t>Abdelali.amassaghrou@eurecom.fr</a:t>
            </a:r>
            <a:endParaRPr lang="fr-FR" dirty="0"/>
          </a:p>
          <a:p>
            <a:pPr marL="0" indent="0">
              <a:spcAft>
                <a:spcPts val="1600"/>
              </a:spcAft>
              <a:buNone/>
            </a:pPr>
            <a:r>
              <a:rPr lang="fr-FR" dirty="0">
                <a:hlinkClick r:id="rId4"/>
              </a:rPr>
              <a:t>Chiraz.Harkati@eurecom.fr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hlinkClick r:id="rId5"/>
              </a:rPr>
              <a:t>Stefan.weiher@eurecom.fr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       WebInt Project            28/01/2022   Supervisor : Raphael Troncy      Students :Stefan weiher , Abdelali Amassaghrou , Harkati Chiraz Rayene                                                                                                                                     </vt:lpstr>
      <vt:lpstr>           StarLingo  </vt:lpstr>
      <vt:lpstr>Improve your pronounciation in a foreign language</vt:lpstr>
      <vt:lpstr>Description</vt:lpstr>
      <vt:lpstr>Description</vt:lpstr>
      <vt:lpstr>PowerPoint-Präsentation</vt:lpstr>
      <vt:lpstr>What we used?</vt:lpstr>
      <vt:lpstr>Sources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to GitHub.com  and create an account</dc:title>
  <dc:creator>Rayene</dc:creator>
  <cp:lastModifiedBy>Weiher Stefan</cp:lastModifiedBy>
  <cp:revision>11</cp:revision>
  <dcterms:modified xsi:type="dcterms:W3CDTF">2022-01-27T23:00:54Z</dcterms:modified>
</cp:coreProperties>
</file>