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6" r:id="rId6"/>
    <p:sldId id="262" r:id="rId7"/>
    <p:sldId id="263" r:id="rId8"/>
    <p:sldId id="264" r:id="rId9"/>
    <p:sldId id="274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463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5a7bd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5a7bd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5a7bd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5a7bd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f1bedd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f1bedd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5a7bd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5a7bd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f1bedd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1bedd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1bedd4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1bedd4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1bedd4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f1bedd4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ali.amassaghrou@eurecom.f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tefan.weiher@eurecom.fr" TargetMode="External"/><Relationship Id="rId4" Type="http://schemas.openxmlformats.org/officeDocument/2006/relationships/hyperlink" Target="mailto:Chiraz.Harkati@eurecom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60950" y="1290375"/>
            <a:ext cx="8222100" cy="24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</a:t>
            </a:r>
            <a:r>
              <a:rPr lang="en" sz="7200" dirty="0" smtClean="0">
                <a:solidFill>
                  <a:srgbClr val="FFE599"/>
                </a:solidFill>
              </a:rPr>
              <a:t>WebInt Project</a:t>
            </a:r>
            <a:br>
              <a:rPr lang="en" sz="7200" dirty="0" smtClean="0">
                <a:solidFill>
                  <a:srgbClr val="FFE599"/>
                </a:solidFill>
              </a:rPr>
            </a:br>
            <a:r>
              <a:rPr lang="en" sz="7200" dirty="0">
                <a:solidFill>
                  <a:srgbClr val="FFE599"/>
                </a:solidFill>
              </a:rPr>
              <a:t> </a:t>
            </a:r>
            <a:r>
              <a:rPr lang="en" sz="7200" dirty="0" smtClean="0">
                <a:solidFill>
                  <a:srgbClr val="FFE599"/>
                </a:solidFill>
              </a:rPr>
              <a:t>          </a:t>
            </a:r>
            <a:r>
              <a:rPr lang="en" sz="4000" dirty="0" smtClean="0">
                <a:solidFill>
                  <a:srgbClr val="FFE599"/>
                </a:solidFill>
              </a:rPr>
              <a:t>28/01/2022</a:t>
            </a:r>
            <a:br>
              <a:rPr lang="en" sz="4000" dirty="0" smtClean="0">
                <a:solidFill>
                  <a:srgbClr val="FFE599"/>
                </a:solidFill>
              </a:rPr>
            </a:br>
            <a:r>
              <a:rPr lang="en" sz="4000" dirty="0">
                <a:solidFill>
                  <a:srgbClr val="FFE599"/>
                </a:solidFill>
              </a:rPr>
              <a:t/>
            </a:r>
            <a:br>
              <a:rPr lang="en" sz="4000" dirty="0">
                <a:solidFill>
                  <a:srgbClr val="FFE599"/>
                </a:solidFill>
              </a:rPr>
            </a:br>
            <a:r>
              <a:rPr lang="en" sz="4000" dirty="0" smtClean="0">
                <a:solidFill>
                  <a:srgbClr val="FFE599"/>
                </a:solidFill>
              </a:rPr>
              <a:t/>
            </a:r>
            <a:br>
              <a:rPr lang="en" sz="4000" dirty="0" smtClean="0">
                <a:solidFill>
                  <a:srgbClr val="FFE599"/>
                </a:solidFill>
              </a:rPr>
            </a:br>
            <a:r>
              <a:rPr lang="en" sz="1800" dirty="0" smtClean="0">
                <a:solidFill>
                  <a:srgbClr val="FFE599"/>
                </a:solidFill>
              </a:rPr>
              <a:t>Supervisor : Raphael Troncy     Students :Stefan weiher , Abdelali amassaghrou , </a:t>
            </a:r>
            <a:br>
              <a:rPr lang="en" sz="1800" dirty="0" smtClean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 </a:t>
            </a:r>
            <a:r>
              <a:rPr lang="en" sz="1800" dirty="0" smtClean="0">
                <a:solidFill>
                  <a:srgbClr val="FFE599"/>
                </a:solidFill>
              </a:rPr>
              <a:t>                                                                                                   Harkati Chiraz Rayene </a:t>
            </a:r>
            <a:br>
              <a:rPr lang="en" sz="1800" dirty="0" smtClean="0">
                <a:solidFill>
                  <a:srgbClr val="FFE599"/>
                </a:solidFill>
              </a:rPr>
            </a:br>
            <a:r>
              <a:rPr lang="en" sz="1800" dirty="0">
                <a:solidFill>
                  <a:srgbClr val="FFE599"/>
                </a:solidFill>
              </a:rPr>
              <a:t> </a:t>
            </a:r>
            <a:r>
              <a:rPr lang="en" sz="1800" dirty="0" smtClean="0">
                <a:solidFill>
                  <a:srgbClr val="FFE599"/>
                </a:solidFill>
              </a:rPr>
              <a:t>                            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11560" y="1275606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6000" dirty="0" smtClean="0"/>
              <a:t>   </a:t>
            </a:r>
            <a:r>
              <a:rPr lang="en" sz="6000" dirty="0">
                <a:solidFill>
                  <a:srgbClr val="FFE599"/>
                </a:solidFill>
              </a:rPr>
              <a:t> </a:t>
            </a:r>
            <a:r>
              <a:rPr lang="en" sz="6000" dirty="0" smtClean="0">
                <a:solidFill>
                  <a:srgbClr val="FFE599"/>
                </a:solidFill>
              </a:rPr>
              <a:t>       StarLingo  </a:t>
            </a:r>
            <a:endParaRPr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AF4F7"/>
              </a:clrFrom>
              <a:clrTo>
                <a:srgbClr val="EAF4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07654"/>
            <a:ext cx="3888432" cy="2196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rgbClr val="FFE599"/>
                </a:solidFill>
              </a:rPr>
              <a:t>      Speech To text Website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rgbClr val="FFE599"/>
                </a:solidFill>
              </a:rPr>
              <a:t>Description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2400" dirty="0" smtClean="0"/>
              <a:t>A </a:t>
            </a:r>
            <a:r>
              <a:rPr lang="fr-FR" sz="2400" dirty="0" err="1" smtClean="0"/>
              <a:t>website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 </a:t>
            </a:r>
            <a:r>
              <a:rPr lang="fr-FR" sz="2400" dirty="0" err="1" smtClean="0"/>
              <a:t>converts</a:t>
            </a:r>
            <a:r>
              <a:rPr lang="fr-FR" sz="2400" dirty="0" smtClean="0"/>
              <a:t> speech to </a:t>
            </a:r>
            <a:r>
              <a:rPr lang="fr-FR" sz="2400" dirty="0" err="1" smtClean="0"/>
              <a:t>text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user registration . The conversion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done</a:t>
            </a:r>
            <a:r>
              <a:rPr lang="fr-FR" sz="2400" dirty="0" smtClean="0"/>
              <a:t> in </a:t>
            </a:r>
            <a:r>
              <a:rPr lang="fr-FR" sz="2400" dirty="0" err="1" smtClean="0"/>
              <a:t>levels</a:t>
            </a:r>
            <a:r>
              <a:rPr lang="fr-FR" sz="2400" dirty="0" smtClean="0"/>
              <a:t> </a:t>
            </a:r>
            <a:r>
              <a:rPr lang="fr-FR" sz="2400" dirty="0" err="1" smtClean="0"/>
              <a:t>where</a:t>
            </a:r>
            <a:r>
              <a:rPr lang="fr-FR" sz="2400" dirty="0" smtClean="0"/>
              <a:t> </a:t>
            </a:r>
            <a:r>
              <a:rPr lang="fr-FR" sz="2400" dirty="0" err="1" smtClean="0"/>
              <a:t>level</a:t>
            </a:r>
            <a:r>
              <a:rPr lang="fr-FR" sz="2400" dirty="0" smtClean="0"/>
              <a:t> I+1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unlocked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passing the </a:t>
            </a:r>
            <a:r>
              <a:rPr lang="fr-FR" sz="2400" dirty="0" err="1" smtClean="0"/>
              <a:t>level</a:t>
            </a:r>
            <a:r>
              <a:rPr lang="fr-FR" sz="2400" dirty="0" smtClean="0"/>
              <a:t> I 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2400" dirty="0" smtClean="0"/>
              <a:t>And </a:t>
            </a:r>
            <a:r>
              <a:rPr lang="fr-FR" sz="2400" dirty="0" err="1" smtClean="0"/>
              <a:t>at</a:t>
            </a:r>
            <a:r>
              <a:rPr lang="fr-FR" sz="2400" dirty="0" smtClean="0"/>
              <a:t> </a:t>
            </a:r>
            <a:r>
              <a:rPr lang="fr-FR" sz="2400" dirty="0" err="1" smtClean="0"/>
              <a:t>each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, the user has the </a:t>
            </a:r>
            <a:r>
              <a:rPr lang="fr-FR" sz="2400" dirty="0" err="1" smtClean="0"/>
              <a:t>ability</a:t>
            </a:r>
            <a:r>
              <a:rPr lang="fr-FR" sz="2400" dirty="0" smtClean="0"/>
              <a:t> to </a:t>
            </a:r>
            <a:r>
              <a:rPr lang="fr-FR" sz="2400" dirty="0" err="1" smtClean="0"/>
              <a:t>save</a:t>
            </a:r>
            <a:r>
              <a:rPr lang="fr-FR" sz="2400" dirty="0" smtClean="0"/>
              <a:t> </a:t>
            </a:r>
            <a:r>
              <a:rPr lang="fr-FR" sz="2400" dirty="0" err="1" smtClean="0"/>
              <a:t>his</a:t>
            </a:r>
            <a:r>
              <a:rPr lang="fr-FR" sz="2400" dirty="0" smtClean="0"/>
              <a:t> </a:t>
            </a:r>
            <a:r>
              <a:rPr lang="fr-FR" sz="2400" dirty="0" err="1" smtClean="0"/>
              <a:t>previous</a:t>
            </a:r>
            <a:r>
              <a:rPr lang="fr-FR" sz="2400" dirty="0" smtClean="0"/>
              <a:t> records  to asses </a:t>
            </a:r>
            <a:r>
              <a:rPr lang="fr-FR" sz="2400" dirty="0" err="1" smtClean="0"/>
              <a:t>his</a:t>
            </a:r>
            <a:r>
              <a:rPr lang="fr-FR" sz="2400" dirty="0" smtClean="0"/>
              <a:t> </a:t>
            </a:r>
            <a:r>
              <a:rPr lang="fr-FR" sz="2400" dirty="0" err="1" smtClean="0"/>
              <a:t>progress</a:t>
            </a:r>
            <a:r>
              <a:rPr lang="fr-FR" sz="2400" dirty="0" smtClean="0"/>
              <a:t>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Website</a:t>
            </a:r>
            <a:r>
              <a:rPr lang="fr-FR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" y="1399084"/>
            <a:ext cx="918051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7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8" y="599000"/>
            <a:ext cx="8037624" cy="40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67544" y="48351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rgbClr val="FFE599"/>
                </a:solidFill>
              </a:rPr>
              <a:t>What we used?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26780"/>
            <a:ext cx="1428750" cy="1428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9702"/>
            <a:ext cx="1200150" cy="16954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9124"/>
            <a:ext cx="12001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Two Types of grammar  we used 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                 All words Grammar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Here we check if the word is not in important words Grammar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Size : 233645 words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endParaRPr lang="en" b="1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None/>
            </a:pPr>
            <a:r>
              <a:rPr lang="en" b="1" dirty="0" smtClean="0"/>
              <a:t>               Important </a:t>
            </a:r>
            <a:r>
              <a:rPr lang="en" b="1" dirty="0"/>
              <a:t>words Grammar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    We check here first since its size is too much </a:t>
            </a:r>
            <a:r>
              <a:rPr lang="en-US" dirty="0"/>
              <a:t>small 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   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Size: 3000 words</a:t>
            </a:r>
            <a:endParaRPr lang="en-US" dirty="0"/>
          </a:p>
          <a:p>
            <a:pPr marL="0" lvl="0" indent="0">
              <a:buNone/>
            </a:pP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4427984" y="2139702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Contact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>
                <a:hlinkClick r:id="rId3"/>
              </a:rPr>
              <a:t>Abdelali.amassaghrou@eurecom.fr</a:t>
            </a:r>
            <a:endParaRPr lang="fr-FR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fr-FR" dirty="0" smtClean="0">
                <a:hlinkClick r:id="rId4"/>
              </a:rPr>
              <a:t>Chiraz.Harkati@eurecom.fr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>
                <a:hlinkClick r:id="rId5"/>
              </a:rPr>
              <a:t>Stefan.weiher@eurecom.fr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Affichage à l'écran (16:9)</PresentationFormat>
  <Paragraphs>24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       WebInt Project            28/01/2022   Supervisor : Raphael Troncy     Students :Stefan weiher , Abdelali amassaghrou ,                                                                                                      Harkati Chiraz Rayene                                </vt:lpstr>
      <vt:lpstr>           StarLingo  </vt:lpstr>
      <vt:lpstr>      Speech To text Website </vt:lpstr>
      <vt:lpstr>Description</vt:lpstr>
      <vt:lpstr>Our Website </vt:lpstr>
      <vt:lpstr>Présentation PowerPoint</vt:lpstr>
      <vt:lpstr>What we used?</vt:lpstr>
      <vt:lpstr>Two Types of grammar  we used 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to GitHub.com  and create an account</dc:title>
  <dc:creator>Rayene</dc:creator>
  <cp:lastModifiedBy>Rayene</cp:lastModifiedBy>
  <cp:revision>11</cp:revision>
  <dcterms:modified xsi:type="dcterms:W3CDTF">2022-01-26T22:27:40Z</dcterms:modified>
</cp:coreProperties>
</file>