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74" r:id="rId6"/>
    <p:sldId id="265" r:id="rId7"/>
    <p:sldId id="266" r:id="rId8"/>
    <p:sldId id="275" r:id="rId9"/>
    <p:sldId id="263" r:id="rId10"/>
    <p:sldId id="262" r:id="rId11"/>
    <p:sldId id="261" r:id="rId12"/>
    <p:sldId id="260" r:id="rId13"/>
    <p:sldId id="259" r:id="rId14"/>
    <p:sldId id="258" r:id="rId15"/>
    <p:sldId id="273" r:id="rId16"/>
    <p:sldId id="272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82" d="100"/>
          <a:sy n="82" d="100"/>
        </p:scale>
        <p:origin x="5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EC73-9991-4E7A-98B9-8B1D7EEE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B2C9-4FB9-41C6-A53E-97D42C34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C56E-2A1F-4C8B-AB08-CE5CB5FC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50BC-6656-4F5A-A1E7-3A463D88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BCA1-B928-447E-8BB3-97783CB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688B9-AD81-4728-9CA1-D3EB68CA0E3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54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A8B2-35D4-4991-BB37-DC58E0AE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6D126-DA45-4556-A649-5007039B3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1298-061B-4AE5-A9F6-86505574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2584-F460-44F1-830A-E4139A7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7438-51C7-44F5-9B3B-BF9BB72C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4F5B-632C-4551-868F-792A1208F3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819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8E4E9-D167-4DB8-9301-ABDB2CE8C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75EDD-CFE1-476F-9561-5278DDB9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E8A8-5DC5-4A9C-B60D-59834EE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0CFE-B540-4B6B-A320-107C7109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D216-DAAC-480A-91B9-5F7C8890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6CEEE-CC55-48C1-86AC-4CBD5FD056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134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34B2-CB71-45AC-BB2C-8742654F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BB03-92CF-4787-AD1E-43C13AD1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1841-70CE-42FB-9E91-E1E216DB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155A-536F-4AD4-B61A-C0B92760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A2CF-8B7C-40A9-9BFE-D39E2D6C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BE948-0D46-42B8-8FF6-B00B8C84BD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00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F7C4-4FDD-4A57-9934-B03CC688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FDACE-8404-4400-B944-621BAF4E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7EB8-53C5-476C-ACCA-19474D1E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CFBC-914A-47F3-8488-AF6C3CD1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5178-7102-4B4E-AE09-6305680D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86B28-04D6-46A6-B6D9-B3C9E3A9AAE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66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C687-DEE9-4F29-87C3-CE6E7D9C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78A8-B205-42DB-BFA5-ECCA90F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3A38E-B0DE-48D7-AFAF-E1B68F9A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1A55-1619-4995-ADBC-804B6DEC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45018-6096-45ED-ABCC-0898CEA1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A81F-5F00-4CE1-B636-5901F078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185A1-CEEB-455D-9B07-086BDC112CE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680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D7B1-D2E2-45D6-818F-4B27AF38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9FD-E313-4505-95CD-EBC717FF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81198-8CBC-4D1B-A958-330CD0EB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653F0-94C6-4AFA-86A6-8FE108969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010E6-4895-448D-BA4E-627FD9A57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C5952-0EA8-4619-ACE2-4B50999C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151FD-2BFB-4014-A833-DE2EAC81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54215-8DA0-4853-B8EB-75ADFA05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72039-8D7F-4A87-9127-D3AD35CF1A3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6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6236-1B99-4660-B7F0-EC8D7618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7A5F-B90B-4593-9769-1716DE7E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7A859-304A-4CFD-8546-36B29396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4A11C-B147-4257-AE0A-BDEE76B7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5A544-B241-4E92-BF61-6B1CD4FEA07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6631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ACA27-C738-4203-A6A2-7177533E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EEDA8-A91A-4E5D-B9F3-D7E84F1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F5A6-ED7E-449C-A346-5327532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510A1-BE7E-4630-AC4C-2812334C3A1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3150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9610-18B9-4B18-B95D-7BE74FC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0F87-E29C-43FD-BDE3-703A9001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026D-7D55-49E7-8C5C-653C47120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ACDA-3135-40E1-AEE8-391FC7FB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9AD18-0974-421D-AB07-71E8C27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ACF4-30C3-41E4-8C48-1EEC2ACA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8AC6C-596D-4420-8ECC-8E0603D786B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537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83DD-28AB-435A-816C-4491AB3B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5045-8F46-435D-A6A6-0B31D4B90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7171E-224B-4F98-B338-86F28E73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5F16-318E-4A09-BC81-8B40FF11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15C3-EA76-49C0-8827-7A45E233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1C04-24DA-43D6-80C4-18BDA4F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94187-8D75-4323-BD55-7B201BF664C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922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B5732-ECB6-4BA0-967C-4D05999D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E907E7-AEDB-4D98-93BE-A0DE30624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6E1E29-5ED6-4978-B54B-C787832925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7435CEF-B551-4D8B-80C6-F364A929ED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7A528B-2AA8-4ACD-A04B-FD106276A1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F4DAF5-2791-426E-B0CA-2F7F8690E3B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9D5F02BD-94BE-4999-AFA6-9C66C872CF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836613"/>
            <a:ext cx="8064698" cy="831850"/>
          </a:xfrm>
          <a:noFill/>
          <a:ln/>
        </p:spPr>
        <p:txBody>
          <a:bodyPr anchor="ctr"/>
          <a:lstStyle/>
          <a:p>
            <a:pPr algn="l"/>
            <a:r>
              <a:rPr lang="es-UY" altLang="en-US" sz="3600" b="1" dirty="0" err="1">
                <a:solidFill>
                  <a:schemeClr val="bg1"/>
                </a:solidFill>
              </a:rPr>
              <a:t>Generative</a:t>
            </a:r>
            <a:r>
              <a:rPr lang="es-UY" altLang="en-US" sz="3600" b="1" dirty="0">
                <a:solidFill>
                  <a:schemeClr val="bg1"/>
                </a:solidFill>
              </a:rPr>
              <a:t> Adversarial Networks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CE8BCAA3-6C9E-409A-B6D7-EA6903D6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7416626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1800" b="1" dirty="0" err="1">
                <a:solidFill>
                  <a:schemeClr val="bg1"/>
                </a:solidFill>
              </a:rPr>
              <a:t>Presented</a:t>
            </a:r>
            <a:r>
              <a:rPr lang="es-UY" altLang="en-US" sz="1800" b="1" dirty="0">
                <a:solidFill>
                  <a:schemeClr val="bg1"/>
                </a:solidFill>
              </a:rPr>
              <a:t> </a:t>
            </a:r>
            <a:r>
              <a:rPr lang="es-UY" altLang="en-US" sz="1800" b="1" dirty="0" err="1">
                <a:solidFill>
                  <a:schemeClr val="bg1"/>
                </a:solidFill>
              </a:rPr>
              <a:t>by</a:t>
            </a:r>
            <a:r>
              <a:rPr lang="es-UY" altLang="en-US" sz="1800" b="1" dirty="0">
                <a:solidFill>
                  <a:schemeClr val="bg1"/>
                </a:solidFill>
              </a:rPr>
              <a:t> Steven </a:t>
            </a:r>
            <a:r>
              <a:rPr lang="es-UY" altLang="en-US" sz="1800" b="1" dirty="0" err="1">
                <a:solidFill>
                  <a:schemeClr val="bg1"/>
                </a:solidFill>
              </a:rPr>
              <a:t>Kundert</a:t>
            </a:r>
            <a:r>
              <a:rPr lang="es-UY" altLang="en-US" sz="1800" b="1" dirty="0">
                <a:solidFill>
                  <a:schemeClr val="bg1"/>
                </a:solidFill>
              </a:rPr>
              <a:t> and </a:t>
            </a:r>
            <a:r>
              <a:rPr lang="es-UY" altLang="en-US" sz="1800" b="1" dirty="0" err="1">
                <a:solidFill>
                  <a:schemeClr val="bg1"/>
                </a:solidFill>
              </a:rPr>
              <a:t>Shenglin</a:t>
            </a:r>
            <a:r>
              <a:rPr lang="es-UY" altLang="en-US" sz="1800" b="1" dirty="0">
                <a:solidFill>
                  <a:schemeClr val="bg1"/>
                </a:solidFill>
              </a:rPr>
              <a:t> </a:t>
            </a:r>
            <a:r>
              <a:rPr lang="es-UY" altLang="en-US" sz="1800" b="1" dirty="0" err="1">
                <a:solidFill>
                  <a:schemeClr val="bg1"/>
                </a:solidFill>
              </a:rPr>
              <a:t>Sun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78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90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59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Advantages and Disadvantages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7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9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Conclusions and Future Work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0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21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680942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/>
              <a:t>Adversarial Nets</a:t>
            </a:r>
          </a:p>
          <a:p>
            <a:r>
              <a:rPr lang="en-US" altLang="en-US" dirty="0"/>
              <a:t>Theoretical Results</a:t>
            </a:r>
          </a:p>
          <a:p>
            <a:r>
              <a:rPr lang="en-US" altLang="en-US" dirty="0"/>
              <a:t>Experiments</a:t>
            </a:r>
          </a:p>
          <a:p>
            <a:r>
              <a:rPr lang="en-US" altLang="en-US" dirty="0"/>
              <a:t>Advantages and Disadvantages</a:t>
            </a:r>
          </a:p>
          <a:p>
            <a:r>
              <a:rPr lang="en-US" altLang="en-US" dirty="0"/>
              <a:t>Conclusions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Deep learning has been used to model artificial intelligence</a:t>
            </a:r>
          </a:p>
          <a:p>
            <a:r>
              <a:rPr lang="en-US" altLang="en-US" dirty="0"/>
              <a:t>Most successful deep learning involves discriminative models that map input into class labels</a:t>
            </a:r>
          </a:p>
          <a:p>
            <a:pPr lvl="1"/>
            <a:r>
              <a:rPr lang="en-US" altLang="en-US" dirty="0"/>
              <a:t>Based on back-propagation and dropout algorithms using weight and bias vectors </a:t>
            </a:r>
            <a:br>
              <a:rPr lang="en-US" altLang="en-US" dirty="0"/>
            </a:br>
            <a:r>
              <a:rPr lang="en-US" altLang="en-US" dirty="0"/>
              <a:t>with well-behaved gradients</a:t>
            </a:r>
          </a:p>
        </p:txBody>
      </p:sp>
    </p:spTree>
    <p:extLst>
      <p:ext uri="{BB962C8B-B14F-4D97-AF65-F5344CB8AC3E}">
        <p14:creationId xmlns:p14="http://schemas.microsoft.com/office/powerpoint/2010/main" val="7809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Introduction (cont’d)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Deep generative models have had less success</a:t>
            </a:r>
          </a:p>
          <a:p>
            <a:pPr lvl="1"/>
            <a:r>
              <a:rPr lang="en-US" altLang="en-US" dirty="0"/>
              <a:t>Difficult to leverage usefulness of weight and bias vectors</a:t>
            </a:r>
          </a:p>
          <a:p>
            <a:r>
              <a:rPr lang="en-US" altLang="en-US" dirty="0"/>
              <a:t>In an adversarial net, a generative model is pitted against an discriminative model that learns to tell whether a sample is</a:t>
            </a:r>
            <a:br>
              <a:rPr lang="en-US" altLang="en-US" dirty="0"/>
            </a:br>
            <a:r>
              <a:rPr lang="en-US" altLang="en-US" dirty="0"/>
              <a:t>real or fake</a:t>
            </a:r>
          </a:p>
        </p:txBody>
      </p:sp>
    </p:spTree>
    <p:extLst>
      <p:ext uri="{BB962C8B-B14F-4D97-AF65-F5344CB8AC3E}">
        <p14:creationId xmlns:p14="http://schemas.microsoft.com/office/powerpoint/2010/main" val="297706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A3EF-F376-4542-80AD-CDF0510D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What happens when random data is input into the discriminative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9EBD-630E-45B5-BD9C-8EDAF48C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A5DE-A736-4F14-935E-88522C63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CA8B-34F0-4A2B-B2BB-AFCCBE794315}"/>
              </a:ext>
            </a:extLst>
          </p:cNvPr>
          <p:cNvSpPr txBox="1"/>
          <p:nvPr/>
        </p:nvSpPr>
        <p:spPr>
          <a:xfrm>
            <a:off x="1475656" y="6124059"/>
            <a:ext cx="69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 thinks that the random data fits into the class ‘5’</a:t>
            </a:r>
          </a:p>
        </p:txBody>
      </p:sp>
    </p:spTree>
    <p:extLst>
      <p:ext uri="{BB962C8B-B14F-4D97-AF65-F5344CB8AC3E}">
        <p14:creationId xmlns:p14="http://schemas.microsoft.com/office/powerpoint/2010/main" val="128043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D8F1C-5D9A-40C9-BC84-15BC81D7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33" y="4922471"/>
            <a:ext cx="1627287" cy="69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83EC1C-3E58-43A3-BA24-ED5E591FF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3" y="4922471"/>
            <a:ext cx="1603295" cy="696097"/>
          </a:xfrm>
          <a:prstGeom prst="rect">
            <a:avLst/>
          </a:prstGeom>
        </p:spPr>
      </p:pic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257006"/>
          </a:xfrm>
        </p:spPr>
        <p:txBody>
          <a:bodyPr/>
          <a:lstStyle/>
          <a:p>
            <a:r>
              <a:rPr lang="en-US" altLang="en-US" dirty="0"/>
              <a:t>Generative model acts like a currency counterfeiter</a:t>
            </a:r>
          </a:p>
          <a:p>
            <a:r>
              <a:rPr lang="en-US" altLang="en-US" dirty="0"/>
              <a:t>Discriminative model acts like police trying to catch counterfeits</a:t>
            </a:r>
          </a:p>
          <a:p>
            <a:r>
              <a:rPr lang="en-US" altLang="en-US" dirty="0"/>
              <a:t>Competition drives both to improve their methods until counterfeit is identical to real thing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ECF15-E504-4A27-A5C1-5A57312AB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797152"/>
            <a:ext cx="1505744" cy="94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B12EF-DD62-4955-8DEB-972A353B2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708" y="5039996"/>
            <a:ext cx="461045" cy="461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9DD6A4-08DB-45E3-AB38-2EE58F33F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739" y="5039995"/>
            <a:ext cx="461045" cy="4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7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Adversarial Nets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5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6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Theoretical Results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20026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171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Diseño predeterminado</vt:lpstr>
      <vt:lpstr>Generative Adversarial Networks</vt:lpstr>
      <vt:lpstr>Outline</vt:lpstr>
      <vt:lpstr>Introduction</vt:lpstr>
      <vt:lpstr>Introduction (cont’d)</vt:lpstr>
      <vt:lpstr>What happens when random data is input into the discriminative model?</vt:lpstr>
      <vt:lpstr>Example</vt:lpstr>
      <vt:lpstr>Adversarial Nets</vt:lpstr>
      <vt:lpstr>PowerPoint Presentation</vt:lpstr>
      <vt:lpstr>Theoretical Results</vt:lpstr>
      <vt:lpstr>PowerPoint Presentation</vt:lpstr>
      <vt:lpstr>Experiment</vt:lpstr>
      <vt:lpstr>PowerPoint Presentation</vt:lpstr>
      <vt:lpstr>Advantages and Disadvantages</vt:lpstr>
      <vt:lpstr>PowerPoint Presentation</vt:lpstr>
      <vt:lpstr>Conclusions and Future Work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Steven Kundert</cp:lastModifiedBy>
  <cp:revision>689</cp:revision>
  <dcterms:created xsi:type="dcterms:W3CDTF">2010-05-23T14:28:12Z</dcterms:created>
  <dcterms:modified xsi:type="dcterms:W3CDTF">2017-11-05T00:55:47Z</dcterms:modified>
</cp:coreProperties>
</file>