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1" r:id="rId4"/>
    <p:sldId id="257" r:id="rId5"/>
    <p:sldId id="265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C0287-4D71-4CEE-BDD4-EE19A0EAF66A}" type="datetimeFigureOut">
              <a:rPr lang="de-AT" smtClean="0"/>
              <a:t>05.10.2022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D080B-E1DD-49A4-A761-4021DD9B6D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315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D080B-E1DD-49A4-A761-4021DD9B6D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62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D080B-E1DD-49A4-A761-4021DD9B6DA4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7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230" y="1122363"/>
            <a:ext cx="8637564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230" y="3602038"/>
            <a:ext cx="863756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59594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D6E73F-7982-4147-2A77-887917B0DEFD}"/>
              </a:ext>
            </a:extLst>
          </p:cNvPr>
          <p:cNvSpPr/>
          <p:nvPr userDrawn="1"/>
        </p:nvSpPr>
        <p:spPr>
          <a:xfrm>
            <a:off x="0" y="-1695"/>
            <a:ext cx="2068945" cy="6858000"/>
          </a:xfrm>
          <a:prstGeom prst="rect">
            <a:avLst/>
          </a:prstGeom>
          <a:solidFill>
            <a:srgbClr val="173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18C83-FB24-EC3E-62F7-5A4DD86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ACF-CC8D-4638-8309-36227F1C03D6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71057-6985-A484-5498-759EC13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93E8-371A-2084-CDAE-6EE5979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93EF-70CB-4B5A-8D87-4DDF8C320B68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791E621-5E59-DDF2-6BF7-BFDA2FC7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Trebuchet MS (Headings)"/>
              </a:defRPr>
            </a:lvl1pPr>
          </a:lstStyle>
          <a:p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0460D01F-6E76-EAB9-4F5E-8B5EC2EFE0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59536"/>
            <a:ext cx="7188199" cy="3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D6E73F-7982-4147-2A77-887917B0DEFD}"/>
              </a:ext>
            </a:extLst>
          </p:cNvPr>
          <p:cNvSpPr/>
          <p:nvPr userDrawn="1"/>
        </p:nvSpPr>
        <p:spPr>
          <a:xfrm>
            <a:off x="0" y="-1695"/>
            <a:ext cx="2068945" cy="6858000"/>
          </a:xfrm>
          <a:prstGeom prst="rect">
            <a:avLst/>
          </a:prstGeom>
          <a:solidFill>
            <a:srgbClr val="173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18C83-FB24-EC3E-62F7-5A4DD86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ACF-CC8D-4638-8309-36227F1C03D6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71057-6985-A484-5498-759EC13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93E8-371A-2084-CDAE-6EE5979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93EF-70CB-4B5A-8D87-4DDF8C320B68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2D252677-79D0-6045-2200-0B2D52232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87" y="127291"/>
            <a:ext cx="8309345" cy="616968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A66718C-7CCF-5BA7-0AE2-1C5BC37CCB6B}"/>
              </a:ext>
            </a:extLst>
          </p:cNvPr>
          <p:cNvSpPr txBox="1">
            <a:spLocks/>
          </p:cNvSpPr>
          <p:nvPr userDrawn="1"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600" dirty="0">
              <a:solidFill>
                <a:srgbClr val="FFFFFF"/>
              </a:solidFill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071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marketing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328" y="3602038"/>
            <a:ext cx="8637564" cy="431420"/>
          </a:xfrm>
        </p:spPr>
        <p:txBody>
          <a:bodyPr>
            <a:normAutofit/>
          </a:bodyPr>
          <a:lstStyle/>
          <a:p>
            <a:r>
              <a:rPr lang="en-US" sz="2000" dirty="0"/>
              <a:t>Stevan Vlajic | Jonas </a:t>
            </a:r>
            <a:r>
              <a:rPr lang="en-US" sz="2000" dirty="0" err="1"/>
              <a:t>Fröller</a:t>
            </a:r>
            <a:r>
              <a:rPr lang="en-US" sz="2000" dirty="0"/>
              <a:t> | Christoph </a:t>
            </a:r>
            <a:r>
              <a:rPr lang="en-US" sz="2000" dirty="0" err="1"/>
              <a:t>Ursprung</a:t>
            </a:r>
            <a:r>
              <a:rPr lang="en-US" sz="2000" dirty="0"/>
              <a:t> | Michael </a:t>
            </a:r>
            <a:r>
              <a:rPr lang="en-US" sz="2000" dirty="0" err="1"/>
              <a:t>Ruep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73E3F-2F63-CBFD-DF48-51146AE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B01F6-F11C-676E-88ED-B5F68ADB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Bull</a:t>
            </a:r>
          </a:p>
          <a:p>
            <a:r>
              <a:rPr lang="de-DE" dirty="0" err="1"/>
              <a:t>Red</a:t>
            </a:r>
            <a:r>
              <a:rPr lang="de-DE" dirty="0"/>
              <a:t> Bulls AIDA- </a:t>
            </a:r>
            <a:r>
              <a:rPr lang="de-DE" dirty="0" err="1"/>
              <a:t>formular</a:t>
            </a:r>
            <a:endParaRPr lang="de-DE" dirty="0"/>
          </a:p>
          <a:p>
            <a:pPr lvl="1"/>
            <a:r>
              <a:rPr lang="de-AT" dirty="0"/>
              <a:t>Attention</a:t>
            </a:r>
          </a:p>
          <a:p>
            <a:pPr lvl="1"/>
            <a:r>
              <a:rPr lang="de-AT" dirty="0"/>
              <a:t>Interest </a:t>
            </a:r>
          </a:p>
          <a:p>
            <a:pPr lvl="1"/>
            <a:r>
              <a:rPr lang="de-AT" dirty="0" err="1"/>
              <a:t>Desire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Action</a:t>
            </a:r>
          </a:p>
          <a:p>
            <a:r>
              <a:rPr lang="de-DE" dirty="0" err="1"/>
              <a:t>charts</a:t>
            </a:r>
            <a:r>
              <a:rPr lang="de-DE" dirty="0"/>
              <a:t> </a:t>
            </a:r>
          </a:p>
          <a:p>
            <a:r>
              <a:rPr lang="de-DE" dirty="0" err="1"/>
              <a:t>Red</a:t>
            </a:r>
            <a:r>
              <a:rPr lang="de-DE" dirty="0"/>
              <a:t> Bulls </a:t>
            </a:r>
            <a:r>
              <a:rPr lang="de-DE" dirty="0" err="1"/>
              <a:t>image</a:t>
            </a:r>
            <a:r>
              <a:rPr lang="de-DE" dirty="0"/>
              <a:t> </a:t>
            </a:r>
          </a:p>
          <a:p>
            <a:r>
              <a:rPr lang="de-DE" dirty="0"/>
              <a:t>personal </a:t>
            </a:r>
            <a:r>
              <a:rPr lang="de-DE" dirty="0" err="1"/>
              <a:t>opinion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9FE22-4DD4-64BF-632B-A03DD0CA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Bull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1A94A-1166-8365-268C-2B42071B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earned</a:t>
            </a:r>
            <a:r>
              <a:rPr lang="de-DE" dirty="0"/>
              <a:t> 1.53 </a:t>
            </a:r>
            <a:r>
              <a:rPr lang="de-DE" dirty="0" err="1"/>
              <a:t>billion</a:t>
            </a:r>
            <a:r>
              <a:rPr lang="de-DE" dirty="0"/>
              <a:t> USD in 2021</a:t>
            </a:r>
          </a:p>
          <a:p>
            <a:r>
              <a:rPr lang="de-DE" dirty="0" err="1"/>
              <a:t>Red</a:t>
            </a:r>
            <a:r>
              <a:rPr lang="de-DE" dirty="0"/>
              <a:t> Bull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balloon</a:t>
            </a:r>
            <a:endParaRPr lang="de-DE" dirty="0"/>
          </a:p>
          <a:p>
            <a:r>
              <a:rPr lang="de-DE" dirty="0"/>
              <a:t>logo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cattles</a:t>
            </a:r>
            <a:endParaRPr lang="de-DE" dirty="0"/>
          </a:p>
          <a:p>
            <a:pPr lvl="1"/>
            <a:r>
              <a:rPr lang="de-DE" dirty="0" err="1"/>
              <a:t>shows</a:t>
            </a:r>
            <a:r>
              <a:rPr lang="de-DE" dirty="0"/>
              <a:t> „</a:t>
            </a:r>
            <a:r>
              <a:rPr lang="de-DE" dirty="0" err="1"/>
              <a:t>guars</a:t>
            </a:r>
            <a:r>
              <a:rPr lang="de-DE" dirty="0"/>
              <a:t>“</a:t>
            </a:r>
          </a:p>
          <a:p>
            <a:pPr lvl="2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heaviest</a:t>
            </a:r>
            <a:r>
              <a:rPr lang="de-DE" dirty="0"/>
              <a:t> </a:t>
            </a:r>
            <a:r>
              <a:rPr lang="de-DE" dirty="0" err="1"/>
              <a:t>animal</a:t>
            </a:r>
            <a:r>
              <a:rPr lang="de-DE" dirty="0"/>
              <a:t> </a:t>
            </a:r>
          </a:p>
          <a:p>
            <a:r>
              <a:rPr lang="de-DE" dirty="0" err="1"/>
              <a:t>owners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Dietrich Mateschitz</a:t>
            </a:r>
          </a:p>
          <a:p>
            <a:pPr lvl="1"/>
            <a:r>
              <a:rPr lang="de-DE" dirty="0" err="1"/>
              <a:t>Chalerm</a:t>
            </a:r>
            <a:r>
              <a:rPr lang="de-DE" dirty="0"/>
              <a:t> </a:t>
            </a:r>
            <a:r>
              <a:rPr lang="de-DE" dirty="0" err="1"/>
              <a:t>Yoovidhya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55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AIDA formular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7925"/>
            <a:ext cx="10430539" cy="4662377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How do they get your attention.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A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creative ads</a:t>
            </a:r>
          </a:p>
          <a:p>
            <a:pPr lvl="1"/>
            <a:r>
              <a:rPr lang="en-US" sz="1800" dirty="0"/>
              <a:t>sponsoring</a:t>
            </a:r>
          </a:p>
          <a:p>
            <a:pPr lvl="1"/>
            <a:r>
              <a:rPr lang="en-US" sz="1800" dirty="0" err="1"/>
              <a:t>ServusTV</a:t>
            </a:r>
            <a:endParaRPr lang="en-US" sz="1800" dirty="0"/>
          </a:p>
          <a:p>
            <a:pPr lvl="1"/>
            <a:r>
              <a:rPr lang="en-US" sz="1800" dirty="0"/>
              <a:t>events</a:t>
            </a:r>
            <a:endParaRPr lang="en-US" sz="1600" b="1" dirty="0"/>
          </a:p>
          <a:p>
            <a:r>
              <a:rPr lang="en-US" sz="2000" b="1" dirty="0"/>
              <a:t>How do they get your interest? </a:t>
            </a:r>
            <a:r>
              <a:rPr lang="en-US" sz="1900" b="1" dirty="0">
                <a:solidFill>
                  <a:srgbClr val="FF0000"/>
                </a:solidFill>
                <a:sym typeface="Wingdings" panose="05000000000000000000" pitchFamily="2" charset="2"/>
              </a:rPr>
              <a:t> I</a:t>
            </a:r>
            <a:endParaRPr lang="en-US" sz="1900" b="1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better performance</a:t>
            </a:r>
          </a:p>
          <a:p>
            <a:pPr lvl="1"/>
            <a:r>
              <a:rPr lang="en-US" sz="1800" dirty="0"/>
              <a:t>commercials (“Red Bull </a:t>
            </a:r>
            <a:r>
              <a:rPr lang="en-US" sz="1800" dirty="0" err="1"/>
              <a:t>verleiht</a:t>
            </a:r>
            <a:r>
              <a:rPr lang="en-US" sz="1800" dirty="0"/>
              <a:t> </a:t>
            </a:r>
            <a:r>
              <a:rPr lang="en-US" sz="1800" dirty="0" err="1"/>
              <a:t>Flügel</a:t>
            </a:r>
            <a:r>
              <a:rPr lang="en-US" sz="1800" dirty="0"/>
              <a:t>”)</a:t>
            </a:r>
          </a:p>
          <a:p>
            <a:r>
              <a:rPr lang="en-US" sz="2000" b="1" dirty="0"/>
              <a:t>How do they get your desire?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D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celebrities</a:t>
            </a:r>
          </a:p>
          <a:p>
            <a:pPr lvl="1"/>
            <a:r>
              <a:rPr lang="en-US" sz="1600" dirty="0"/>
              <a:t>sugar and caffeine</a:t>
            </a:r>
            <a:endParaRPr lang="en-US" sz="1800" dirty="0"/>
          </a:p>
          <a:p>
            <a:r>
              <a:rPr lang="en-US" sz="2000" b="1" dirty="0"/>
              <a:t>How do they get you to buy the product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positioning</a:t>
            </a:r>
          </a:p>
          <a:p>
            <a:pPr lvl="1"/>
            <a:r>
              <a:rPr lang="en-US" sz="1600" dirty="0"/>
              <a:t>sales</a:t>
            </a:r>
          </a:p>
          <a:p>
            <a:pPr lvl="1"/>
            <a:r>
              <a:rPr lang="en-US" sz="1600" dirty="0"/>
              <a:t>popular brand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AF01-C96D-9003-680F-292B0FF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</p:spPr>
        <p:txBody>
          <a:bodyPr>
            <a:normAutofit/>
          </a:bodyPr>
          <a:lstStyle/>
          <a:p>
            <a:pPr algn="ctr"/>
            <a:r>
              <a:rPr lang="de-DE" sz="2600" b="1" dirty="0"/>
              <a:t>World </a:t>
            </a:r>
            <a:r>
              <a:rPr lang="de-DE" sz="2600" b="1" dirty="0" err="1"/>
              <a:t>market</a:t>
            </a:r>
            <a:r>
              <a:rPr lang="de-DE" sz="2600" b="1" dirty="0"/>
              <a:t> </a:t>
            </a:r>
            <a:r>
              <a:rPr lang="de-DE" sz="2600" b="1" dirty="0" err="1"/>
              <a:t>leader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12358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401321-2118-84D9-8C34-FBBAA76B0FCD}"/>
              </a:ext>
            </a:extLst>
          </p:cNvPr>
          <p:cNvSpPr txBox="1"/>
          <p:nvPr/>
        </p:nvSpPr>
        <p:spPr>
          <a:xfrm>
            <a:off x="1265282" y="2912843"/>
            <a:ext cx="221888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600" b="1" dirty="0">
                <a:solidFill>
                  <a:prstClr val="white"/>
                </a:solidFill>
                <a:latin typeface="Trebuchet MS (Headings)"/>
                <a:ea typeface="+mj-ea"/>
                <a:cs typeface="+mj-cs"/>
              </a:rPr>
              <a:t>Sales</a:t>
            </a:r>
          </a:p>
          <a:p>
            <a:r>
              <a:rPr lang="de-DE" sz="2600" b="1" dirty="0">
                <a:solidFill>
                  <a:prstClr val="white"/>
                </a:solidFill>
                <a:latin typeface="Trebuchet MS (Headings)"/>
                <a:ea typeface="+mj-ea"/>
                <a:cs typeface="+mj-cs"/>
              </a:rPr>
              <a:t>-bar </a:t>
            </a:r>
            <a:r>
              <a:rPr lang="de-DE" sz="2600" b="1" dirty="0" err="1">
                <a:solidFill>
                  <a:prstClr val="white"/>
                </a:solidFill>
                <a:latin typeface="Trebuchet MS (Headings)"/>
                <a:ea typeface="+mj-ea"/>
                <a:cs typeface="+mj-cs"/>
              </a:rPr>
              <a:t>chart</a:t>
            </a:r>
            <a:endParaRPr lang="de-DE" sz="2600" b="1" dirty="0">
              <a:solidFill>
                <a:prstClr val="white"/>
              </a:solidFill>
              <a:latin typeface="Trebuchet MS (Headings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267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4DB62-1C52-9303-EC5C-0F363774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Bulls Image 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5ADC4A-DA56-ABD1-B139-DB6DBB23E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Pro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B2AC71-F40D-3997-FEB4-3DAC3B2AF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b="1" dirty="0" err="1"/>
              <a:t>charity</a:t>
            </a:r>
            <a:r>
              <a:rPr lang="de-DE" b="1" dirty="0"/>
              <a:t> </a:t>
            </a:r>
            <a:r>
              <a:rPr lang="de-DE" b="1" dirty="0" err="1"/>
              <a:t>events</a:t>
            </a:r>
            <a:endParaRPr lang="de-DE" b="1" dirty="0"/>
          </a:p>
          <a:p>
            <a:pPr lvl="2"/>
            <a:r>
              <a:rPr lang="de-DE" dirty="0" err="1"/>
              <a:t>wings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pPr lvl="2"/>
            <a:r>
              <a:rPr lang="de-DE" dirty="0" err="1"/>
              <a:t>dart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jungle</a:t>
            </a:r>
            <a:r>
              <a:rPr lang="de-DE" dirty="0"/>
              <a:t> </a:t>
            </a:r>
            <a:r>
              <a:rPr lang="de-DE" dirty="0" err="1"/>
              <a:t>survivor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generous</a:t>
            </a:r>
            <a:r>
              <a:rPr lang="de-DE" b="1" dirty="0"/>
              <a:t> </a:t>
            </a:r>
            <a:r>
              <a:rPr lang="de-DE" b="1" dirty="0" err="1"/>
              <a:t>sponsorings</a:t>
            </a:r>
            <a:r>
              <a:rPr lang="de-DE" dirty="0"/>
              <a:t> </a:t>
            </a:r>
          </a:p>
          <a:p>
            <a:pPr lvl="2"/>
            <a:r>
              <a:rPr lang="de-AT" dirty="0"/>
              <a:t>Paralympics</a:t>
            </a:r>
          </a:p>
          <a:p>
            <a:pPr lvl="2"/>
            <a:r>
              <a:rPr lang="de-AT" dirty="0" err="1"/>
              <a:t>talented</a:t>
            </a:r>
            <a:r>
              <a:rPr lang="de-AT" dirty="0"/>
              <a:t> </a:t>
            </a:r>
            <a:r>
              <a:rPr lang="de-AT"/>
              <a:t>athletes</a:t>
            </a:r>
            <a:endParaRPr lang="de-AT" dirty="0"/>
          </a:p>
          <a:p>
            <a:pPr lvl="3"/>
            <a:r>
              <a:rPr lang="de-AT" sz="1600" dirty="0"/>
              <a:t>F1</a:t>
            </a:r>
          </a:p>
          <a:p>
            <a:pPr lvl="3"/>
            <a:r>
              <a:rPr lang="de-AT" sz="1600" dirty="0" err="1"/>
              <a:t>soccer</a:t>
            </a:r>
            <a:endParaRPr lang="de-AT" sz="1600" dirty="0"/>
          </a:p>
          <a:p>
            <a:pPr lvl="3"/>
            <a:r>
              <a:rPr lang="de-AT" sz="1600" dirty="0" err="1"/>
              <a:t>snowboarding</a:t>
            </a:r>
            <a:endParaRPr lang="de-AT" sz="1600" dirty="0"/>
          </a:p>
          <a:p>
            <a:pPr lvl="3"/>
            <a:r>
              <a:rPr lang="de-AT" sz="1600" dirty="0" err="1"/>
              <a:t>diving</a:t>
            </a:r>
            <a:endParaRPr lang="de-AT" sz="1600" dirty="0"/>
          </a:p>
          <a:p>
            <a:pPr lvl="3"/>
            <a:r>
              <a:rPr lang="de-AT" sz="1600" dirty="0" err="1"/>
              <a:t>skiing</a:t>
            </a:r>
            <a:endParaRPr lang="de-AT" sz="1600" dirty="0"/>
          </a:p>
          <a:p>
            <a:pPr lvl="3"/>
            <a:r>
              <a:rPr lang="de-AT" sz="1600" dirty="0" err="1"/>
              <a:t>biking</a:t>
            </a:r>
            <a:endParaRPr lang="de-AT" sz="16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FDFBD-DF88-75E7-D82A-1C5AE1B89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Contra </a:t>
            </a:r>
            <a:endParaRPr lang="de-AT" sz="32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3947F3-49A6-2877-1123-8B802106F2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b="1" dirty="0" err="1"/>
              <a:t>suffering</a:t>
            </a:r>
            <a:r>
              <a:rPr lang="de-DE" sz="2400" b="1" dirty="0"/>
              <a:t> </a:t>
            </a:r>
            <a:r>
              <a:rPr lang="de-DE" sz="2400" b="1" dirty="0" err="1"/>
              <a:t>from</a:t>
            </a:r>
            <a:r>
              <a:rPr lang="de-DE" sz="2400" b="1" dirty="0"/>
              <a:t> </a:t>
            </a:r>
            <a:r>
              <a:rPr lang="de-DE" sz="2400" b="1" dirty="0" err="1"/>
              <a:t>energy</a:t>
            </a:r>
            <a:r>
              <a:rPr lang="de-DE" sz="2400" b="1" dirty="0"/>
              <a:t> </a:t>
            </a:r>
            <a:r>
              <a:rPr lang="de-DE" sz="2400" b="1" dirty="0" err="1"/>
              <a:t>drink</a:t>
            </a:r>
            <a:r>
              <a:rPr lang="de-DE" sz="2400" b="1" dirty="0"/>
              <a:t> </a:t>
            </a:r>
            <a:r>
              <a:rPr lang="de-DE" sz="2400" b="1" dirty="0" err="1"/>
              <a:t>image</a:t>
            </a:r>
            <a:r>
              <a:rPr lang="de-DE" sz="2400" b="1" dirty="0"/>
              <a:t> </a:t>
            </a:r>
          </a:p>
          <a:p>
            <a:pPr lvl="1"/>
            <a:r>
              <a:rPr lang="de-DE" sz="2000" dirty="0" err="1"/>
              <a:t>addictive</a:t>
            </a:r>
            <a:endParaRPr lang="de-DE" sz="2000" dirty="0"/>
          </a:p>
          <a:p>
            <a:pPr lvl="1"/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sugar</a:t>
            </a:r>
            <a:endParaRPr lang="de-DE" sz="2000" dirty="0"/>
          </a:p>
          <a:p>
            <a:pPr lvl="1"/>
            <a:r>
              <a:rPr lang="de-DE" sz="2000" dirty="0"/>
              <a:t>not </a:t>
            </a:r>
            <a:r>
              <a:rPr lang="de-DE" sz="2000" dirty="0" err="1"/>
              <a:t>healthy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not </a:t>
            </a:r>
            <a:r>
              <a:rPr lang="de-DE" sz="2000" dirty="0" err="1"/>
              <a:t>ment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children</a:t>
            </a:r>
            <a:endParaRPr lang="de-DE" sz="2000" dirty="0"/>
          </a:p>
          <a:p>
            <a:r>
              <a:rPr lang="de-DE" sz="2400" b="1" dirty="0"/>
              <a:t>pricing</a:t>
            </a:r>
          </a:p>
          <a:p>
            <a:pPr lvl="1"/>
            <a:r>
              <a:rPr lang="de-DE" sz="2000" dirty="0" err="1"/>
              <a:t>manufactoring</a:t>
            </a:r>
            <a:r>
              <a:rPr lang="de-DE" sz="2000" dirty="0"/>
              <a:t> </a:t>
            </a:r>
            <a:r>
              <a:rPr lang="de-DE" sz="2000" dirty="0" err="1"/>
              <a:t>cost</a:t>
            </a:r>
            <a:r>
              <a:rPr lang="de-DE" sz="2000" dirty="0"/>
              <a:t>: &lt;20c / 250ml</a:t>
            </a:r>
          </a:p>
          <a:p>
            <a:pPr lvl="1"/>
            <a:r>
              <a:rPr lang="de-DE" sz="2000" dirty="0" err="1"/>
              <a:t>market</a:t>
            </a:r>
            <a:r>
              <a:rPr lang="de-DE" sz="2000" dirty="0"/>
              <a:t> </a:t>
            </a:r>
            <a:r>
              <a:rPr lang="de-DE" sz="2000" dirty="0" err="1"/>
              <a:t>price</a:t>
            </a:r>
            <a:r>
              <a:rPr lang="de-DE" sz="2000" dirty="0"/>
              <a:t>: &gt;=1.50€ / 250ml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267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92E6B-8389-6D84-600B-E9FAC480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719" y="1559531"/>
            <a:ext cx="8939709" cy="2896360"/>
          </a:xfrm>
        </p:spPr>
        <p:txBody>
          <a:bodyPr>
            <a:noAutofit/>
          </a:bodyPr>
          <a:lstStyle/>
          <a:p>
            <a:pPr algn="ctr"/>
            <a:r>
              <a:rPr lang="de-DE" sz="12400" dirty="0" err="1"/>
              <a:t>Our</a:t>
            </a:r>
            <a:r>
              <a:rPr lang="de-DE" sz="12400" dirty="0"/>
              <a:t> </a:t>
            </a:r>
            <a:r>
              <a:rPr lang="de-DE" sz="12400" dirty="0" err="1"/>
              <a:t>opinion</a:t>
            </a:r>
            <a:endParaRPr lang="de-AT" sz="12400" dirty="0"/>
          </a:p>
        </p:txBody>
      </p:sp>
    </p:spTree>
    <p:extLst>
      <p:ext uri="{BB962C8B-B14F-4D97-AF65-F5344CB8AC3E}">
        <p14:creationId xmlns:p14="http://schemas.microsoft.com/office/powerpoint/2010/main" val="409173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C9DE6C6-1425-4F41-B822-EDCC2C6BF0F7}" vid="{2D27152A-44F4-4B90-A4DA-8571A0A808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Breitbild</PresentationFormat>
  <Paragraphs>71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Trebuchet MS (Headings)</vt:lpstr>
      <vt:lpstr>Office</vt:lpstr>
      <vt:lpstr>Analyzing marketing strategies</vt:lpstr>
      <vt:lpstr>Content</vt:lpstr>
      <vt:lpstr>Interesting facts about Red Bull</vt:lpstr>
      <vt:lpstr>AIDA formular</vt:lpstr>
      <vt:lpstr>World market leader</vt:lpstr>
      <vt:lpstr>PowerPoint-Präsentation</vt:lpstr>
      <vt:lpstr>Red Bulls Image </vt:lpstr>
      <vt:lpstr>Our opinion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marketing strategies</dc:title>
  <dc:creator>Michi PC</dc:creator>
  <cp:lastModifiedBy>Vlajić Stevan</cp:lastModifiedBy>
  <cp:revision>14</cp:revision>
  <dcterms:created xsi:type="dcterms:W3CDTF">2022-09-27T11:14:06Z</dcterms:created>
  <dcterms:modified xsi:type="dcterms:W3CDTF">2022-10-05T11:28:58Z</dcterms:modified>
</cp:coreProperties>
</file>