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a1f4c37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a1f4c37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a1f4c374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a1f4c374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7170c6e3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7170c6e3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a1f4c37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a1f4c37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a1f4c37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a1f4c37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a1f4c374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a1f4c374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a1f4c374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a1f4c37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a1f4c374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a1f4c374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a1f4c37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a1f4c37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a1f4c374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a1f4c374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72575"/>
            <a:ext cx="8520600" cy="19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/>
              <a:t>Nuclear energy</a:t>
            </a:r>
            <a:endParaRPr sz="6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speaking task by Stevan Vlajic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480550"/>
            <a:ext cx="85743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Future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Future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4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Keep </a:t>
            </a:r>
            <a:r>
              <a:rPr lang="de"/>
              <a:t>researching</a:t>
            </a:r>
            <a:r>
              <a:rPr lang="de"/>
              <a:t> on </a:t>
            </a:r>
            <a:r>
              <a:rPr lang="de"/>
              <a:t>fusion -&gt; lower energy prices in general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More safety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Less concern about nuclear energy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Get completely rid of nuclear waste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uture Images - Free Download on Freepik"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400" y="2751675"/>
            <a:ext cx="3590600" cy="23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Positive Aspects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Positive aspects of nuclear energy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Most low carbon &amp; no greenhouse gas energy source-&gt; nature friendly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As reliable as hydroelectric </a:t>
            </a:r>
            <a:r>
              <a:rPr lang="de"/>
              <a:t>power plants (Most reliable)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Produces 10x more energy than </a:t>
            </a:r>
            <a:r>
              <a:rPr lang="de"/>
              <a:t>coal power plants</a:t>
            </a:r>
            <a:r>
              <a:rPr lang="de"/>
              <a:t> -&gt; in relation -&gt; high energy density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Low fuel cost -&gt; in comparison to coal power plants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Energy </a:t>
            </a:r>
            <a:r>
              <a:rPr lang="de"/>
              <a:t>independence for countries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Reduced land disruption -&gt; save </a:t>
            </a:r>
            <a:r>
              <a:rPr lang="de"/>
              <a:t>natural</a:t>
            </a:r>
            <a:r>
              <a:rPr lang="de"/>
              <a:t> </a:t>
            </a:r>
            <a:r>
              <a:rPr lang="de"/>
              <a:t>habitats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Low </a:t>
            </a:r>
            <a:r>
              <a:rPr lang="de"/>
              <a:t>operating</a:t>
            </a:r>
            <a:r>
              <a:rPr lang="de"/>
              <a:t> cost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480550"/>
            <a:ext cx="85743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Negative</a:t>
            </a:r>
            <a:r>
              <a:rPr lang="de"/>
              <a:t> Aspects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Negative</a:t>
            </a:r>
            <a:r>
              <a:rPr lang="de"/>
              <a:t> aspects of nuclear energy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Highly hazardous nuclear waste -&gt; after production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One time investment -&gt; cost is </a:t>
            </a:r>
            <a:r>
              <a:rPr lang="de"/>
              <a:t>immense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No way to destroy nuclear waste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Slow construction timeline of nuclear power plants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Risk of natural disaster -&gt; drastic nuclear accidents/consequences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Public perception -&gt; people are concerned about nuclear energy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Limited location -&gt; flat surface -&gt; distance to cities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480550"/>
            <a:ext cx="85743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Current situation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Current situation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Austria -&gt; 0 nuclear </a:t>
            </a:r>
            <a:r>
              <a:rPr lang="de"/>
              <a:t>power plants -&gt; public poll -&gt; Zwentendorf was never built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Slovakia -&gt; 5 nuclear power plants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Czech-Republic -&gt; 2 nuclear power plants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Hungary -&gt; 4 nuclear power plants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Romania -&gt; 2 nuclear power plants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France -&gt; 56 nuclear power plants</a:t>
            </a:r>
            <a:endParaRPr/>
          </a:p>
        </p:txBody>
      </p:sp>
      <p:pic>
        <p:nvPicPr>
          <p:cNvPr descr="Premium Photo | Present wording inside of magnifier glass on blue  background for focus current situation positive"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825" y="2472650"/>
            <a:ext cx="4419176" cy="26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480550"/>
            <a:ext cx="85743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Public opinion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Public opinion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World-wide p</a:t>
            </a:r>
            <a:r>
              <a:rPr lang="de"/>
              <a:t>ublic perception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People are concerned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Associate with nuclear radiation or bombs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Austria's opinion: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 sz="1500"/>
              <a:t>Zwentendorf poll: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de" sz="1500"/>
              <a:t>50,5 % against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de" sz="1500"/>
              <a:t>49.5% for</a:t>
            </a:r>
            <a:endParaRPr sz="1500"/>
          </a:p>
        </p:txBody>
      </p:sp>
      <p:pic>
        <p:nvPicPr>
          <p:cNvPr descr="Public Opinion Text with Marker Stock Image - Image of ..."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375" y="2225950"/>
            <a:ext cx="4038626" cy="29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