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7"/>
  </p:notes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310" autoAdjust="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927A-B565-4F5D-92F6-10F928579F74}" type="datetimeFigureOut">
              <a:rPr lang="de-AT" smtClean="0"/>
              <a:t>22.06.2022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CCDF-6D3A-4CC6-8593-62249CCC6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87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9CCDF-6D3A-4CC6-8593-62249CCC6EA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78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4336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7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28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12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0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31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20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3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9277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195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FF920-5E0C-5BED-D7F5-09FBA1CF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92" y="852055"/>
            <a:ext cx="5793475" cy="1485900"/>
          </a:xfrm>
        </p:spPr>
        <p:txBody>
          <a:bodyPr>
            <a:normAutofit/>
          </a:bodyPr>
          <a:lstStyle/>
          <a:p>
            <a:r>
              <a:rPr lang="de-DE" b="1" dirty="0" err="1"/>
              <a:t>Overview</a:t>
            </a:r>
            <a:r>
              <a:rPr lang="de-DE" b="1" dirty="0"/>
              <a:t> 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5EB28-E24D-B8CD-670F-810D6E1F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e-DE" b="1" dirty="0" err="1"/>
              <a:t>Organic</a:t>
            </a:r>
            <a:r>
              <a:rPr lang="de-DE" b="1" dirty="0"/>
              <a:t> Food </a:t>
            </a:r>
          </a:p>
          <a:p>
            <a:pPr lvl="1"/>
            <a:r>
              <a:rPr lang="de-AT" dirty="0"/>
              <a:t>Facts </a:t>
            </a:r>
          </a:p>
          <a:p>
            <a:pPr lvl="1"/>
            <a:r>
              <a:rPr lang="de-AT" dirty="0" err="1"/>
              <a:t>Examples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Rules</a:t>
            </a:r>
            <a:endParaRPr lang="de-DE" b="1" dirty="0"/>
          </a:p>
          <a:p>
            <a:r>
              <a:rPr lang="de-DE" b="1" dirty="0"/>
              <a:t>Keeping Fit </a:t>
            </a:r>
          </a:p>
          <a:p>
            <a:pPr lvl="1"/>
            <a:r>
              <a:rPr lang="de-AT" dirty="0"/>
              <a:t>Facts </a:t>
            </a:r>
          </a:p>
          <a:p>
            <a:pPr lvl="1"/>
            <a:r>
              <a:rPr lang="de-AT" dirty="0" err="1"/>
              <a:t>Examples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Lifestyle </a:t>
            </a:r>
          </a:p>
          <a:p>
            <a:pPr lvl="1"/>
            <a:endParaRPr lang="de-AT" dirty="0"/>
          </a:p>
        </p:txBody>
      </p:sp>
      <p:pic>
        <p:nvPicPr>
          <p:cNvPr id="9" name="Grafik 8" descr="Ein Bild, das Mann, Person enthält.&#10;&#10;Automatisch generierte Beschreibung">
            <a:extLst>
              <a:ext uri="{FF2B5EF4-FFF2-40B4-BE49-F238E27FC236}">
                <a16:creationId xmlns:a16="http://schemas.microsoft.com/office/drawing/2014/main" id="{1485C63B-6828-88DB-2AD6-69A886721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921"/>
          <a:stretch/>
        </p:blipFill>
        <p:spPr>
          <a:xfrm>
            <a:off x="7612259" y="-9457"/>
            <a:ext cx="4579739" cy="34384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 descr="Ein Bild, das Essen, Gemüse, Obst, verschieden enthält.&#10;&#10;Automatisch generierte Beschreibung">
            <a:extLst>
              <a:ext uri="{FF2B5EF4-FFF2-40B4-BE49-F238E27FC236}">
                <a16:creationId xmlns:a16="http://schemas.microsoft.com/office/drawing/2014/main" id="{243F0262-E15B-20FD-610B-207145321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r="12190"/>
          <a:stretch/>
        </p:blipFill>
        <p:spPr>
          <a:xfrm>
            <a:off x="7612261" y="3429000"/>
            <a:ext cx="45797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fferent types of vegetables">
            <a:extLst>
              <a:ext uri="{FF2B5EF4-FFF2-40B4-BE49-F238E27FC236}">
                <a16:creationId xmlns:a16="http://schemas.microsoft.com/office/drawing/2014/main" id="{7A0D1E63-EB19-E6BD-F549-FEE3B6DD6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4" r="19442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AEBA-0C2A-A84A-9ED0-756A2DFC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386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de-DE" sz="6000" b="1" dirty="0" err="1"/>
              <a:t>Organic</a:t>
            </a:r>
            <a:r>
              <a:rPr lang="de-DE" sz="6000" b="1" dirty="0"/>
              <a:t> Food</a:t>
            </a:r>
            <a:endParaRPr lang="de-AT" sz="60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5E273-7AF1-2470-C17E-27E0899F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386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de-DE" dirty="0"/>
              <a:t>Stevan Vlajic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43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944E0E-555E-4A0E-925D-4C6A1166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/>
              <a:t>ORGANIC FOOD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D7B2D-618E-BE9D-6EE5-9D2F5BE9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900" b="1" dirty="0"/>
              <a:t>Food </a:t>
            </a:r>
            <a:r>
              <a:rPr lang="de-DE" sz="1900" b="1" dirty="0" err="1"/>
              <a:t>which</a:t>
            </a:r>
            <a:r>
              <a:rPr lang="de-DE" sz="1900" b="1" dirty="0"/>
              <a:t> </a:t>
            </a:r>
            <a:r>
              <a:rPr lang="de-DE" sz="1900" b="1" dirty="0" err="1"/>
              <a:t>is</a:t>
            </a:r>
            <a:r>
              <a:rPr lang="de-DE" sz="1900" b="1" dirty="0"/>
              <a:t> </a:t>
            </a:r>
            <a:r>
              <a:rPr lang="de-DE" sz="1900" b="1" dirty="0" err="1"/>
              <a:t>following</a:t>
            </a:r>
            <a:r>
              <a:rPr lang="de-DE" sz="1900" b="1" dirty="0"/>
              <a:t> </a:t>
            </a:r>
            <a:r>
              <a:rPr lang="de-DE" sz="1900" b="1" dirty="0" err="1"/>
              <a:t>special</a:t>
            </a:r>
            <a:r>
              <a:rPr lang="de-DE" sz="1900" b="1" dirty="0"/>
              <a:t> </a:t>
            </a:r>
            <a:r>
              <a:rPr lang="de-DE" sz="1900" b="1" dirty="0" err="1"/>
              <a:t>guidelines</a:t>
            </a:r>
            <a:endParaRPr lang="de-DE" sz="19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900" b="1" dirty="0"/>
              <a:t>U.S. </a:t>
            </a:r>
            <a:r>
              <a:rPr lang="de-DE" sz="1900" b="1" dirty="0" err="1"/>
              <a:t>organic</a:t>
            </a:r>
            <a:r>
              <a:rPr lang="de-DE" sz="1900" b="1" dirty="0"/>
              <a:t> </a:t>
            </a:r>
            <a:r>
              <a:rPr lang="de-DE" sz="1900" b="1" dirty="0" err="1"/>
              <a:t>foodproduction</a:t>
            </a:r>
            <a:r>
              <a:rPr lang="de-DE" sz="1900" b="1" dirty="0"/>
              <a:t> </a:t>
            </a:r>
            <a:r>
              <a:rPr lang="de-DE" sz="1900" b="1" dirty="0" err="1"/>
              <a:t>began</a:t>
            </a:r>
            <a:r>
              <a:rPr lang="de-DE" sz="1900" b="1" dirty="0"/>
              <a:t> in </a:t>
            </a:r>
            <a:r>
              <a:rPr lang="de-DE" sz="1900" b="1" dirty="0" err="1"/>
              <a:t>the</a:t>
            </a:r>
            <a:r>
              <a:rPr lang="de-DE" sz="1900" b="1" dirty="0"/>
              <a:t> 90‘s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900" b="1" dirty="0"/>
              <a:t>Every </a:t>
            </a:r>
            <a:r>
              <a:rPr lang="de-DE" sz="1900" b="1" dirty="0" err="1"/>
              <a:t>vegetable</a:t>
            </a:r>
            <a:r>
              <a:rPr lang="de-DE" sz="1900" b="1" dirty="0"/>
              <a:t> and </a:t>
            </a:r>
            <a:r>
              <a:rPr lang="de-DE" sz="1900" b="1" dirty="0" err="1"/>
              <a:t>meat</a:t>
            </a:r>
            <a:r>
              <a:rPr lang="de-DE" sz="1900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900" b="1" dirty="0" err="1"/>
              <a:t>Unmodified</a:t>
            </a:r>
            <a:r>
              <a:rPr lang="de-DE" sz="1900" b="1" dirty="0"/>
              <a:t> plants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900" b="1" dirty="0" err="1"/>
              <a:t>Less</a:t>
            </a:r>
            <a:r>
              <a:rPr lang="de-DE" sz="1900" b="1" dirty="0"/>
              <a:t> </a:t>
            </a:r>
            <a:r>
              <a:rPr lang="de-DE" sz="1900" b="1" dirty="0" err="1"/>
              <a:t>toxins</a:t>
            </a:r>
            <a:r>
              <a:rPr lang="de-DE" sz="1900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900" b="1" dirty="0"/>
              <a:t>Special </a:t>
            </a:r>
            <a:r>
              <a:rPr lang="de-DE" sz="1900" b="1" dirty="0" err="1"/>
              <a:t>rules</a:t>
            </a:r>
            <a:r>
              <a:rPr lang="de-DE" sz="1900" b="1" dirty="0"/>
              <a:t> </a:t>
            </a:r>
            <a:r>
              <a:rPr lang="de-DE" sz="1900" b="1" dirty="0" err="1"/>
              <a:t>for</a:t>
            </a:r>
            <a:r>
              <a:rPr lang="de-DE" sz="1900" b="1" dirty="0"/>
              <a:t> </a:t>
            </a:r>
            <a:r>
              <a:rPr lang="de-DE" sz="1900" b="1" dirty="0" err="1"/>
              <a:t>organic</a:t>
            </a:r>
            <a:r>
              <a:rPr lang="de-DE" sz="1900" b="1" dirty="0"/>
              <a:t> </a:t>
            </a:r>
            <a:r>
              <a:rPr lang="de-DE" sz="1900" b="1" dirty="0" err="1"/>
              <a:t>food</a:t>
            </a:r>
            <a:r>
              <a:rPr lang="de-DE" sz="1900" b="1" dirty="0"/>
              <a:t> in </a:t>
            </a:r>
            <a:r>
              <a:rPr lang="de-DE" sz="1900" b="1" dirty="0" err="1"/>
              <a:t>the</a:t>
            </a:r>
            <a:r>
              <a:rPr lang="de-DE" sz="1900" b="1" dirty="0"/>
              <a:t> EU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900" dirty="0" err="1"/>
              <a:t>Respecting</a:t>
            </a:r>
            <a:r>
              <a:rPr lang="de-DE" sz="1900" dirty="0"/>
              <a:t> 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nature</a:t>
            </a:r>
            <a:endParaRPr lang="de-DE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900" dirty="0" err="1"/>
              <a:t>Establishing</a:t>
            </a:r>
            <a:r>
              <a:rPr lang="de-DE" sz="1900" dirty="0"/>
              <a:t> </a:t>
            </a:r>
            <a:r>
              <a:rPr lang="de-DE" sz="1900" dirty="0" err="1"/>
              <a:t>sustainable</a:t>
            </a:r>
            <a:r>
              <a:rPr lang="de-DE" sz="1900" dirty="0"/>
              <a:t> </a:t>
            </a:r>
            <a:r>
              <a:rPr lang="de-DE" sz="1900" dirty="0" err="1"/>
              <a:t>management</a:t>
            </a:r>
            <a:r>
              <a:rPr lang="de-DE" sz="1900" dirty="0"/>
              <a:t> </a:t>
            </a:r>
            <a:r>
              <a:rPr lang="de-DE" sz="1900" dirty="0" err="1"/>
              <a:t>systems</a:t>
            </a:r>
            <a:endParaRPr lang="de-DE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Grafik 19" descr="Ein Bild, das Essen, Gemüse, verschieden, Haufen enthält.&#10;&#10;Automatisch generierte Beschreibung">
            <a:extLst>
              <a:ext uri="{FF2B5EF4-FFF2-40B4-BE49-F238E27FC236}">
                <a16:creationId xmlns:a16="http://schemas.microsoft.com/office/drawing/2014/main" id="{B49437E0-6DF5-35E9-1D87-7DFDFDCFB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r="2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rinnen, Skulptur, Boxen enthält.&#10;&#10;Automatisch generierte Beschreibung">
            <a:extLst>
              <a:ext uri="{FF2B5EF4-FFF2-40B4-BE49-F238E27FC236}">
                <a16:creationId xmlns:a16="http://schemas.microsoft.com/office/drawing/2014/main" id="{8DA77302-990D-97F2-BFB1-5D6EAA862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" b="24576"/>
          <a:stretch/>
        </p:blipFill>
        <p:spPr>
          <a:xfrm>
            <a:off x="-258" y="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AEBA-0C2A-A84A-9ED0-756A2DFC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Keeping Fit</a:t>
            </a:r>
            <a:endParaRPr lang="de-AT" b="1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5E273-7AF1-2470-C17E-27E0899F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bg2"/>
                </a:solidFill>
              </a:rPr>
              <a:t>Feichtmair</a:t>
            </a:r>
            <a:r>
              <a:rPr lang="de-DE" dirty="0">
                <a:solidFill>
                  <a:schemeClr val="bg2"/>
                </a:solidFill>
              </a:rPr>
              <a:t> Tobias </a:t>
            </a:r>
            <a:endParaRPr lang="de-A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1050B2-C632-DC69-59DE-897382CC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 b="1" dirty="0"/>
              <a:t>KEEPING FIT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55E6C-CC7E-7FD1-77C9-021EB052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e-DE" b="1" dirty="0"/>
              <a:t>Regular </a:t>
            </a:r>
            <a:r>
              <a:rPr lang="de-DE" b="1" dirty="0" err="1"/>
              <a:t>workouts</a:t>
            </a:r>
            <a:endParaRPr lang="de-DE" b="1" dirty="0"/>
          </a:p>
          <a:p>
            <a:r>
              <a:rPr lang="de-DE" b="1" dirty="0" err="1"/>
              <a:t>Prioritize</a:t>
            </a:r>
            <a:r>
              <a:rPr lang="de-DE" b="1" dirty="0"/>
              <a:t> </a:t>
            </a:r>
            <a:r>
              <a:rPr lang="de-DE" b="1" dirty="0" err="1"/>
              <a:t>sleep</a:t>
            </a:r>
            <a:endParaRPr lang="de-DE" b="1" dirty="0"/>
          </a:p>
          <a:p>
            <a:r>
              <a:rPr lang="de-DE" b="1" dirty="0" err="1"/>
              <a:t>Stay</a:t>
            </a:r>
            <a:r>
              <a:rPr lang="de-DE" b="1" dirty="0"/>
              <a:t> </a:t>
            </a:r>
            <a:r>
              <a:rPr lang="de-DE" b="1" dirty="0" err="1"/>
              <a:t>hydrated</a:t>
            </a:r>
            <a:endParaRPr lang="de-DE" b="1" dirty="0"/>
          </a:p>
          <a:p>
            <a:r>
              <a:rPr lang="de-DE" b="1" dirty="0"/>
              <a:t>Follow a </a:t>
            </a:r>
            <a:r>
              <a:rPr lang="de-DE" b="1" dirty="0" err="1"/>
              <a:t>healthy</a:t>
            </a:r>
            <a:r>
              <a:rPr lang="de-DE" b="1" dirty="0"/>
              <a:t> </a:t>
            </a:r>
            <a:r>
              <a:rPr lang="de-DE" b="1" dirty="0" err="1"/>
              <a:t>diet</a:t>
            </a:r>
            <a:endParaRPr lang="de-DE" b="1" dirty="0"/>
          </a:p>
          <a:p>
            <a:r>
              <a:rPr lang="de-DE" b="1" dirty="0"/>
              <a:t>Be </a:t>
            </a:r>
            <a:r>
              <a:rPr lang="de-DE" b="1"/>
              <a:t>consistant</a:t>
            </a:r>
            <a:endParaRPr lang="de-DE" b="1" dirty="0"/>
          </a:p>
          <a:p>
            <a:r>
              <a:rPr lang="de-DE" b="1" dirty="0"/>
              <a:t>Find a </a:t>
            </a:r>
            <a:r>
              <a:rPr lang="de-DE" b="1" dirty="0" err="1"/>
              <a:t>sport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passionate</a:t>
            </a:r>
            <a:r>
              <a:rPr lang="de-DE" b="1" dirty="0"/>
              <a:t> </a:t>
            </a:r>
            <a:r>
              <a:rPr lang="de-DE" b="1" dirty="0" err="1"/>
              <a:t>about</a:t>
            </a:r>
            <a:endParaRPr lang="de-DE" b="1" dirty="0"/>
          </a:p>
          <a:p>
            <a:r>
              <a:rPr lang="de-DE" b="1" dirty="0"/>
              <a:t>Stretch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 descr="Ein Bild, das Text, Badeanzug, darstellend enthält.&#10;&#10;Automatisch generierte Beschreibung">
            <a:extLst>
              <a:ext uri="{FF2B5EF4-FFF2-40B4-BE49-F238E27FC236}">
                <a16:creationId xmlns:a16="http://schemas.microsoft.com/office/drawing/2014/main" id="{49B4DBD8-75A9-5C52-ADB5-6FBD739EC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r="-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95965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85</Words>
  <Application>Microsoft Office PowerPoint</Application>
  <PresentationFormat>Breitbild</PresentationFormat>
  <Paragraphs>33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Wingdings</vt:lpstr>
      <vt:lpstr>Ausschnitt</vt:lpstr>
      <vt:lpstr>Overview </vt:lpstr>
      <vt:lpstr>Organic Food</vt:lpstr>
      <vt:lpstr>ORGANIC FOOD</vt:lpstr>
      <vt:lpstr>Keeping Fit</vt:lpstr>
      <vt:lpstr>KEEPING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</dc:title>
  <dc:creator>Vlajić Stevan</dc:creator>
  <cp:lastModifiedBy>Vlajić Stevan</cp:lastModifiedBy>
  <cp:revision>5</cp:revision>
  <dcterms:created xsi:type="dcterms:W3CDTF">2022-06-09T09:08:20Z</dcterms:created>
  <dcterms:modified xsi:type="dcterms:W3CDTF">2022-06-22T08:13:45Z</dcterms:modified>
</cp:coreProperties>
</file>