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 Vlajic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18528f93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18528f93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Stevan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18528f93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18528f93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18528f93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18528f93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18528f93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18528f93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18528f931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18528f93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18528f93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18528f93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8528f93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8528f93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8528f93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18528f93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8528f9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8528f9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18528f93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18528f93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18528f93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18528f93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18528f93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18528f93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18528f93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18528f93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18528f93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18528f93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18528f93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18528f93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18528f93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18528f93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Stevan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Round-Robin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Stevan Vlajic &amp; Jonas Fröller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</a:t>
            </a:r>
            <a:r>
              <a:rPr lang="de"/>
              <a:t> scheduled-included-processes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User processes: 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initiated by the user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running a program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opening a file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 processes: 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 of the operating system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memory management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device drivers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 processes: 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processes with </a:t>
            </a: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guaranteed timing	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multimedia apps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control-systems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Batch processes: 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executed</a:t>
            </a: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batch-mode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data-analysis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payroll-processing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does Round-Robin work?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20450"/>
            <a:ext cx="3999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How does Round-Robin work?</a:t>
            </a:r>
            <a:endParaRPr sz="24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All processes in the ready state are located in a queue (ready queue)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The processor has </a:t>
            </a:r>
            <a:r>
              <a:rPr lang="de"/>
              <a:t>quantums assigned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The first process in the ready queue obtains the cpu → process-state = running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Quantum ends → process still active → at least one process is waiting in the ready queue → process gets preempted and set in at the end of the ready queue</a:t>
            </a:r>
            <a:endParaRPr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Next process gets to the CPU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</a:t>
            </a:r>
            <a:endParaRPr/>
          </a:p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4 Processes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P1: 100 ms burst (10ms arrival)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P2: 40 ms burst </a:t>
            </a:r>
            <a:r>
              <a:rPr lang="de"/>
              <a:t>(20ms arrival)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P3: 50 ms burst </a:t>
            </a:r>
            <a:r>
              <a:rPr lang="de"/>
              <a:t>(30ms arrival)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P4: 30 ms burst (40ms arrival)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Scheduler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Quantum: 30 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Ready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CPU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Quatum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Quantum choice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Too long </a:t>
            </a:r>
            <a:r>
              <a:rPr b="1" lang="de" sz="1400"/>
              <a:t>quantum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long </a:t>
            </a:r>
            <a:r>
              <a:rPr lang="de" sz="1400"/>
              <a:t>response</a:t>
            </a:r>
            <a:r>
              <a:rPr lang="de" sz="1400"/>
              <a:t>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disadvantageous</a:t>
            </a:r>
            <a:r>
              <a:rPr lang="de" sz="1400"/>
              <a:t> for I/O processes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Too short Quantum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Ovterhead causes many context </a:t>
            </a:r>
            <a:r>
              <a:rPr lang="de" sz="1400"/>
              <a:t>switch</a:t>
            </a:r>
            <a:endParaRPr sz="14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5" y="1051700"/>
            <a:ext cx="5846225" cy="3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6623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149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Round Robin. What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Example scheduled-include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Quantum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English terms / New terms / translation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scheduled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quantum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CPU-Burst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preemption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ready-queue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geplant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Zeitperiode in der ein Prozess in der CPU ausgeführt werden darf ohne unterbrochen zu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Zeit die gebraucht wird um eine Task  zu erledigen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Laufende Task unterbrechen und Ressourcen einem anderen Prozess zuweisen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Liste aller Prozesse die bereit also im State: Ready sind 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1748125" y="1347125"/>
            <a:ext cx="3248400" cy="8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1748125" y="1594400"/>
            <a:ext cx="3248400" cy="8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748125" y="1849775"/>
            <a:ext cx="3292200" cy="468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776925" y="2093375"/>
            <a:ext cx="3246900" cy="705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1896525" y="2368825"/>
            <a:ext cx="3127200" cy="11664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Introduction</a:t>
            </a:r>
            <a:endParaRPr sz="25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73200"/>
            <a:ext cx="784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Designed for time-sharing systems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Multiple users can share a single computer by dividing the CPU-time among them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Similar</a:t>
            </a:r>
            <a:r>
              <a:rPr b="1" lang="de" sz="1400"/>
              <a:t> to FCFS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Round-Robin has preemption  (FCFS </a:t>
            </a:r>
            <a:r>
              <a:rPr lang="de" sz="1400"/>
              <a:t>don't</a:t>
            </a:r>
            <a:r>
              <a:rPr lang="de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Founder: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Robert</a:t>
            </a:r>
            <a:r>
              <a:rPr lang="de" sz="1400"/>
              <a:t> William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Year founded: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1966 at IBM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400"/>
              <a:t>One of the oldest and easiest scheduling and </a:t>
            </a:r>
            <a:r>
              <a:rPr b="1" lang="de" sz="1400"/>
              <a:t>preemptive</a:t>
            </a:r>
            <a:r>
              <a:rPr b="1" lang="de" sz="1400"/>
              <a:t> </a:t>
            </a:r>
            <a:r>
              <a:rPr b="1" lang="de" sz="1400"/>
              <a:t>algorithms</a:t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Round Robin. What for?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445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Round Robin is used for(can be used for):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73200"/>
            <a:ext cx="784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" sz="1500"/>
              <a:t>Operating Systems: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CPU-scheduling-algorithm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" sz="1500"/>
              <a:t>Webservers: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balancing incoming network </a:t>
            </a:r>
            <a:r>
              <a:rPr lang="de" sz="1500"/>
              <a:t>traffic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" sz="1500"/>
              <a:t>Network Routers: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Can distribute network packages across multiple network interfaces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" sz="1500"/>
              <a:t>Virtualization: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VM-Monitors, Allocate CPU-Resources to VM’s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 sz="1500"/>
              <a:t>Task-scheduling in software development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 </a:t>
            </a:r>
            <a:r>
              <a:rPr lang="de"/>
              <a:t>scheduled-included-processes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