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7513B-40E3-628B-FA78-143FE70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81D1B-65E6-27E1-EC59-0783E0A2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E19C-E529-428D-A53F-0F79AA45E5E2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4AABCE-12CF-7739-8E50-DD036A1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6E9496-3E1C-56EC-CCEC-7D61E944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D414-327C-4BDA-A0CF-322C9A983A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3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AE168-443E-80A4-FF34-13E78FD4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6FF8F3-E887-A441-B84E-F66B577C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42707-5837-4A1A-CAC8-761952DD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E19C-E529-428D-A53F-0F79AA45E5E2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20077-591D-4FCD-D21D-397350791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70E98-1685-B1CE-9416-03C489C3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D414-327C-4BDA-A0CF-322C9A983A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D8098AF-6D01-6F84-915D-1282DAC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AT"/>
              <a:t>I</a:t>
            </a:r>
            <a:r>
              <a:rPr lang="de-DE"/>
              <a:t>phigenie auf Tauris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ED1ABA-0006-2BA3-07C7-CF0695B3B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444C2D9-F901-749B-7A71-D74C796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Übersicht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3223C5-B9AF-33B5-0A0C-66B44EDB1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8607597-067C-BD8C-1AEC-E5932C33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Eckdaten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752B81-A9A4-DB8F-93ED-E4366BE75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CD58A9B-E152-BDE9-118C-A6A018E0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Was macht das Werk zu einem Drama?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7A4A70-66C1-8E3B-EF53-4BA97182AA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EA149CD-C67B-4073-01BC-ADA756E1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Johann Wolfgang von Goethe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E39791-2CB0-86B2-AB8C-E17396B5C8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9D71504-BE21-528B-CF9D-85DB8AE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D8058C-C9A0-E462-9D17-A52B940B73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Iphigenie auf Tauris</vt:lpstr>
      <vt:lpstr>Übersicht</vt:lpstr>
      <vt:lpstr>Eckdaten</vt:lpstr>
      <vt:lpstr>Was macht das Werk zu einem Drama?</vt:lpstr>
      <vt:lpstr>Johann Wolfgang von Goethe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Iphigenie auf Tauris</dc:title>
  <dc:creator>Vlajić Stevan</dc:creator>
  <cp:lastModifiedBy>Vlajić Stevan</cp:lastModifiedBy>
  <cp:revision>1</cp:revision>
  <dcterms:created xsi:type="dcterms:W3CDTF">2023-02-28T21:53:26Z</dcterms:created>
  <dcterms:modified xsi:type="dcterms:W3CDTF">2023-02-28T21:53:26Z</dcterms:modified>
</cp:coreProperties>
</file>