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258" r:id="rId6"/>
    <p:sldId id="262" r:id="rId7"/>
    <p:sldId id="264" r:id="rId8"/>
    <p:sldId id="269" r:id="rId9"/>
    <p:sldId id="270" r:id="rId10"/>
    <p:sldId id="271" r:id="rId11"/>
    <p:sldId id="286" r:id="rId12"/>
    <p:sldId id="289" r:id="rId13"/>
    <p:sldId id="296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Drugi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Funkcije upisa u Cassandra bazu podataka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7" y="1710058"/>
            <a:ext cx="5612346" cy="3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108"/>
            <a:ext cx="8229600" cy="944562"/>
          </a:xfrm>
        </p:spPr>
        <p:txBody>
          <a:bodyPr/>
          <a:lstStyle/>
          <a:p>
            <a:r>
              <a:rPr lang="sr-Latn-RS" sz="3600" dirty="0" smtClean="0"/>
              <a:t>Funkcija izvršenja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01526"/>
            <a:ext cx="6553200" cy="46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Flink aplikacija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Flink aplikacija je pisana u Java programskom jeziku i sastoji se iz 2 paketa:</a:t>
            </a:r>
          </a:p>
          <a:p>
            <a:pPr lvl="1" algn="just"/>
            <a:r>
              <a:rPr lang="sr-Latn-RS" sz="1800" dirty="0" smtClean="0"/>
              <a:t>Paket models, u kome se nalazi klasa Bus, koja predstavlja izgled podataka koji se nalaze u DataStream-u.</a:t>
            </a:r>
          </a:p>
          <a:p>
            <a:pPr lvl="1" algn="just"/>
            <a:r>
              <a:rPr lang="sr-Latn-RS" sz="1800" dirty="0" smtClean="0"/>
              <a:t>Paket projekat, u kome su implementirane klase koje se bave obradom podataka u datastream-u:</a:t>
            </a:r>
          </a:p>
          <a:p>
            <a:pPr lvl="2" algn="just"/>
            <a:r>
              <a:rPr lang="sr-Latn-RS" sz="1600" dirty="0" smtClean="0"/>
              <a:t>DataStreamJob (sadrži main funkciju i služi za konverziju dolazećih podataka i kreiranje odgovarajućih prozora).</a:t>
            </a:r>
          </a:p>
          <a:p>
            <a:pPr lvl="2" algn="just"/>
            <a:r>
              <a:rPr lang="sr-Latn-RS" sz="1600" dirty="0" smtClean="0"/>
              <a:t>AverageAggregate implementira AggregateFunction interfejs u cilju pronalaženja potrebnih statističkih vrednosti (mean, max, min, count) u svakom prozoru.</a:t>
            </a:r>
          </a:p>
          <a:p>
            <a:pPr lvl="2" algn="just"/>
            <a:r>
              <a:rPr lang="sr-Latn-RS" sz="1600" dirty="0" smtClean="0"/>
              <a:t>TopNLocationsAggregate implementira </a:t>
            </a:r>
            <a:r>
              <a:rPr lang="sr-Latn-RS" sz="1600" dirty="0"/>
              <a:t>AggregateFunction interfejs u cilju pronalaženja </a:t>
            </a:r>
            <a:r>
              <a:rPr lang="sr-Latn-RS" sz="1600" dirty="0" smtClean="0"/>
              <a:t>top N lokacija unutar svakog prozora.</a:t>
            </a:r>
          </a:p>
          <a:p>
            <a:pPr lvl="2" algn="just"/>
            <a:r>
              <a:rPr lang="sr-Latn-RS" sz="1600" dirty="0" smtClean="0"/>
              <a:t> CassandraService (zadužena za interakciju sa Cassandra bazom podatka)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07" y="937419"/>
            <a:ext cx="6088186" cy="4983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5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r-Latn-RS" sz="3600" dirty="0" smtClean="0"/>
              <a:t>AverageAggregate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5" y="1049980"/>
            <a:ext cx="5835170" cy="50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TopNAggregate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1230440"/>
            <a:ext cx="711007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3" y="1219200"/>
            <a:ext cx="5559955" cy="48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" y="1428576"/>
            <a:ext cx="8314140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CassandraService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0" y="1255939"/>
            <a:ext cx="7443360" cy="4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CassandraService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6" y="2072522"/>
            <a:ext cx="840558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58" y="1382852"/>
            <a:ext cx="674428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2" y="1333318"/>
            <a:ext cx="686621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95400"/>
            <a:ext cx="6629400" cy="46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(4)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0" y="1981200"/>
            <a:ext cx="6813441" cy="28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Projekat</a:t>
            </a:r>
            <a:r>
              <a:rPr lang="en-US" sz="1800" dirty="0" smtClean="0"/>
              <a:t> je </a:t>
            </a:r>
            <a:r>
              <a:rPr lang="en-US" sz="1800" dirty="0" err="1" smtClean="0"/>
              <a:t>podeljen</a:t>
            </a:r>
            <a:r>
              <a:rPr lang="en-US" sz="1800" dirty="0" smtClean="0"/>
              <a:t> u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dela</a:t>
            </a:r>
            <a:r>
              <a:rPr lang="en-US" sz="1800" dirty="0" smtClean="0"/>
              <a:t> (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 smtClean="0"/>
              <a:t>nezavisne</a:t>
            </a:r>
            <a:r>
              <a:rPr lang="en-US" sz="1800" dirty="0" smtClean="0"/>
              <a:t> </a:t>
            </a:r>
            <a:r>
              <a:rPr lang="en-US" sz="1800" dirty="0" err="1" smtClean="0"/>
              <a:t>aplikacije</a:t>
            </a:r>
            <a:r>
              <a:rPr lang="en-US" sz="1800" dirty="0" smtClean="0"/>
              <a:t>) i to:</a:t>
            </a:r>
            <a:endParaRPr lang="sr-Latn-R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Spark </a:t>
            </a:r>
            <a:r>
              <a:rPr lang="en-US" sz="1600" dirty="0" err="1" smtClean="0"/>
              <a:t>aplikacija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sr-Latn-RS" sz="1600" dirty="0" smtClean="0"/>
              <a:t>čita stream-ove podataka sa Kafka topic-a, obrađuje ih i potom smešta u Cassandra bazu podataka.</a:t>
            </a:r>
          </a:p>
          <a:p>
            <a:pPr lvl="1"/>
            <a:r>
              <a:rPr lang="sr-Latn-RS" sz="1600" dirty="0" smtClean="0"/>
              <a:t>Flink aplikacija koja čita stream-ove podataka sa Kafka topic-a, obrađuje ih i potom smešta u Cassandra bazu podataka.</a:t>
            </a:r>
          </a:p>
          <a:p>
            <a:pPr lvl="1"/>
            <a:endParaRPr lang="en-US" sz="1600" dirty="0" smtClean="0"/>
          </a:p>
          <a:p>
            <a:r>
              <a:rPr lang="sr-Latn-RS" sz="1600" dirty="0" smtClean="0"/>
              <a:t>U prvom delu prezentacije, pričaćemo o Spark aplikaciji, a u drugom delu o Flink aplikaciji.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Spark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Korišćene biblioteke: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8" y="2335435"/>
            <a:ext cx="7422523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Ulazni argumenti aplikacije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Ova aplikacija prihvata neophodne parametre iz komandne linije na samom početku svog izvršenja.</a:t>
            </a:r>
          </a:p>
          <a:p>
            <a:pPr algn="just"/>
            <a:r>
              <a:rPr lang="sr-Latn-RS" sz="1800" dirty="0" smtClean="0"/>
              <a:t>U zavisnosti od prosleđenih argumenata, aplikacija izvršava odgovarajuće metode i funkcionalnosti.</a:t>
            </a:r>
          </a:p>
          <a:p>
            <a:pPr algn="just"/>
            <a:r>
              <a:rPr lang="sr-Latn-RS" sz="1800" dirty="0" smtClean="0"/>
              <a:t>Korisnik </a:t>
            </a:r>
            <a:r>
              <a:rPr lang="sr-Latn-RS" sz="1800" dirty="0" smtClean="0"/>
              <a:t>prosleđuje</a:t>
            </a:r>
            <a:r>
              <a:rPr lang="sr-Latn-RS" sz="1800" dirty="0" smtClean="0"/>
              <a:t> </a:t>
            </a:r>
            <a:r>
              <a:rPr lang="sr-Latn-RS" sz="1800" dirty="0" smtClean="0"/>
              <a:t>argumente na </a:t>
            </a:r>
            <a:r>
              <a:rPr lang="sr-Latn-RS" sz="1800" dirty="0" smtClean="0"/>
              <a:t>sledeći način, </a:t>
            </a:r>
            <a:r>
              <a:rPr lang="sr-Latn-RS" sz="1800" dirty="0" smtClean="0"/>
              <a:t>pri čemu je redosled argumenata bitan</a:t>
            </a:r>
            <a:r>
              <a:rPr lang="sr-Latn-RS" sz="1800" dirty="0" smtClean="0"/>
              <a:t>:</a:t>
            </a:r>
            <a:endParaRPr lang="sr-Latn-RS" sz="1800" dirty="0" smtClean="0"/>
          </a:p>
          <a:p>
            <a:pPr lvl="1" algn="just"/>
            <a:r>
              <a:rPr lang="sr-Latn-RS" sz="1400" dirty="0" smtClean="0"/>
              <a:t>Longitude1, Longitude2, </a:t>
            </a:r>
            <a:r>
              <a:rPr lang="sr-Latn-RS" sz="1400" dirty="0"/>
              <a:t>Latitude1, </a:t>
            </a:r>
            <a:r>
              <a:rPr lang="sr-Latn-RS" sz="1400" dirty="0" smtClean="0"/>
              <a:t>Latitude2</a:t>
            </a:r>
            <a:endParaRPr lang="sr-Latn-RS" sz="800" dirty="0"/>
          </a:p>
          <a:p>
            <a:pPr marL="457200" lvl="1" indent="0" algn="just">
              <a:buNone/>
            </a:pPr>
            <a:endParaRPr lang="sr-Latn-RS" sz="800" dirty="0"/>
          </a:p>
          <a:p>
            <a:pPr algn="just"/>
            <a:r>
              <a:rPr lang="sr-Latn-RS" sz="1800" dirty="0" smtClean="0"/>
              <a:t>U nastavku sledi kod aplikacije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6" y="1532973"/>
            <a:ext cx="7106008" cy="3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dataseta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2" y="1447800"/>
            <a:ext cx="5332578" cy="43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2" y="1603852"/>
            <a:ext cx="549449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2228746"/>
            <a:ext cx="819221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773</TotalTime>
  <Words>460</Words>
  <Application>Microsoft Office PowerPoint</Application>
  <PresentationFormat>On-screen Show (4:3)</PresentationFormat>
  <Paragraphs>79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energetika</vt:lpstr>
      <vt:lpstr>Drugi projekat iz predmeta “Big Data”</vt:lpstr>
      <vt:lpstr>Rio Buses Dataset</vt:lpstr>
      <vt:lpstr>Dva dela projekta</vt:lpstr>
      <vt:lpstr>Spark aplikacija</vt:lpstr>
      <vt:lpstr>Ulazni argumenti aplikacije</vt:lpstr>
      <vt:lpstr>Main funkcija aplikacije</vt:lpstr>
      <vt:lpstr>Inicijalizacija PySpark-a i učitavanje dataseta</vt:lpstr>
      <vt:lpstr>Implementirane funkcije(1)</vt:lpstr>
      <vt:lpstr>Implementirane funkcije(2)</vt:lpstr>
      <vt:lpstr>Funkcije upisa u Cassandra bazu podataka</vt:lpstr>
      <vt:lpstr>Funkcija izvršenja</vt:lpstr>
      <vt:lpstr>Flink aplikacija</vt:lpstr>
      <vt:lpstr>Bus</vt:lpstr>
      <vt:lpstr>AverageAggregate</vt:lpstr>
      <vt:lpstr>TopNAggregate (1)</vt:lpstr>
      <vt:lpstr>TopNAggregate (2)</vt:lpstr>
      <vt:lpstr>TopNAggregate (3)</vt:lpstr>
      <vt:lpstr>CassandraService (1)</vt:lpstr>
      <vt:lpstr>CassandraService (2)</vt:lpstr>
      <vt:lpstr>DataStreamJob (1)</vt:lpstr>
      <vt:lpstr>DataStreamJob (2)</vt:lpstr>
      <vt:lpstr>DataStreamJob (3)</vt:lpstr>
      <vt:lpstr>DataStreamJob (4)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70</cp:revision>
  <dcterms:created xsi:type="dcterms:W3CDTF">2020-02-19T14:30:08Z</dcterms:created>
  <dcterms:modified xsi:type="dcterms:W3CDTF">2023-02-23T12:48:54Z</dcterms:modified>
</cp:coreProperties>
</file>