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b="def" i="def"/>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b="def" i="def"/>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b="def" i="def"/>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4" name="Shape 514"/>
          <p:cNvSpPr/>
          <p:nvPr>
            <p:ph type="sldImg"/>
          </p:nvPr>
        </p:nvSpPr>
        <p:spPr>
          <a:xfrm>
            <a:off x="1143000" y="685800"/>
            <a:ext cx="4572000" cy="3429000"/>
          </a:xfrm>
          <a:prstGeom prst="rect">
            <a:avLst/>
          </a:prstGeom>
        </p:spPr>
        <p:txBody>
          <a:bodyPr/>
          <a:lstStyle/>
          <a:p>
            <a:pPr/>
          </a:p>
        </p:txBody>
      </p:sp>
      <p:sp>
        <p:nvSpPr>
          <p:cNvPr id="515" name="Shape 51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0_Custom Layout">
    <p:bg>
      <p:bgPr>
        <a:solidFill>
          <a:schemeClr val="accent3"/>
        </a:solidFill>
      </p:bgPr>
    </p:bg>
    <p:spTree>
      <p:nvGrpSpPr>
        <p:cNvPr id="1" name=""/>
        <p:cNvGrpSpPr/>
        <p:nvPr/>
      </p:nvGrpSpPr>
      <p:grpSpPr>
        <a:xfrm>
          <a:off x="0" y="0"/>
          <a:ext cx="0" cy="0"/>
          <a:chOff x="0" y="0"/>
          <a:chExt cx="0" cy="0"/>
        </a:xfrm>
      </p:grpSpPr>
      <p:sp>
        <p:nvSpPr>
          <p:cNvPr id="12" name="Picture Placeholder 6"/>
          <p:cNvSpPr/>
          <p:nvPr>
            <p:ph type="pic" idx="21"/>
          </p:nvPr>
        </p:nvSpPr>
        <p:spPr>
          <a:xfrm>
            <a:off x="0" y="0"/>
            <a:ext cx="6268464" cy="6858000"/>
          </a:xfrm>
          <a:prstGeom prst="rect">
            <a:avLst/>
          </a:prstGeom>
        </p:spPr>
        <p:txBody>
          <a:bodyPr lIns="91439" rIns="91439"/>
          <a:lstStyle/>
          <a:p>
            <a:pPr/>
          </a:p>
        </p:txBody>
      </p:sp>
      <p:sp>
        <p:nvSpPr>
          <p:cNvPr id="13" name="Hello there,I’m a title slide"/>
          <p:cNvSpPr txBox="1"/>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pPr/>
            <a:r>
              <a:t>Hello there,I’m a title slide</a:t>
            </a:r>
          </a:p>
        </p:txBody>
      </p:sp>
      <p:sp>
        <p:nvSpPr>
          <p:cNvPr id="14" name="Body Level One…"/>
          <p:cNvSpPr txBox="1"/>
          <p:nvPr>
            <p:ph type="body" sz="quarter" idx="1" hasCustomPrompt="1"/>
          </p:nvPr>
        </p:nvSpPr>
        <p:spPr>
          <a:xfrm>
            <a:off x="6825675" y="4320873"/>
            <a:ext cx="3749161"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15" name="Graphic 3" descr="Graphic 3"/>
          <p:cNvPicPr>
            <a:picLocks noChangeAspect="1"/>
          </p:cNvPicPr>
          <p:nvPr/>
        </p:nvPicPr>
        <p:blipFill>
          <a:blip r:embed="rId2">
            <a:extLst/>
          </a:blip>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extLst/>
          </a:blip>
          <a:stretch>
            <a:fillRect/>
          </a:stretch>
        </p:blipFill>
        <p:spPr>
          <a:xfrm>
            <a:off x="6825674" y="5483404"/>
            <a:ext cx="2200276" cy="809626"/>
          </a:xfrm>
          <a:prstGeom prst="rect">
            <a:avLst/>
          </a:prstGeom>
          <a:ln w="12700">
            <a:miter lim="400000"/>
          </a:ln>
        </p:spPr>
      </p:pic>
      <p:sp>
        <p:nvSpPr>
          <p:cNvPr id="17"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3_Custom Layout">
    <p:spTree>
      <p:nvGrpSpPr>
        <p:cNvPr id="1" name=""/>
        <p:cNvGrpSpPr/>
        <p:nvPr/>
      </p:nvGrpSpPr>
      <p:grpSpPr>
        <a:xfrm>
          <a:off x="0" y="0"/>
          <a:ext cx="0" cy="0"/>
          <a:chOff x="0" y="0"/>
          <a:chExt cx="0" cy="0"/>
        </a:xfrm>
      </p:grpSpPr>
      <p:sp>
        <p:nvSpPr>
          <p:cNvPr id="10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12" name="Body Level One…"/>
          <p:cNvSpPr txBox="1"/>
          <p:nvPr>
            <p:ph type="body" sz="quarter" idx="1"/>
          </p:nvPr>
        </p:nvSpPr>
        <p:spPr>
          <a:xfrm>
            <a:off x="689314" y="1760393"/>
            <a:ext cx="5406687" cy="164147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Custom Layout">
    <p:spTree>
      <p:nvGrpSpPr>
        <p:cNvPr id="1" name=""/>
        <p:cNvGrpSpPr/>
        <p:nvPr/>
      </p:nvGrpSpPr>
      <p:grpSpPr>
        <a:xfrm>
          <a:off x="0" y="0"/>
          <a:ext cx="0" cy="0"/>
          <a:chOff x="0" y="0"/>
          <a:chExt cx="0" cy="0"/>
        </a:xfrm>
      </p:grpSpPr>
      <p:sp>
        <p:nvSpPr>
          <p:cNvPr id="121" name="Body Level One…"/>
          <p:cNvSpPr txBox="1"/>
          <p:nvPr>
            <p:ph type="body" sz="quarter" idx="1" hasCustomPrompt="1"/>
          </p:nvPr>
        </p:nvSpPr>
        <p:spPr>
          <a:xfrm>
            <a:off x="743294" y="3208943"/>
            <a:ext cx="2688552" cy="2031326"/>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22" name="Text Placeholder 5"/>
          <p:cNvSpPr/>
          <p:nvPr>
            <p:ph type="body" sz="quarter" idx="21" hasCustomPrompt="1"/>
          </p:nvPr>
        </p:nvSpPr>
        <p:spPr>
          <a:xfrm>
            <a:off x="743294" y="2145986"/>
            <a:ext cx="2688552" cy="830998"/>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3" name="Text Placeholder 5"/>
          <p:cNvSpPr/>
          <p:nvPr>
            <p:ph type="body" sz="quarter" idx="22" hasCustomPrompt="1"/>
          </p:nvPr>
        </p:nvSpPr>
        <p:spPr>
          <a:xfrm>
            <a:off x="4413427" y="3208943"/>
            <a:ext cx="2688552" cy="2031326"/>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p:nvPr>
            <p:ph type="body" sz="quarter" idx="23" hasCustomPrompt="1"/>
          </p:nvPr>
        </p:nvSpPr>
        <p:spPr>
          <a:xfrm>
            <a:off x="4413427" y="2145986"/>
            <a:ext cx="2688552" cy="830998"/>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5" name="Text Placeholder 5"/>
          <p:cNvSpPr/>
          <p:nvPr>
            <p:ph type="body" sz="quarter" idx="24" hasCustomPrompt="1"/>
          </p:nvPr>
        </p:nvSpPr>
        <p:spPr>
          <a:xfrm>
            <a:off x="8083560" y="3208943"/>
            <a:ext cx="2688552" cy="2031326"/>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p:nvPr>
            <p:ph type="body" sz="quarter" idx="25" hasCustomPrompt="1"/>
          </p:nvPr>
        </p:nvSpPr>
        <p:spPr>
          <a:xfrm>
            <a:off x="8083560" y="2145986"/>
            <a:ext cx="2688552" cy="830998"/>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7" name="Lorem ipsum dolor sit amet, consectetur."/>
          <p:cNvSpPr txBox="1"/>
          <p:nvPr>
            <p:ph type="title" hasCustomPrompt="1"/>
          </p:nvPr>
        </p:nvSpPr>
        <p:spPr>
          <a:prstGeom prst="rect">
            <a:avLst/>
          </a:prstGeom>
        </p:spPr>
        <p:txBody>
          <a:bodyPr/>
          <a:lstStyle/>
          <a:p>
            <a:pPr/>
            <a:r>
              <a:t>Lorem ipsum dolor sit amet, consectetur.</a:t>
            </a:r>
          </a:p>
        </p:txBody>
      </p:sp>
      <p:pic>
        <p:nvPicPr>
          <p:cNvPr id="128" name="Graphic 13" descr="Graphic 13"/>
          <p:cNvPicPr>
            <a:picLocks noChangeAspect="1"/>
          </p:cNvPicPr>
          <p:nvPr/>
        </p:nvPicPr>
        <p:blipFill>
          <a:blip r:embed="rId2">
            <a:extLst/>
          </a:blip>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extLst/>
          </a:blip>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extLst/>
          </a:blip>
          <a:stretch>
            <a:fillRect/>
          </a:stretch>
        </p:blipFill>
        <p:spPr>
          <a:xfrm>
            <a:off x="8192045" y="1639795"/>
            <a:ext cx="539981" cy="343047"/>
          </a:xfrm>
          <a:prstGeom prst="rect">
            <a:avLst/>
          </a:prstGeom>
          <a:ln w="12700">
            <a:miter lim="400000"/>
          </a:ln>
        </p:spPr>
      </p:pic>
      <p:sp>
        <p:nvSpPr>
          <p:cNvPr id="131"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5_Custom Layout">
    <p:bg>
      <p:bgPr>
        <a:solidFill>
          <a:schemeClr val="accent3"/>
        </a:solidFill>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39" name="Body Level One…"/>
          <p:cNvSpPr txBox="1"/>
          <p:nvPr>
            <p:ph type="body" sz="quarter" idx="1" hasCustomPrompt="1"/>
          </p:nvPr>
        </p:nvSpPr>
        <p:spPr>
          <a:xfrm>
            <a:off x="743294" y="3208943"/>
            <a:ext cx="2688552" cy="2031326"/>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40" name="Text Placeholder 5"/>
          <p:cNvSpPr/>
          <p:nvPr>
            <p:ph type="body" sz="quarter" idx="21" hasCustomPrompt="1"/>
          </p:nvPr>
        </p:nvSpPr>
        <p:spPr>
          <a:xfrm>
            <a:off x="743294" y="2145986"/>
            <a:ext cx="2688552" cy="830998"/>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1" name="Text Placeholder 5"/>
          <p:cNvSpPr/>
          <p:nvPr>
            <p:ph type="body" sz="quarter" idx="22" hasCustomPrompt="1"/>
          </p:nvPr>
        </p:nvSpPr>
        <p:spPr>
          <a:xfrm>
            <a:off x="4413427" y="3208943"/>
            <a:ext cx="2688552" cy="2031326"/>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p:nvPr>
            <p:ph type="body" sz="quarter" idx="23" hasCustomPrompt="1"/>
          </p:nvPr>
        </p:nvSpPr>
        <p:spPr>
          <a:xfrm>
            <a:off x="4413427" y="2145986"/>
            <a:ext cx="2688552" cy="830998"/>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3" name="Text Placeholder 5"/>
          <p:cNvSpPr/>
          <p:nvPr>
            <p:ph type="body" sz="quarter" idx="24" hasCustomPrompt="1"/>
          </p:nvPr>
        </p:nvSpPr>
        <p:spPr>
          <a:xfrm>
            <a:off x="8083560" y="3208943"/>
            <a:ext cx="2688552" cy="2031326"/>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p:nvPr>
            <p:ph type="body" sz="quarter" idx="25" hasCustomPrompt="1"/>
          </p:nvPr>
        </p:nvSpPr>
        <p:spPr>
          <a:xfrm>
            <a:off x="8083560" y="2145986"/>
            <a:ext cx="2688552" cy="830998"/>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pic>
        <p:nvPicPr>
          <p:cNvPr id="145" name="Graphic 11" descr="Graphic 11"/>
          <p:cNvPicPr>
            <a:picLocks noChangeAspect="1"/>
          </p:cNvPicPr>
          <p:nvPr/>
        </p:nvPicPr>
        <p:blipFill>
          <a:blip r:embed="rId3">
            <a:extLst/>
          </a:blip>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extLst/>
          </a:blip>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extLst/>
          </a:blip>
          <a:stretch>
            <a:fillRect/>
          </a:stretch>
        </p:blipFill>
        <p:spPr>
          <a:xfrm>
            <a:off x="8192045" y="1639795"/>
            <a:ext cx="539981" cy="343047"/>
          </a:xfrm>
          <a:prstGeom prst="rect">
            <a:avLst/>
          </a:prstGeom>
          <a:ln w="12700">
            <a:miter lim="400000"/>
          </a:ln>
        </p:spPr>
      </p:pic>
      <p:sp>
        <p:nvSpPr>
          <p:cNvPr id="148" name="Lorem ipsum dolor sit amet, consectetur."/>
          <p:cNvSpPr txBox="1"/>
          <p:nvPr>
            <p:ph type="title" hasCustomPrompt="1"/>
          </p:nvPr>
        </p:nvSpPr>
        <p:spPr>
          <a:prstGeom prst="rect">
            <a:avLst/>
          </a:prstGeom>
        </p:spPr>
        <p:txBody>
          <a:bodyPr/>
          <a:lstStyle>
            <a:lvl1pPr>
              <a:defRPr>
                <a:solidFill>
                  <a:schemeClr val="accent5"/>
                </a:solidFill>
              </a:defRPr>
            </a:lvl1pPr>
          </a:lstStyle>
          <a:p>
            <a:pPr/>
            <a:r>
              <a:t>Lorem ipsum dolor sit amet, consectetur.</a:t>
            </a:r>
          </a:p>
        </p:txBody>
      </p:sp>
      <p:pic>
        <p:nvPicPr>
          <p:cNvPr id="149" name="Graphic 18" descr="Graphic 18"/>
          <p:cNvPicPr>
            <a:picLocks noChangeAspect="1"/>
          </p:cNvPicPr>
          <p:nvPr/>
        </p:nvPicPr>
        <p:blipFill>
          <a:blip r:embed="rId4">
            <a:extLst/>
          </a:blip>
          <a:stretch>
            <a:fillRect/>
          </a:stretch>
        </p:blipFill>
        <p:spPr>
          <a:xfrm>
            <a:off x="11203906" y="555919"/>
            <a:ext cx="465579" cy="520714"/>
          </a:xfrm>
          <a:prstGeom prst="rect">
            <a:avLst/>
          </a:prstGeom>
          <a:ln w="12700">
            <a:miter lim="400000"/>
          </a:ln>
        </p:spPr>
      </p:pic>
      <p:sp>
        <p:nvSpPr>
          <p:cNvPr id="15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58" name="Picture Placeholder 14"/>
          <p:cNvSpPr/>
          <p:nvPr>
            <p:ph type="pic" idx="21"/>
          </p:nvPr>
        </p:nvSpPr>
        <p:spPr>
          <a:xfrm>
            <a:off x="0" y="488961"/>
            <a:ext cx="9345477" cy="5939519"/>
          </a:xfrm>
          <a:prstGeom prst="rect">
            <a:avLst/>
          </a:prstGeom>
        </p:spPr>
        <p:txBody>
          <a:bodyPr lIns="91439" rIns="91439"/>
          <a:lstStyle/>
          <a:p>
            <a:pPr/>
          </a:p>
        </p:txBody>
      </p:sp>
      <p:sp>
        <p:nvSpPr>
          <p:cNvPr id="159" name="Lorem ipsum dolor sit amet, consectetur adipiscing elit."/>
          <p:cNvSpPr txBox="1"/>
          <p:nvPr>
            <p:ph type="title" hasCustomPrompt="1"/>
          </p:nvPr>
        </p:nvSpPr>
        <p:spPr>
          <a:xfrm>
            <a:off x="4448014" y="4311553"/>
            <a:ext cx="7083588" cy="987066"/>
          </a:xfrm>
          <a:prstGeom prst="rect">
            <a:avLst/>
          </a:prstGeom>
        </p:spPr>
        <p:txBody>
          <a:bodyPr anchor="b"/>
          <a:lstStyle/>
          <a:p>
            <a:pPr/>
            <a:r>
              <a:t>Lorem ipsum dolor sit amet, consectetur adipiscing elit.</a:t>
            </a:r>
          </a:p>
        </p:txBody>
      </p:sp>
      <p:sp>
        <p:nvSpPr>
          <p:cNvPr id="1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Custom Layout">
    <p:spTree>
      <p:nvGrpSpPr>
        <p:cNvPr id="1" name=""/>
        <p:cNvGrpSpPr/>
        <p:nvPr/>
      </p:nvGrpSpPr>
      <p:grpSpPr>
        <a:xfrm>
          <a:off x="0" y="0"/>
          <a:ext cx="0" cy="0"/>
          <a:chOff x="0" y="0"/>
          <a:chExt cx="0" cy="0"/>
        </a:xfrm>
      </p:grpSpPr>
      <p:sp>
        <p:nvSpPr>
          <p:cNvPr id="167" name="Picture Placeholder 14"/>
          <p:cNvSpPr/>
          <p:nvPr>
            <p:ph type="pic" idx="21"/>
          </p:nvPr>
        </p:nvSpPr>
        <p:spPr>
          <a:xfrm>
            <a:off x="0" y="488961"/>
            <a:ext cx="9345477" cy="5939519"/>
          </a:xfrm>
          <a:prstGeom prst="rect">
            <a:avLst/>
          </a:prstGeom>
        </p:spPr>
        <p:txBody>
          <a:bodyPr lIns="91439" rIns="91439"/>
          <a:lstStyle/>
          <a:p>
            <a:pPr/>
          </a:p>
        </p:txBody>
      </p:sp>
      <p:sp>
        <p:nvSpPr>
          <p:cNvPr id="168" name="Lorem ipsum dolor sit amet, consectetur adipiscing elit."/>
          <p:cNvSpPr txBox="1"/>
          <p:nvPr>
            <p:ph type="title" hasCustomPrompt="1"/>
          </p:nvPr>
        </p:nvSpPr>
        <p:spPr>
          <a:xfrm>
            <a:off x="2968282" y="1958357"/>
            <a:ext cx="8701204" cy="3065585"/>
          </a:xfrm>
          <a:prstGeom prst="rect">
            <a:avLst/>
          </a:prstGeom>
        </p:spPr>
        <p:txBody>
          <a:bodyPr anchor="ctr"/>
          <a:lstStyle>
            <a:lvl1pPr>
              <a:defRPr sz="8000"/>
            </a:lvl1pPr>
          </a:lstStyle>
          <a:p>
            <a:pPr/>
            <a:r>
              <a:t>Lorem ipsum dolor sit amet, consectetur adipiscing elit.</a:t>
            </a:r>
          </a:p>
        </p:txBody>
      </p:sp>
      <p:sp>
        <p:nvSpPr>
          <p:cNvPr id="1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5_Custom Layout">
    <p:spTree>
      <p:nvGrpSpPr>
        <p:cNvPr id="1" name=""/>
        <p:cNvGrpSpPr/>
        <p:nvPr/>
      </p:nvGrpSpPr>
      <p:grpSpPr>
        <a:xfrm>
          <a:off x="0" y="0"/>
          <a:ext cx="0" cy="0"/>
          <a:chOff x="0" y="0"/>
          <a:chExt cx="0" cy="0"/>
        </a:xfrm>
      </p:grpSpPr>
      <p:sp>
        <p:nvSpPr>
          <p:cNvPr id="176" name="Picture Placeholder 14"/>
          <p:cNvSpPr/>
          <p:nvPr>
            <p:ph type="pic" idx="21"/>
          </p:nvPr>
        </p:nvSpPr>
        <p:spPr>
          <a:xfrm>
            <a:off x="0" y="0"/>
            <a:ext cx="10828020" cy="6881750"/>
          </a:xfrm>
          <a:prstGeom prst="rect">
            <a:avLst/>
          </a:prstGeom>
        </p:spPr>
        <p:txBody>
          <a:bodyPr lIns="91439" rIns="91439"/>
          <a:lstStyle/>
          <a:p>
            <a:pPr/>
          </a:p>
        </p:txBody>
      </p:sp>
      <p:sp>
        <p:nvSpPr>
          <p:cNvPr id="177" name="Lorem ipsum dolor sit amet"/>
          <p:cNvSpPr txBox="1"/>
          <p:nvPr>
            <p:ph type="title" hasCustomPrompt="1"/>
          </p:nvPr>
        </p:nvSpPr>
        <p:spPr>
          <a:xfrm>
            <a:off x="7237707" y="2499256"/>
            <a:ext cx="4431778" cy="1434496"/>
          </a:xfrm>
          <a:prstGeom prst="rect">
            <a:avLst/>
          </a:prstGeom>
        </p:spPr>
        <p:txBody>
          <a:bodyPr anchor="b"/>
          <a:lstStyle>
            <a:lvl1pPr>
              <a:defRPr sz="5400"/>
            </a:lvl1pPr>
          </a:lstStyle>
          <a:p>
            <a:pPr/>
            <a:r>
              <a:t>Lorem ipsum dolor sit amet</a:t>
            </a:r>
          </a:p>
        </p:txBody>
      </p:sp>
      <p:sp>
        <p:nvSpPr>
          <p:cNvPr id="178" name="Body Level One…"/>
          <p:cNvSpPr txBox="1"/>
          <p:nvPr>
            <p:ph type="body" sz="quarter" idx="1" hasCustomPrompt="1"/>
          </p:nvPr>
        </p:nvSpPr>
        <p:spPr>
          <a:xfrm>
            <a:off x="7237707" y="4107843"/>
            <a:ext cx="4431778" cy="2318535"/>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8_Custom Layout">
    <p:bg>
      <p:bgPr>
        <a:solidFill>
          <a:schemeClr val="accent3"/>
        </a:solidFill>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pPr/>
            <a:r>
              <a:t>Lorem ipsum dolor sit amet, consectetur adipiscing elit.</a:t>
            </a:r>
          </a:p>
        </p:txBody>
      </p:sp>
      <p:sp>
        <p:nvSpPr>
          <p:cNvPr id="188"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7_Custom Layout">
    <p:bg>
      <p:bgPr>
        <a:solidFill>
          <a:schemeClr val="accent2"/>
        </a:solidFill>
      </p:bgPr>
    </p:bg>
    <p:spTree>
      <p:nvGrpSpPr>
        <p:cNvPr id="1" name=""/>
        <p:cNvGrpSpPr/>
        <p:nvPr/>
      </p:nvGrpSpPr>
      <p:grpSpPr>
        <a:xfrm>
          <a:off x="0" y="0"/>
          <a:ext cx="0" cy="0"/>
          <a:chOff x="0" y="0"/>
          <a:chExt cx="0" cy="0"/>
        </a:xfrm>
      </p:grpSpPr>
      <p:sp>
        <p:nvSpPr>
          <p:cNvPr id="195"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1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8_Custom Layout">
    <p:bg>
      <p:bgPr>
        <a:solidFill>
          <a:schemeClr val="accent4"/>
        </a:solidFill>
      </p:bgPr>
    </p:bg>
    <p:spTree>
      <p:nvGrpSpPr>
        <p:cNvPr id="1" name=""/>
        <p:cNvGrpSpPr/>
        <p:nvPr/>
      </p:nvGrpSpPr>
      <p:grpSpPr>
        <a:xfrm>
          <a:off x="0" y="0"/>
          <a:ext cx="0" cy="0"/>
          <a:chOff x="0" y="0"/>
          <a:chExt cx="0" cy="0"/>
        </a:xfrm>
      </p:grpSpPr>
      <p:pic>
        <p:nvPicPr>
          <p:cNvPr id="203" name="Graphic 1" descr="Graphic 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204"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2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3_Custom Layout">
    <p:bg>
      <p:bgPr>
        <a:solidFill>
          <a:schemeClr val="accent3"/>
        </a:solidFill>
      </p:bgPr>
    </p:bg>
    <p:spTree>
      <p:nvGrpSpPr>
        <p:cNvPr id="1" name=""/>
        <p:cNvGrpSpPr/>
        <p:nvPr/>
      </p:nvGrpSpPr>
      <p:grpSpPr>
        <a:xfrm>
          <a:off x="0" y="0"/>
          <a:ext cx="0" cy="0"/>
          <a:chOff x="0" y="0"/>
          <a:chExt cx="0" cy="0"/>
        </a:xfrm>
      </p:grpSpPr>
      <p:sp>
        <p:nvSpPr>
          <p:cNvPr id="24" name="Picture Placeholder 14"/>
          <p:cNvSpPr/>
          <p:nvPr>
            <p:ph type="pic" idx="21"/>
          </p:nvPr>
        </p:nvSpPr>
        <p:spPr>
          <a:xfrm>
            <a:off x="0" y="0"/>
            <a:ext cx="10828020" cy="6881750"/>
          </a:xfrm>
          <a:prstGeom prst="rect">
            <a:avLst/>
          </a:prstGeom>
        </p:spPr>
        <p:txBody>
          <a:bodyPr lIns="91439" rIns="91439"/>
          <a:lstStyle/>
          <a:p>
            <a:pPr/>
          </a:p>
        </p:txBody>
      </p:sp>
      <p:sp>
        <p:nvSpPr>
          <p:cNvPr id="25" name="Hello there,I’m a title slide"/>
          <p:cNvSpPr txBox="1"/>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pPr/>
            <a:r>
              <a:t>Hello there,I’m a title slide</a:t>
            </a:r>
          </a:p>
        </p:txBody>
      </p:sp>
      <p:sp>
        <p:nvSpPr>
          <p:cNvPr id="26" name="Body Level One…"/>
          <p:cNvSpPr txBox="1"/>
          <p:nvPr>
            <p:ph type="body" sz="quarter" idx="1" hasCustomPrompt="1"/>
          </p:nvPr>
        </p:nvSpPr>
        <p:spPr>
          <a:xfrm>
            <a:off x="640029" y="5689779"/>
            <a:ext cx="3749160"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27" name="Graphic 2" descr="Graphic 2"/>
          <p:cNvPicPr>
            <a:picLocks noChangeAspect="1"/>
          </p:cNvPicPr>
          <p:nvPr/>
        </p:nvPicPr>
        <p:blipFill>
          <a:blip r:embed="rId2">
            <a:extLst/>
          </a:blip>
          <a:stretch>
            <a:fillRect/>
          </a:stretch>
        </p:blipFill>
        <p:spPr>
          <a:xfrm>
            <a:off x="8282867" y="5002819"/>
            <a:ext cx="3037617" cy="1117739"/>
          </a:xfrm>
          <a:prstGeom prst="rect">
            <a:avLst/>
          </a:prstGeom>
          <a:ln w="12700">
            <a:miter lim="400000"/>
          </a:ln>
        </p:spPr>
      </p:pic>
      <p:sp>
        <p:nvSpPr>
          <p:cNvPr id="28"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Custom Layout">
    <p:bg>
      <p:bgPr>
        <a:solidFill>
          <a:schemeClr val="accent3"/>
        </a:solidFill>
      </p:bgPr>
    </p:bg>
    <p:spTree>
      <p:nvGrpSpPr>
        <p:cNvPr id="1" name=""/>
        <p:cNvGrpSpPr/>
        <p:nvPr/>
      </p:nvGrpSpPr>
      <p:grpSpPr>
        <a:xfrm>
          <a:off x="0" y="0"/>
          <a:ext cx="0" cy="0"/>
          <a:chOff x="0" y="0"/>
          <a:chExt cx="0" cy="0"/>
        </a:xfrm>
      </p:grpSpPr>
      <p:sp>
        <p:nvSpPr>
          <p:cNvPr id="212" name="Picture Placeholder 14"/>
          <p:cNvSpPr/>
          <p:nvPr>
            <p:ph type="pic" idx="21"/>
          </p:nvPr>
        </p:nvSpPr>
        <p:spPr>
          <a:xfrm>
            <a:off x="660399" y="488961"/>
            <a:ext cx="9345477" cy="5939519"/>
          </a:xfrm>
          <a:prstGeom prst="rect">
            <a:avLst/>
          </a:prstGeom>
        </p:spPr>
        <p:txBody>
          <a:bodyPr lIns="91439" rIns="91439"/>
          <a:lstStyle/>
          <a:p>
            <a:pPr/>
          </a:p>
        </p:txBody>
      </p:sp>
      <p:sp>
        <p:nvSpPr>
          <p:cNvPr id="213" name="Lorem ipsum dolor sit amet, consectetur adipiscing elit."/>
          <p:cNvSpPr txBox="1"/>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pPr/>
            <a:r>
              <a:t>Lorem ipsum dolor sit amet, consectetur adipiscing elit.</a:t>
            </a:r>
          </a:p>
        </p:txBody>
      </p:sp>
      <p:pic>
        <p:nvPicPr>
          <p:cNvPr id="214" name="Graphic 5" descr="Graphic 5"/>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21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4_Custom Layout">
    <p:spTree>
      <p:nvGrpSpPr>
        <p:cNvPr id="1" name=""/>
        <p:cNvGrpSpPr/>
        <p:nvPr/>
      </p:nvGrpSpPr>
      <p:grpSpPr>
        <a:xfrm>
          <a:off x="0" y="0"/>
          <a:ext cx="0" cy="0"/>
          <a:chOff x="0" y="0"/>
          <a:chExt cx="0" cy="0"/>
        </a:xfrm>
      </p:grpSpPr>
      <p:sp>
        <p:nvSpPr>
          <p:cNvPr id="222" name="Picture Placeholder 6"/>
          <p:cNvSpPr/>
          <p:nvPr>
            <p:ph type="pic" idx="21"/>
          </p:nvPr>
        </p:nvSpPr>
        <p:spPr>
          <a:xfrm>
            <a:off x="0" y="0"/>
            <a:ext cx="6268464" cy="6858000"/>
          </a:xfrm>
          <a:prstGeom prst="rect">
            <a:avLst/>
          </a:prstGeom>
        </p:spPr>
        <p:txBody>
          <a:bodyPr lIns="91439" rIns="91439"/>
          <a:lstStyle/>
          <a:p>
            <a:pPr/>
          </a:p>
        </p:txBody>
      </p:sp>
      <p:sp>
        <p:nvSpPr>
          <p:cNvPr id="223" name="Body Level One…"/>
          <p:cNvSpPr txBox="1"/>
          <p:nvPr>
            <p:ph type="body" sz="quarter" idx="1" hasCustomPrompt="1"/>
          </p:nvPr>
        </p:nvSpPr>
        <p:spPr>
          <a:xfrm>
            <a:off x="6648773" y="1869394"/>
            <a:ext cx="5063679" cy="738665"/>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24" name="Text Placeholder 5"/>
          <p:cNvSpPr/>
          <p:nvPr>
            <p:ph type="body" sz="quarter" idx="22" hasCustomPrompt="1"/>
          </p:nvPr>
        </p:nvSpPr>
        <p:spPr>
          <a:xfrm>
            <a:off x="6648773" y="1324542"/>
            <a:ext cx="5063679" cy="400111"/>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5" name="Text Placeholder 5"/>
          <p:cNvSpPr/>
          <p:nvPr>
            <p:ph type="body" sz="quarter" idx="23" hasCustomPrompt="1"/>
          </p:nvPr>
        </p:nvSpPr>
        <p:spPr>
          <a:xfrm>
            <a:off x="6648773" y="3367542"/>
            <a:ext cx="5063679" cy="738665"/>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6" name="Text Placeholder 5"/>
          <p:cNvSpPr/>
          <p:nvPr>
            <p:ph type="body" sz="quarter" idx="24" hasCustomPrompt="1"/>
          </p:nvPr>
        </p:nvSpPr>
        <p:spPr>
          <a:xfrm>
            <a:off x="6648773" y="2822691"/>
            <a:ext cx="5063679" cy="400111"/>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7" name="Text Placeholder 5"/>
          <p:cNvSpPr/>
          <p:nvPr>
            <p:ph type="body" sz="quarter" idx="25" hasCustomPrompt="1"/>
          </p:nvPr>
        </p:nvSpPr>
        <p:spPr>
          <a:xfrm>
            <a:off x="6648773" y="4865037"/>
            <a:ext cx="5063679" cy="738665"/>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8" name="Text Placeholder 5"/>
          <p:cNvSpPr/>
          <p:nvPr>
            <p:ph type="body" sz="quarter" idx="26" hasCustomPrompt="1"/>
          </p:nvPr>
        </p:nvSpPr>
        <p:spPr>
          <a:xfrm>
            <a:off x="6648773" y="4320185"/>
            <a:ext cx="5063679" cy="400111"/>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9_Custom Layout">
    <p:bg>
      <p:bgPr>
        <a:solidFill>
          <a:schemeClr val="accent3"/>
        </a:solidFill>
      </p:bgPr>
    </p:bg>
    <p:spTree>
      <p:nvGrpSpPr>
        <p:cNvPr id="1" name=""/>
        <p:cNvGrpSpPr/>
        <p:nvPr/>
      </p:nvGrpSpPr>
      <p:grpSpPr>
        <a:xfrm>
          <a:off x="0" y="0"/>
          <a:ext cx="0" cy="0"/>
          <a:chOff x="0" y="0"/>
          <a:chExt cx="0" cy="0"/>
        </a:xfrm>
      </p:grpSpPr>
      <p:sp>
        <p:nvSpPr>
          <p:cNvPr id="236" name="Picture Placeholder 6"/>
          <p:cNvSpPr/>
          <p:nvPr>
            <p:ph type="pic" idx="21"/>
          </p:nvPr>
        </p:nvSpPr>
        <p:spPr>
          <a:xfrm>
            <a:off x="0" y="0"/>
            <a:ext cx="6268464" cy="6858000"/>
          </a:xfrm>
          <a:prstGeom prst="rect">
            <a:avLst/>
          </a:prstGeom>
        </p:spPr>
        <p:txBody>
          <a:bodyPr lIns="91439" rIns="91439"/>
          <a:lstStyle/>
          <a:p>
            <a:pPr/>
          </a:p>
        </p:txBody>
      </p:sp>
      <p:sp>
        <p:nvSpPr>
          <p:cNvPr id="237" name="Body Level One…"/>
          <p:cNvSpPr txBox="1"/>
          <p:nvPr>
            <p:ph type="body" sz="quarter" idx="1" hasCustomPrompt="1"/>
          </p:nvPr>
        </p:nvSpPr>
        <p:spPr>
          <a:xfrm>
            <a:off x="6648773" y="1869394"/>
            <a:ext cx="5063679" cy="738665"/>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38" name="Text Placeholder 5"/>
          <p:cNvSpPr/>
          <p:nvPr>
            <p:ph type="body" sz="quarter" idx="22" hasCustomPrompt="1"/>
          </p:nvPr>
        </p:nvSpPr>
        <p:spPr>
          <a:xfrm>
            <a:off x="6648773" y="1324542"/>
            <a:ext cx="50636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39" name="Text Placeholder 5"/>
          <p:cNvSpPr/>
          <p:nvPr>
            <p:ph type="body" sz="quarter" idx="23" hasCustomPrompt="1"/>
          </p:nvPr>
        </p:nvSpPr>
        <p:spPr>
          <a:xfrm>
            <a:off x="6648773" y="3367542"/>
            <a:ext cx="5063679" cy="738665"/>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40" name="Text Placeholder 5"/>
          <p:cNvSpPr/>
          <p:nvPr>
            <p:ph type="body" sz="quarter" idx="24" hasCustomPrompt="1"/>
          </p:nvPr>
        </p:nvSpPr>
        <p:spPr>
          <a:xfrm>
            <a:off x="6648773" y="2822691"/>
            <a:ext cx="50636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41" name="Text Placeholder 5"/>
          <p:cNvSpPr/>
          <p:nvPr>
            <p:ph type="body" sz="quarter" idx="25" hasCustomPrompt="1"/>
          </p:nvPr>
        </p:nvSpPr>
        <p:spPr>
          <a:xfrm>
            <a:off x="6648773" y="4865037"/>
            <a:ext cx="5063679" cy="738665"/>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42" name="Text Placeholder 5"/>
          <p:cNvSpPr/>
          <p:nvPr>
            <p:ph type="body" sz="quarter" idx="26" hasCustomPrompt="1"/>
          </p:nvPr>
        </p:nvSpPr>
        <p:spPr>
          <a:xfrm>
            <a:off x="6648773" y="4320185"/>
            <a:ext cx="50636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pic>
        <p:nvPicPr>
          <p:cNvPr id="243"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24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8_Custom Layout">
    <p:spTree>
      <p:nvGrpSpPr>
        <p:cNvPr id="1" name=""/>
        <p:cNvGrpSpPr/>
        <p:nvPr/>
      </p:nvGrpSpPr>
      <p:grpSpPr>
        <a:xfrm>
          <a:off x="0" y="0"/>
          <a:ext cx="0" cy="0"/>
          <a:chOff x="0" y="0"/>
          <a:chExt cx="0" cy="0"/>
        </a:xfrm>
      </p:grpSpPr>
      <p:sp>
        <p:nvSpPr>
          <p:cNvPr id="251" name="Picture Placeholder 10"/>
          <p:cNvSpPr/>
          <p:nvPr>
            <p:ph type="pic" idx="21"/>
          </p:nvPr>
        </p:nvSpPr>
        <p:spPr>
          <a:xfrm>
            <a:off x="6096000" y="0"/>
            <a:ext cx="6096000" cy="6858000"/>
          </a:xfrm>
          <a:prstGeom prst="rect">
            <a:avLst/>
          </a:prstGeom>
        </p:spPr>
        <p:txBody>
          <a:bodyPr lIns="91439" rIns="91439"/>
          <a:lstStyle/>
          <a:p>
            <a:pPr/>
          </a:p>
        </p:txBody>
      </p:sp>
      <p:sp>
        <p:nvSpPr>
          <p:cNvPr id="252" name="Lorem ipsum dolor sit amet, consectetur."/>
          <p:cNvSpPr txBox="1"/>
          <p:nvPr>
            <p:ph type="title" hasCustomPrompt="1"/>
          </p:nvPr>
        </p:nvSpPr>
        <p:spPr>
          <a:xfrm>
            <a:off x="689316" y="555919"/>
            <a:ext cx="4921072" cy="987066"/>
          </a:xfrm>
          <a:prstGeom prst="rect">
            <a:avLst/>
          </a:prstGeom>
        </p:spPr>
        <p:txBody>
          <a:bodyPr/>
          <a:lstStyle/>
          <a:p>
            <a:pPr/>
            <a:r>
              <a:t>Lorem ipsum dolor sit amet, consectetur.</a:t>
            </a:r>
          </a:p>
        </p:txBody>
      </p:sp>
      <p:sp>
        <p:nvSpPr>
          <p:cNvPr id="253" name="Body Level One…"/>
          <p:cNvSpPr txBox="1"/>
          <p:nvPr>
            <p:ph type="body" sz="quarter" idx="1" hasCustomPrompt="1"/>
          </p:nvPr>
        </p:nvSpPr>
        <p:spPr>
          <a:xfrm>
            <a:off x="689316" y="1882514"/>
            <a:ext cx="4921071" cy="1169552"/>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54"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7_Custom Layout">
    <p:spTree>
      <p:nvGrpSpPr>
        <p:cNvPr id="1" name=""/>
        <p:cNvGrpSpPr/>
        <p:nvPr/>
      </p:nvGrpSpPr>
      <p:grpSpPr>
        <a:xfrm>
          <a:off x="0" y="0"/>
          <a:ext cx="0" cy="0"/>
          <a:chOff x="0" y="0"/>
          <a:chExt cx="0" cy="0"/>
        </a:xfrm>
      </p:grpSpPr>
      <p:sp>
        <p:nvSpPr>
          <p:cNvPr id="261" name="Picture Placeholder 10"/>
          <p:cNvSpPr/>
          <p:nvPr>
            <p:ph type="pic" idx="21"/>
          </p:nvPr>
        </p:nvSpPr>
        <p:spPr>
          <a:xfrm>
            <a:off x="0" y="0"/>
            <a:ext cx="6096000" cy="6858000"/>
          </a:xfrm>
          <a:prstGeom prst="rect">
            <a:avLst/>
          </a:prstGeom>
        </p:spPr>
        <p:txBody>
          <a:bodyPr lIns="91439" rIns="91439"/>
          <a:lstStyle/>
          <a:p>
            <a:pPr/>
          </a:p>
        </p:txBody>
      </p:sp>
      <p:sp>
        <p:nvSpPr>
          <p:cNvPr id="262" name="Lorem ipsum dolor sit amet, consectetur."/>
          <p:cNvSpPr txBox="1"/>
          <p:nvPr>
            <p:ph type="title" hasCustomPrompt="1"/>
          </p:nvPr>
        </p:nvSpPr>
        <p:spPr>
          <a:xfrm>
            <a:off x="6648773" y="555919"/>
            <a:ext cx="4184543" cy="987066"/>
          </a:xfrm>
          <a:prstGeom prst="rect">
            <a:avLst/>
          </a:prstGeom>
        </p:spPr>
        <p:txBody>
          <a:bodyPr/>
          <a:lstStyle/>
          <a:p>
            <a:pPr/>
            <a:r>
              <a:t>Lorem ipsum dolor sit amet, consectetur.</a:t>
            </a:r>
          </a:p>
        </p:txBody>
      </p:sp>
      <p:sp>
        <p:nvSpPr>
          <p:cNvPr id="263" name="Body Level One…"/>
          <p:cNvSpPr txBox="1"/>
          <p:nvPr>
            <p:ph type="body" sz="quarter" idx="1" hasCustomPrompt="1"/>
          </p:nvPr>
        </p:nvSpPr>
        <p:spPr>
          <a:xfrm>
            <a:off x="6648771" y="1882514"/>
            <a:ext cx="4921071" cy="1169552"/>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64"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7_Custom Layout">
    <p:bg>
      <p:bgPr>
        <a:solidFill>
          <a:schemeClr val="accent3"/>
        </a:solidFill>
      </p:bgPr>
    </p:bg>
    <p:spTree>
      <p:nvGrpSpPr>
        <p:cNvPr id="1" name=""/>
        <p:cNvGrpSpPr/>
        <p:nvPr/>
      </p:nvGrpSpPr>
      <p:grpSpPr>
        <a:xfrm>
          <a:off x="0" y="0"/>
          <a:ext cx="0" cy="0"/>
          <a:chOff x="0" y="0"/>
          <a:chExt cx="0" cy="0"/>
        </a:xfrm>
      </p:grpSpPr>
      <p:sp>
        <p:nvSpPr>
          <p:cNvPr id="271" name="Picture Placeholder 10"/>
          <p:cNvSpPr/>
          <p:nvPr>
            <p:ph type="pic" idx="21"/>
          </p:nvPr>
        </p:nvSpPr>
        <p:spPr>
          <a:xfrm>
            <a:off x="6096000" y="0"/>
            <a:ext cx="6096000" cy="6858000"/>
          </a:xfrm>
          <a:prstGeom prst="rect">
            <a:avLst/>
          </a:prstGeom>
        </p:spPr>
        <p:txBody>
          <a:bodyPr lIns="91439" rIns="91439"/>
          <a:lstStyle/>
          <a:p>
            <a:pPr/>
          </a:p>
        </p:txBody>
      </p:sp>
      <p:sp>
        <p:nvSpPr>
          <p:cNvPr id="272"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273"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7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6_Custom Layout">
    <p:bg>
      <p:bgPr>
        <a:solidFill>
          <a:schemeClr val="accent3"/>
        </a:solidFill>
      </p:bgPr>
    </p:bg>
    <p:spTree>
      <p:nvGrpSpPr>
        <p:cNvPr id="1" name=""/>
        <p:cNvGrpSpPr/>
        <p:nvPr/>
      </p:nvGrpSpPr>
      <p:grpSpPr>
        <a:xfrm>
          <a:off x="0" y="0"/>
          <a:ext cx="0" cy="0"/>
          <a:chOff x="0" y="0"/>
          <a:chExt cx="0" cy="0"/>
        </a:xfrm>
      </p:grpSpPr>
      <p:sp>
        <p:nvSpPr>
          <p:cNvPr id="281" name="Picture Placeholder 10"/>
          <p:cNvSpPr/>
          <p:nvPr>
            <p:ph type="pic" idx="21"/>
          </p:nvPr>
        </p:nvSpPr>
        <p:spPr>
          <a:xfrm>
            <a:off x="6096000" y="0"/>
            <a:ext cx="6096000" cy="6858000"/>
          </a:xfrm>
          <a:prstGeom prst="rect">
            <a:avLst/>
          </a:prstGeom>
        </p:spPr>
        <p:txBody>
          <a:bodyPr lIns="91439" rIns="91439"/>
          <a:lstStyle/>
          <a:p>
            <a:pPr/>
          </a:p>
        </p:txBody>
      </p:sp>
      <p:sp>
        <p:nvSpPr>
          <p:cNvPr id="282"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283"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8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2_Custom Layout">
    <p:bg>
      <p:bgPr>
        <a:solidFill>
          <a:schemeClr val="accent3"/>
        </a:solidFill>
      </p:bgPr>
    </p:bg>
    <p:spTree>
      <p:nvGrpSpPr>
        <p:cNvPr id="1" name=""/>
        <p:cNvGrpSpPr/>
        <p:nvPr/>
      </p:nvGrpSpPr>
      <p:grpSpPr>
        <a:xfrm>
          <a:off x="0" y="0"/>
          <a:ext cx="0" cy="0"/>
          <a:chOff x="0" y="0"/>
          <a:chExt cx="0" cy="0"/>
        </a:xfrm>
      </p:grpSpPr>
      <p:sp>
        <p:nvSpPr>
          <p:cNvPr id="291"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292"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9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4_Custom Layout">
    <p:bg>
      <p:bgPr>
        <a:solidFill>
          <a:schemeClr val="accent3"/>
        </a:solidFill>
      </p:bgPr>
    </p:bg>
    <p:spTree>
      <p:nvGrpSpPr>
        <p:cNvPr id="1" name=""/>
        <p:cNvGrpSpPr/>
        <p:nvPr/>
      </p:nvGrpSpPr>
      <p:grpSpPr>
        <a:xfrm>
          <a:off x="0" y="0"/>
          <a:ext cx="0" cy="0"/>
          <a:chOff x="0" y="0"/>
          <a:chExt cx="0" cy="0"/>
        </a:xfrm>
      </p:grpSpPr>
      <p:sp>
        <p:nvSpPr>
          <p:cNvPr id="300" name="Lorem ipsum dolor sit amet, consectetur."/>
          <p:cNvSpPr txBox="1"/>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pPr/>
            <a:r>
              <a:t>Lorem ipsum dolor sit amet, consectetur.</a:t>
            </a:r>
          </a:p>
        </p:txBody>
      </p:sp>
      <p:sp>
        <p:nvSpPr>
          <p:cNvPr id="301"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p>
        </p:txBody>
      </p:sp>
      <p:sp>
        <p:nvSpPr>
          <p:cNvPr id="302" name="Body Level One…"/>
          <p:cNvSpPr txBox="1"/>
          <p:nvPr>
            <p:ph type="body" sz="quarter" idx="1" hasCustomPrompt="1"/>
          </p:nvPr>
        </p:nvSpPr>
        <p:spPr>
          <a:xfrm>
            <a:off x="6838122" y="1882514"/>
            <a:ext cx="4664563" cy="1169552"/>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03" name="Text Placeholder 5"/>
          <p:cNvSpPr/>
          <p:nvPr>
            <p:ph type="body" sz="quarter" idx="21" hasCustomPrompt="1"/>
          </p:nvPr>
        </p:nvSpPr>
        <p:spPr>
          <a:xfrm>
            <a:off x="6838122" y="555918"/>
            <a:ext cx="3856383" cy="788230"/>
          </a:xfrm>
          <a:prstGeom prst="rect">
            <a:avLst/>
          </a:prstGeom>
        </p:spPr>
        <p:txBody>
          <a:bodyPr>
            <a:normAutofit fontScale="100000" lnSpcReduction="0"/>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pPr/>
            <a:r>
              <a:t>Lorem ipsum dolor sit amet, consectetur </a:t>
            </a:r>
          </a:p>
        </p:txBody>
      </p:sp>
      <p:pic>
        <p:nvPicPr>
          <p:cNvPr id="304" name="Graphic 11" descr="Graphic 1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0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5_Custom Layout">
    <p:bg>
      <p:bgPr>
        <a:solidFill>
          <a:schemeClr val="accent3"/>
        </a:solidFill>
      </p:bgPr>
    </p:bg>
    <p:spTree>
      <p:nvGrpSpPr>
        <p:cNvPr id="1" name=""/>
        <p:cNvGrpSpPr/>
        <p:nvPr/>
      </p:nvGrpSpPr>
      <p:grpSpPr>
        <a:xfrm>
          <a:off x="0" y="0"/>
          <a:ext cx="0" cy="0"/>
          <a:chOff x="0" y="0"/>
          <a:chExt cx="0" cy="0"/>
        </a:xfrm>
      </p:grpSpPr>
      <p:sp>
        <p:nvSpPr>
          <p:cNvPr id="312" name="Lorem ipsum dolor sit amet, consectetur."/>
          <p:cNvSpPr txBox="1"/>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pPr/>
            <a:r>
              <a:t>Lorem ipsum dolor sit amet, consectetur.</a:t>
            </a:r>
          </a:p>
        </p:txBody>
      </p:sp>
      <p:sp>
        <p:nvSpPr>
          <p:cNvPr id="313" name="Body Level One…"/>
          <p:cNvSpPr txBox="1"/>
          <p:nvPr>
            <p:ph type="body" sz="quarter" idx="1" hasCustomPrompt="1"/>
          </p:nvPr>
        </p:nvSpPr>
        <p:spPr>
          <a:xfrm>
            <a:off x="6838122" y="1882514"/>
            <a:ext cx="4664563" cy="1169552"/>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14" name="Text Placeholder 5"/>
          <p:cNvSpPr/>
          <p:nvPr>
            <p:ph type="body" sz="quarter" idx="21" hasCustomPrompt="1"/>
          </p:nvPr>
        </p:nvSpPr>
        <p:spPr>
          <a:xfrm>
            <a:off x="6838122" y="555918"/>
            <a:ext cx="3896140" cy="788230"/>
          </a:xfrm>
          <a:prstGeom prst="rect">
            <a:avLst/>
          </a:prstGeom>
        </p:spPr>
        <p:txBody>
          <a:bodyPr>
            <a:normAutofit fontScale="100000" lnSpcReduction="0"/>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pPr/>
            <a:r>
              <a:t>Lorem ipsum dolor sit amet, consectetur </a:t>
            </a:r>
          </a:p>
        </p:txBody>
      </p:sp>
      <p:sp>
        <p:nvSpPr>
          <p:cNvPr id="315"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p>
        </p:txBody>
      </p:sp>
      <p:sp>
        <p:nvSpPr>
          <p:cNvPr id="316" name="Text Placeholder 5"/>
          <p:cNvSpPr/>
          <p:nvPr>
            <p:ph type="body" sz="quarter" idx="22" hasCustomPrompt="1"/>
          </p:nvPr>
        </p:nvSpPr>
        <p:spPr>
          <a:xfrm>
            <a:off x="698911" y="1882514"/>
            <a:ext cx="4593885" cy="1169552"/>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18"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4_Custom Layout">
    <p:bg>
      <p:bgPr>
        <a:solidFill>
          <a:schemeClr val="accent3"/>
        </a:solidFill>
      </p:bgPr>
    </p:bg>
    <p:spTree>
      <p:nvGrpSpPr>
        <p:cNvPr id="1" name=""/>
        <p:cNvGrpSpPr/>
        <p:nvPr/>
      </p:nvGrpSpPr>
      <p:grpSpPr>
        <a:xfrm>
          <a:off x="0" y="0"/>
          <a:ext cx="0" cy="0"/>
          <a:chOff x="0" y="0"/>
          <a:chExt cx="0" cy="0"/>
        </a:xfrm>
      </p:grpSpPr>
      <p:sp>
        <p:nvSpPr>
          <p:cNvPr id="35" name="Picture Placeholder 1"/>
          <p:cNvSpPr/>
          <p:nvPr>
            <p:ph type="pic" idx="21"/>
          </p:nvPr>
        </p:nvSpPr>
        <p:spPr>
          <a:xfrm>
            <a:off x="485044" y="488961"/>
            <a:ext cx="9345478" cy="5939519"/>
          </a:xfrm>
          <a:prstGeom prst="rect">
            <a:avLst/>
          </a:prstGeom>
        </p:spPr>
        <p:txBody>
          <a:bodyPr lIns="91439" rIns="91439"/>
          <a:lstStyle/>
          <a:p>
            <a:pPr/>
          </a:p>
        </p:txBody>
      </p:sp>
      <p:sp>
        <p:nvSpPr>
          <p:cNvPr id="36" name="Hello there,I’m a title slide"/>
          <p:cNvSpPr txBox="1"/>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pPr/>
            <a:r>
              <a:t>Hello there,I’m a title slide</a:t>
            </a:r>
          </a:p>
        </p:txBody>
      </p:sp>
      <p:sp>
        <p:nvSpPr>
          <p:cNvPr id="37" name="Body Level One…"/>
          <p:cNvSpPr txBox="1"/>
          <p:nvPr>
            <p:ph type="body" sz="quarter" idx="1" hasCustomPrompt="1"/>
          </p:nvPr>
        </p:nvSpPr>
        <p:spPr>
          <a:xfrm>
            <a:off x="748518" y="5689779"/>
            <a:ext cx="2995630"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38" name="Graphic 2" descr="Graphic 2"/>
          <p:cNvPicPr>
            <a:picLocks noChangeAspect="1"/>
          </p:cNvPicPr>
          <p:nvPr/>
        </p:nvPicPr>
        <p:blipFill>
          <a:blip r:embed="rId2">
            <a:extLst/>
          </a:blip>
          <a:stretch>
            <a:fillRect/>
          </a:stretch>
        </p:blipFill>
        <p:spPr>
          <a:xfrm>
            <a:off x="8282867" y="5002819"/>
            <a:ext cx="3037617" cy="1117739"/>
          </a:xfrm>
          <a:prstGeom prst="rect">
            <a:avLst/>
          </a:prstGeom>
          <a:ln w="12700">
            <a:miter lim="400000"/>
          </a:ln>
        </p:spPr>
      </p:pic>
      <p:sp>
        <p:nvSpPr>
          <p:cNvPr id="39"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6_Custom Layout">
    <p:bg>
      <p:bgPr>
        <a:solidFill>
          <a:schemeClr val="accent3"/>
        </a:solidFill>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p>
        </p:txBody>
      </p:sp>
      <p:sp>
        <p:nvSpPr>
          <p:cNvPr id="326" name="Lorem ipsum dolor sit amet, consectetur."/>
          <p:cNvSpPr txBox="1"/>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pPr/>
            <a:r>
              <a:t>Lorem ipsum dolor sit amet, consectetur.</a:t>
            </a:r>
          </a:p>
        </p:txBody>
      </p:sp>
      <p:sp>
        <p:nvSpPr>
          <p:cNvPr id="327" name="Triangle 8"/>
          <p:cNvSpPr/>
          <p:nvPr/>
        </p:nvSpPr>
        <p:spPr>
          <a:xfrm rot="5400000">
            <a:off x="2374388" y="3135053"/>
            <a:ext cx="6846711" cy="599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p>
        </p:txBody>
      </p:sp>
      <p:sp>
        <p:nvSpPr>
          <p:cNvPr id="328" name="Body Level One…"/>
          <p:cNvSpPr txBox="1"/>
          <p:nvPr>
            <p:ph type="body" sz="quarter" idx="1" hasCustomPrompt="1"/>
          </p:nvPr>
        </p:nvSpPr>
        <p:spPr>
          <a:xfrm>
            <a:off x="698911" y="1882514"/>
            <a:ext cx="4593885"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29" name="Text Placeholder 5"/>
          <p:cNvSpPr/>
          <p:nvPr>
            <p:ph type="body" sz="quarter" idx="21" hasCustomPrompt="1"/>
          </p:nvPr>
        </p:nvSpPr>
        <p:spPr>
          <a:xfrm>
            <a:off x="6838122" y="1882514"/>
            <a:ext cx="4664563" cy="1169552"/>
          </a:xfrm>
          <a:prstGeom prst="rect">
            <a:avLst/>
          </a:prstGeom>
        </p:spPr>
        <p:txBody>
          <a:bodyPr>
            <a:normAutofit fontScale="100000" lnSpcReduction="0"/>
          </a:bodyPr>
          <a:lstStyle>
            <a:lvl1pPr marL="0" indent="0">
              <a:spcBef>
                <a:spcPts val="600"/>
              </a:spcBef>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p:nvPr>
            <p:ph type="body" sz="quarter" idx="22" hasCustomPrompt="1"/>
          </p:nvPr>
        </p:nvSpPr>
        <p:spPr>
          <a:xfrm>
            <a:off x="6838122" y="555918"/>
            <a:ext cx="3843271" cy="788230"/>
          </a:xfrm>
          <a:prstGeom prst="rect">
            <a:avLst/>
          </a:prstGeom>
        </p:spPr>
        <p:txBody>
          <a:bodyPr>
            <a:normAutofit fontScale="100000" lnSpcReduction="0"/>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pPr/>
            <a:r>
              <a:t>Lorem ipsum dolor sit amet, consectetur </a:t>
            </a:r>
          </a:p>
        </p:txBody>
      </p:sp>
      <p:pic>
        <p:nvPicPr>
          <p:cNvPr id="331" name="Graphic 13" descr="Graphic 13"/>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3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1_Custom Layout">
    <p:bg>
      <p:bgPr>
        <a:solidFill>
          <a:schemeClr val="accent3"/>
        </a:solidFill>
      </p:bgPr>
    </p:bg>
    <p:spTree>
      <p:nvGrpSpPr>
        <p:cNvPr id="1" name=""/>
        <p:cNvGrpSpPr/>
        <p:nvPr/>
      </p:nvGrpSpPr>
      <p:grpSpPr>
        <a:xfrm>
          <a:off x="0" y="0"/>
          <a:ext cx="0" cy="0"/>
          <a:chOff x="0" y="0"/>
          <a:chExt cx="0" cy="0"/>
        </a:xfrm>
      </p:grpSpPr>
      <p:sp>
        <p:nvSpPr>
          <p:cNvPr id="339" name="Body Level One…"/>
          <p:cNvSpPr txBox="1"/>
          <p:nvPr>
            <p:ph type="body" sz="quarter" idx="1" hasCustomPrompt="1"/>
          </p:nvPr>
        </p:nvSpPr>
        <p:spPr>
          <a:xfrm>
            <a:off x="6581616" y="5170992"/>
            <a:ext cx="4921071" cy="954108"/>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40"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41" name="Text Placeholder 5"/>
          <p:cNvSpPr/>
          <p:nvPr>
            <p:ph type="body" sz="quarter" idx="21" hasCustomPrompt="1"/>
          </p:nvPr>
        </p:nvSpPr>
        <p:spPr>
          <a:xfrm>
            <a:off x="689316" y="555918"/>
            <a:ext cx="5406684" cy="3046989"/>
          </a:xfrm>
          <a:prstGeom prst="rect">
            <a:avLst/>
          </a:prstGeom>
        </p:spPr>
        <p:txBody>
          <a:bodyPr>
            <a:normAutofit fontScale="100000" lnSpcReduction="0"/>
          </a:bodyPr>
          <a:lstStyle>
            <a:lvl1pPr marL="0" indent="0">
              <a:buSzTx/>
              <a:buFontTx/>
              <a:buNone/>
              <a:defRPr sz="4800">
                <a:solidFill>
                  <a:schemeClr val="accent4"/>
                </a:solidFill>
                <a:latin typeface="Baskerville"/>
                <a:ea typeface="Baskerville"/>
                <a:cs typeface="Baskerville"/>
                <a:sym typeface="Baskerville"/>
              </a:defRPr>
            </a:lvl1pPr>
          </a:lstStyle>
          <a:p>
            <a:pPr/>
            <a:r>
              <a:t>Lorem ipsum dolor sit amet, consectetur adipiscing elit, sed do eiusmod tempor.</a:t>
            </a:r>
          </a:p>
        </p:txBody>
      </p:sp>
      <p:sp>
        <p:nvSpPr>
          <p:cNvPr id="34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3_Custom Layout">
    <p:bg>
      <p:bgPr>
        <a:solidFill>
          <a:schemeClr val="accent4"/>
        </a:solidFill>
      </p:bgPr>
    </p:bg>
    <p:spTree>
      <p:nvGrpSpPr>
        <p:cNvPr id="1" name=""/>
        <p:cNvGrpSpPr/>
        <p:nvPr/>
      </p:nvGrpSpPr>
      <p:grpSpPr>
        <a:xfrm>
          <a:off x="0" y="0"/>
          <a:ext cx="0" cy="0"/>
          <a:chOff x="0" y="0"/>
          <a:chExt cx="0" cy="0"/>
        </a:xfrm>
      </p:grpSpPr>
      <p:sp>
        <p:nvSpPr>
          <p:cNvPr id="349" name="Body Level One…"/>
          <p:cNvSpPr txBox="1"/>
          <p:nvPr>
            <p:ph type="body" sz="quarter" idx="1" hasCustomPrompt="1"/>
          </p:nvPr>
        </p:nvSpPr>
        <p:spPr>
          <a:xfrm>
            <a:off x="6581616" y="5170992"/>
            <a:ext cx="4921071" cy="954108"/>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50"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51" name="Text Placeholder 5"/>
          <p:cNvSpPr/>
          <p:nvPr>
            <p:ph type="body" sz="quarter" idx="21" hasCustomPrompt="1"/>
          </p:nvPr>
        </p:nvSpPr>
        <p:spPr>
          <a:xfrm>
            <a:off x="689316" y="555918"/>
            <a:ext cx="5406684" cy="3046989"/>
          </a:xfrm>
          <a:prstGeom prst="rect">
            <a:avLst/>
          </a:prstGeom>
        </p:spPr>
        <p:txBody>
          <a:bodyPr>
            <a:normAutofit fontScale="100000" lnSpcReduction="0"/>
          </a:bodyPr>
          <a:lstStyle>
            <a:lvl1pPr marL="0" indent="0">
              <a:buSzTx/>
              <a:buFontTx/>
              <a:buNone/>
              <a:defRPr sz="4800">
                <a:latin typeface="Baskerville"/>
                <a:ea typeface="Baskerville"/>
                <a:cs typeface="Baskerville"/>
                <a:sym typeface="Baskerville"/>
              </a:defRPr>
            </a:lvl1pPr>
          </a:lstStyle>
          <a:p>
            <a:pPr/>
            <a:r>
              <a:t>Lorem ipsum dolor sit amet, consectetur adipiscing elit, sed do eiusmod tempor.</a:t>
            </a:r>
          </a:p>
        </p:txBody>
      </p:sp>
      <p:sp>
        <p:nvSpPr>
          <p:cNvPr id="35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6_Custom Layout">
    <p:bg>
      <p:bgPr>
        <a:solidFill>
          <a:schemeClr val="accent3"/>
        </a:solidFill>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60"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361"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62" name="Graphic 1" descr="Graphic 1"/>
          <p:cNvPicPr>
            <a:picLocks noChangeAspect="1"/>
          </p:cNvPicPr>
          <p:nvPr/>
        </p:nvPicPr>
        <p:blipFill>
          <a:blip r:embed="rId3">
            <a:extLst/>
          </a:blip>
          <a:srcRect l="17156" t="28414" r="36717" b="19397"/>
          <a:stretch>
            <a:fillRect/>
          </a:stretch>
        </p:blipFill>
        <p:spPr>
          <a:xfrm>
            <a:off x="6279775" y="0"/>
            <a:ext cx="5912225" cy="6858000"/>
          </a:xfrm>
          <a:prstGeom prst="rect">
            <a:avLst/>
          </a:prstGeom>
          <a:ln w="12700">
            <a:miter lim="400000"/>
          </a:ln>
        </p:spPr>
      </p:pic>
      <p:sp>
        <p:nvSpPr>
          <p:cNvPr id="36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0_Custom Layout">
    <p:bg>
      <p:bgPr>
        <a:solidFill>
          <a:schemeClr val="accent3"/>
        </a:solidFill>
      </p:bgPr>
    </p:bg>
    <p:spTree>
      <p:nvGrpSpPr>
        <p:cNvPr id="1" name=""/>
        <p:cNvGrpSpPr/>
        <p:nvPr/>
      </p:nvGrpSpPr>
      <p:grpSpPr>
        <a:xfrm>
          <a:off x="0" y="0"/>
          <a:ext cx="0" cy="0"/>
          <a:chOff x="0" y="0"/>
          <a:chExt cx="0" cy="0"/>
        </a:xfrm>
      </p:grpSpPr>
      <p:sp>
        <p:nvSpPr>
          <p:cNvPr id="370"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371" name="Body Level One…"/>
          <p:cNvSpPr txBox="1"/>
          <p:nvPr>
            <p:ph type="body" sz="quarter" idx="1" hasCustomPrompt="1"/>
          </p:nvPr>
        </p:nvSpPr>
        <p:spPr>
          <a:xfrm>
            <a:off x="8901952" y="1882514"/>
            <a:ext cx="2767533" cy="185576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72" name="Graphic 1" descr="Graphic 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7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Custom Layout">
    <p:spTree>
      <p:nvGrpSpPr>
        <p:cNvPr id="1" name=""/>
        <p:cNvGrpSpPr/>
        <p:nvPr/>
      </p:nvGrpSpPr>
      <p:grpSpPr>
        <a:xfrm>
          <a:off x="0" y="0"/>
          <a:ext cx="0" cy="0"/>
          <a:chOff x="0" y="0"/>
          <a:chExt cx="0" cy="0"/>
        </a:xfrm>
      </p:grpSpPr>
      <p:sp>
        <p:nvSpPr>
          <p:cNvPr id="380" name="Picture Placeholder 10"/>
          <p:cNvSpPr/>
          <p:nvPr>
            <p:ph type="pic" idx="21"/>
          </p:nvPr>
        </p:nvSpPr>
        <p:spPr>
          <a:xfrm>
            <a:off x="0" y="0"/>
            <a:ext cx="12192000" cy="6858000"/>
          </a:xfrm>
          <a:prstGeom prst="rect">
            <a:avLst/>
          </a:prstGeom>
        </p:spPr>
        <p:txBody>
          <a:bodyPr lIns="91439" rIns="91439"/>
          <a:lstStyle/>
          <a:p>
            <a:pPr/>
          </a:p>
        </p:txBody>
      </p:sp>
      <p:sp>
        <p:nvSpPr>
          <p:cNvPr id="381" name="Divider slide #1"/>
          <p:cNvSpPr txBox="1"/>
          <p:nvPr>
            <p:ph type="title" hasCustomPrompt="1"/>
          </p:nvPr>
        </p:nvSpPr>
        <p:spPr>
          <a:xfrm>
            <a:off x="924389" y="2869046"/>
            <a:ext cx="8982558" cy="995466"/>
          </a:xfrm>
          <a:prstGeom prst="rect">
            <a:avLst/>
          </a:prstGeom>
        </p:spPr>
        <p:txBody>
          <a:bodyPr anchor="ctr"/>
          <a:lstStyle>
            <a:lvl1pPr>
              <a:defRPr sz="7200"/>
            </a:lvl1pPr>
          </a:lstStyle>
          <a:p>
            <a:pPr/>
            <a:r>
              <a:t>Divider slide #1</a:t>
            </a:r>
          </a:p>
        </p:txBody>
      </p:sp>
      <p:sp>
        <p:nvSpPr>
          <p:cNvPr id="3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extLst/>
          </a:blip>
          <a:stretch>
            <a:fillRect/>
          </a:stretch>
        </p:blipFill>
        <p:spPr>
          <a:xfrm>
            <a:off x="581466" y="484093"/>
            <a:ext cx="9120179" cy="5955733"/>
          </a:xfrm>
          <a:prstGeom prst="rect">
            <a:avLst/>
          </a:prstGeom>
          <a:ln w="12700">
            <a:miter lim="400000"/>
          </a:ln>
        </p:spPr>
      </p:pic>
      <p:sp>
        <p:nvSpPr>
          <p:cNvPr id="390" name="Dividerslide #1"/>
          <p:cNvSpPr txBox="1"/>
          <p:nvPr>
            <p:ph type="title" hasCustomPrompt="1"/>
          </p:nvPr>
        </p:nvSpPr>
        <p:spPr>
          <a:xfrm>
            <a:off x="985213" y="788393"/>
            <a:ext cx="5834042" cy="2279536"/>
          </a:xfrm>
          <a:prstGeom prst="rect">
            <a:avLst/>
          </a:prstGeom>
        </p:spPr>
        <p:txBody>
          <a:bodyPr/>
          <a:lstStyle>
            <a:lvl1pPr>
              <a:defRPr sz="8800"/>
            </a:lvl1pPr>
          </a:lstStyle>
          <a:p>
            <a:pPr/>
            <a:r>
              <a:t>Dividerslide #1</a:t>
            </a:r>
          </a:p>
        </p:txBody>
      </p:sp>
      <p:sp>
        <p:nvSpPr>
          <p:cNvPr id="3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extLst/>
          </a:blip>
          <a:stretch>
            <a:fillRect/>
          </a:stretch>
        </p:blipFill>
        <p:spPr>
          <a:xfrm>
            <a:off x="690746" y="542288"/>
            <a:ext cx="5122832" cy="5832620"/>
          </a:xfrm>
          <a:prstGeom prst="rect">
            <a:avLst/>
          </a:prstGeom>
          <a:ln w="12700">
            <a:miter lim="400000"/>
          </a:ln>
        </p:spPr>
      </p:pic>
      <p:sp>
        <p:nvSpPr>
          <p:cNvPr id="399" name="Dividerslide #1"/>
          <p:cNvSpPr txBox="1"/>
          <p:nvPr>
            <p:ph type="title" hasCustomPrompt="1"/>
          </p:nvPr>
        </p:nvSpPr>
        <p:spPr>
          <a:xfrm>
            <a:off x="985213" y="788393"/>
            <a:ext cx="9724116" cy="2279536"/>
          </a:xfrm>
          <a:prstGeom prst="rect">
            <a:avLst/>
          </a:prstGeom>
        </p:spPr>
        <p:txBody>
          <a:bodyPr/>
          <a:lstStyle>
            <a:lvl1pPr>
              <a:defRPr sz="8800"/>
            </a:lvl1pPr>
          </a:lstStyle>
          <a:p>
            <a:pPr/>
            <a:r>
              <a:t>Dividerslide #1</a:t>
            </a:r>
          </a:p>
        </p:txBody>
      </p:sp>
      <p:sp>
        <p:nvSpPr>
          <p:cNvPr id="4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4_Custom Layout">
    <p:bg>
      <p:bgPr>
        <a:solidFill>
          <a:schemeClr val="accent3"/>
        </a:solidFill>
      </p:bgPr>
    </p:bg>
    <p:spTree>
      <p:nvGrpSpPr>
        <p:cNvPr id="1" name=""/>
        <p:cNvGrpSpPr/>
        <p:nvPr/>
      </p:nvGrpSpPr>
      <p:grpSpPr>
        <a:xfrm>
          <a:off x="0" y="0"/>
          <a:ext cx="0" cy="0"/>
          <a:chOff x="0" y="0"/>
          <a:chExt cx="0" cy="0"/>
        </a:xfrm>
      </p:grpSpPr>
      <p:sp>
        <p:nvSpPr>
          <p:cNvPr id="407" name="Picture Placeholder 9"/>
          <p:cNvSpPr/>
          <p:nvPr>
            <p:ph type="pic" idx="21"/>
          </p:nvPr>
        </p:nvSpPr>
        <p:spPr>
          <a:xfrm>
            <a:off x="0" y="3875"/>
            <a:ext cx="6096001" cy="6858001"/>
          </a:xfrm>
          <a:prstGeom prst="rect">
            <a:avLst/>
          </a:prstGeom>
        </p:spPr>
        <p:txBody>
          <a:bodyPr lIns="91439" rIns="91439"/>
          <a:lstStyle/>
          <a:p>
            <a:pPr/>
          </a:p>
        </p:txBody>
      </p:sp>
      <p:pic>
        <p:nvPicPr>
          <p:cNvPr id="408"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409" name="Divider slide #1"/>
          <p:cNvSpPr txBox="1"/>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pPr/>
            <a:r>
              <a:t>Divider slide #1</a:t>
            </a:r>
          </a:p>
        </p:txBody>
      </p:sp>
      <p:sp>
        <p:nvSpPr>
          <p:cNvPr id="41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Custom Layout">
    <p:bg>
      <p:bgPr>
        <a:solidFill>
          <a:schemeClr val="accent1"/>
        </a:solidFill>
      </p:bgPr>
    </p:bg>
    <p:spTree>
      <p:nvGrpSpPr>
        <p:cNvPr id="1" name=""/>
        <p:cNvGrpSpPr/>
        <p:nvPr/>
      </p:nvGrpSpPr>
      <p:grpSpPr>
        <a:xfrm>
          <a:off x="0" y="0"/>
          <a:ext cx="0" cy="0"/>
          <a:chOff x="0" y="0"/>
          <a:chExt cx="0" cy="0"/>
        </a:xfrm>
      </p:grpSpPr>
      <p:sp>
        <p:nvSpPr>
          <p:cNvPr id="417"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5_Custom Layout">
    <p:bg>
      <p:bgPr>
        <a:solidFill>
          <a:schemeClr val="accent3"/>
        </a:solidFill>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extLst/>
          </a:blip>
          <a:stretch>
            <a:fillRect/>
          </a:stretch>
        </p:blipFill>
        <p:spPr>
          <a:xfrm>
            <a:off x="0" y="479423"/>
            <a:ext cx="9131114" cy="5955734"/>
          </a:xfrm>
          <a:prstGeom prst="rect">
            <a:avLst/>
          </a:prstGeom>
          <a:ln w="12700">
            <a:miter lim="400000"/>
          </a:ln>
        </p:spPr>
      </p:pic>
      <p:sp>
        <p:nvSpPr>
          <p:cNvPr id="47" name="Hello there,I’m a title slide"/>
          <p:cNvSpPr txBox="1"/>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pPr/>
            <a:r>
              <a:t>Hello there,I’m a title slide</a:t>
            </a:r>
          </a:p>
        </p:txBody>
      </p:sp>
      <p:sp>
        <p:nvSpPr>
          <p:cNvPr id="48" name="Body Level One…"/>
          <p:cNvSpPr txBox="1"/>
          <p:nvPr>
            <p:ph type="body" sz="quarter" idx="1" hasCustomPrompt="1"/>
          </p:nvPr>
        </p:nvSpPr>
        <p:spPr>
          <a:xfrm>
            <a:off x="748520" y="5689779"/>
            <a:ext cx="2424986" cy="351141"/>
          </a:xfrm>
          <a:prstGeom prst="rect">
            <a:avLst/>
          </a:prstGeom>
        </p:spPr>
        <p:txBody>
          <a:bodyPr>
            <a:normAutofit fontScale="100000" lnSpcReduction="0"/>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pPr/>
            <a:r>
              <a:t>XX - XX - XXXX</a:t>
            </a:r>
          </a:p>
          <a:p>
            <a:pPr lvl="1"/>
            <a:r>
              <a:t/>
            </a:r>
          </a:p>
          <a:p>
            <a:pPr lvl="2"/>
            <a:r>
              <a:t/>
            </a:r>
          </a:p>
          <a:p>
            <a:pPr lvl="3"/>
            <a:r>
              <a:t/>
            </a:r>
          </a:p>
          <a:p>
            <a:pPr lvl="4"/>
            <a:r>
              <a:t/>
            </a:r>
          </a:p>
        </p:txBody>
      </p:sp>
      <p:pic>
        <p:nvPicPr>
          <p:cNvPr id="49" name="Graphic 1" descr="Graphic 1"/>
          <p:cNvPicPr>
            <a:picLocks noChangeAspect="1"/>
          </p:cNvPicPr>
          <p:nvPr/>
        </p:nvPicPr>
        <p:blipFill>
          <a:blip r:embed="rId3">
            <a:extLst/>
          </a:blip>
          <a:stretch>
            <a:fillRect/>
          </a:stretch>
        </p:blipFill>
        <p:spPr>
          <a:xfrm>
            <a:off x="8282867" y="5002819"/>
            <a:ext cx="3037617" cy="1117739"/>
          </a:xfrm>
          <a:prstGeom prst="rect">
            <a:avLst/>
          </a:prstGeom>
          <a:ln w="12700">
            <a:miter lim="400000"/>
          </a:ln>
        </p:spPr>
      </p:pic>
      <p:sp>
        <p:nvSpPr>
          <p:cNvPr id="50"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9_Custom Layout">
    <p:bg>
      <p:bgPr>
        <a:solidFill>
          <a:schemeClr val="accent2"/>
        </a:solidFill>
      </p:bgPr>
    </p:bg>
    <p:spTree>
      <p:nvGrpSpPr>
        <p:cNvPr id="1" name=""/>
        <p:cNvGrpSpPr/>
        <p:nvPr/>
      </p:nvGrpSpPr>
      <p:grpSpPr>
        <a:xfrm>
          <a:off x="0" y="0"/>
          <a:ext cx="0" cy="0"/>
          <a:chOff x="0" y="0"/>
          <a:chExt cx="0" cy="0"/>
        </a:xfrm>
      </p:grpSpPr>
      <p:sp>
        <p:nvSpPr>
          <p:cNvPr id="425"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0_Custom Layout">
    <p:bg>
      <p:bgPr>
        <a:solidFill>
          <a:schemeClr val="accent4"/>
        </a:solidFill>
      </p:bgPr>
    </p:bg>
    <p:spTree>
      <p:nvGrpSpPr>
        <p:cNvPr id="1" name=""/>
        <p:cNvGrpSpPr/>
        <p:nvPr/>
      </p:nvGrpSpPr>
      <p:grpSpPr>
        <a:xfrm>
          <a:off x="0" y="0"/>
          <a:ext cx="0" cy="0"/>
          <a:chOff x="0" y="0"/>
          <a:chExt cx="0" cy="0"/>
        </a:xfrm>
      </p:grpSpPr>
      <p:sp>
        <p:nvSpPr>
          <p:cNvPr id="433"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Custom Layout">
    <p:bg>
      <p:bgPr>
        <a:solidFill>
          <a:schemeClr val="accent3"/>
        </a:solidFill>
      </p:bgPr>
    </p:bg>
    <p:spTree>
      <p:nvGrpSpPr>
        <p:cNvPr id="1" name=""/>
        <p:cNvGrpSpPr/>
        <p:nvPr/>
      </p:nvGrpSpPr>
      <p:grpSpPr>
        <a:xfrm>
          <a:off x="0" y="0"/>
          <a:ext cx="0" cy="0"/>
          <a:chOff x="0" y="0"/>
          <a:chExt cx="0" cy="0"/>
        </a:xfrm>
      </p:grpSpPr>
      <p:sp>
        <p:nvSpPr>
          <p:cNvPr id="441" name="Picture Placeholder 5"/>
          <p:cNvSpPr/>
          <p:nvPr>
            <p:ph type="pic" idx="21"/>
          </p:nvPr>
        </p:nvSpPr>
        <p:spPr>
          <a:xfrm>
            <a:off x="0" y="488961"/>
            <a:ext cx="9345477" cy="5939519"/>
          </a:xfrm>
          <a:prstGeom prst="rect">
            <a:avLst/>
          </a:prstGeom>
        </p:spPr>
        <p:txBody>
          <a:bodyPr lIns="91439" rIns="91439"/>
          <a:lstStyle/>
          <a:p>
            <a:pPr/>
          </a:p>
        </p:txBody>
      </p:sp>
      <p:sp>
        <p:nvSpPr>
          <p:cNvPr id="442" name="Divider slide #1"/>
          <p:cNvSpPr txBox="1"/>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pPr/>
            <a:r>
              <a:t>Divider slide #1</a:t>
            </a:r>
          </a:p>
        </p:txBody>
      </p:sp>
      <p:pic>
        <p:nvPicPr>
          <p:cNvPr id="443"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44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Custom Layout">
    <p:bg>
      <p:bgPr>
        <a:solidFill>
          <a:schemeClr val="accent3"/>
        </a:solidFill>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extLst/>
          </a:blip>
          <a:stretch>
            <a:fillRect/>
          </a:stretch>
        </p:blipFill>
        <p:spPr>
          <a:xfrm>
            <a:off x="662148" y="443751"/>
            <a:ext cx="9120179" cy="6061387"/>
          </a:xfrm>
          <a:prstGeom prst="rect">
            <a:avLst/>
          </a:prstGeom>
          <a:ln w="12700">
            <a:miter lim="400000"/>
          </a:ln>
        </p:spPr>
      </p:pic>
      <p:sp>
        <p:nvSpPr>
          <p:cNvPr id="452" name="Divider slide #1"/>
          <p:cNvSpPr txBox="1"/>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pPr/>
            <a:r>
              <a:t>Divider slide #1</a:t>
            </a:r>
          </a:p>
        </p:txBody>
      </p:sp>
      <p:pic>
        <p:nvPicPr>
          <p:cNvPr id="453" name="Graphic 7" descr="Graphic 7"/>
          <p:cNvPicPr>
            <a:picLocks noChangeAspect="1"/>
          </p:cNvPicPr>
          <p:nvPr/>
        </p:nvPicPr>
        <p:blipFill>
          <a:blip r:embed="rId3">
            <a:extLst/>
          </a:blip>
          <a:stretch>
            <a:fillRect/>
          </a:stretch>
        </p:blipFill>
        <p:spPr>
          <a:xfrm>
            <a:off x="11203906" y="555919"/>
            <a:ext cx="465579" cy="520714"/>
          </a:xfrm>
          <a:prstGeom prst="rect">
            <a:avLst/>
          </a:prstGeom>
          <a:ln w="12700">
            <a:miter lim="400000"/>
          </a:ln>
        </p:spPr>
      </p:pic>
      <p:sp>
        <p:nvSpPr>
          <p:cNvPr id="45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Custom Layout">
    <p:spTree>
      <p:nvGrpSpPr>
        <p:cNvPr id="1" name=""/>
        <p:cNvGrpSpPr/>
        <p:nvPr/>
      </p:nvGrpSpPr>
      <p:grpSpPr>
        <a:xfrm>
          <a:off x="0" y="0"/>
          <a:ext cx="0" cy="0"/>
          <a:chOff x="0" y="0"/>
          <a:chExt cx="0" cy="0"/>
        </a:xfrm>
      </p:grpSpPr>
      <p:sp>
        <p:nvSpPr>
          <p:cNvPr id="461" name="Click to edit Master title style"/>
          <p:cNvSpPr txBox="1"/>
          <p:nvPr>
            <p:ph type="title" hasCustomPrompt="1"/>
          </p:nvPr>
        </p:nvSpPr>
        <p:spPr>
          <a:xfrm>
            <a:off x="689316" y="555919"/>
            <a:ext cx="9997735" cy="987066"/>
          </a:xfrm>
          <a:prstGeom prst="rect">
            <a:avLst/>
          </a:prstGeom>
        </p:spPr>
        <p:txBody>
          <a:bodyPr/>
          <a:lstStyle>
            <a:lvl1pPr>
              <a:defRPr>
                <a:solidFill>
                  <a:schemeClr val="accent6"/>
                </a:solidFill>
              </a:defRPr>
            </a:lvl1pPr>
          </a:lstStyle>
          <a:p>
            <a:pPr/>
            <a:r>
              <a:t>Click to edit Master title style</a:t>
            </a:r>
          </a:p>
        </p:txBody>
      </p:sp>
      <p:sp>
        <p:nvSpPr>
          <p:cNvPr id="462" name="Body Level One…"/>
          <p:cNvSpPr txBox="1"/>
          <p:nvPr>
            <p:ph type="body" sz="quarter" idx="1" hasCustomPrompt="1"/>
          </p:nvPr>
        </p:nvSpPr>
        <p:spPr>
          <a:xfrm>
            <a:off x="689316" y="2755369"/>
            <a:ext cx="4825221"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63" name="Text Placeholder 5"/>
          <p:cNvSpPr/>
          <p:nvPr>
            <p:ph type="body" sz="quarter" idx="21"/>
          </p:nvPr>
        </p:nvSpPr>
        <p:spPr>
          <a:xfrm>
            <a:off x="689317" y="2327418"/>
            <a:ext cx="4825220"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64" name="Graphic 4" descr="Graphic 4"/>
          <p:cNvPicPr>
            <a:picLocks noChangeAspect="1"/>
          </p:cNvPicPr>
          <p:nvPr/>
        </p:nvPicPr>
        <p:blipFill>
          <a:blip r:embed="rId2">
            <a:extLst/>
          </a:blip>
          <a:stretch>
            <a:fillRect/>
          </a:stretch>
        </p:blipFill>
        <p:spPr>
          <a:xfrm>
            <a:off x="782305" y="1897061"/>
            <a:ext cx="539980" cy="343047"/>
          </a:xfrm>
          <a:prstGeom prst="rect">
            <a:avLst/>
          </a:prstGeom>
          <a:ln w="12700">
            <a:miter lim="400000"/>
          </a:ln>
        </p:spPr>
      </p:pic>
      <p:sp>
        <p:nvSpPr>
          <p:cNvPr id="465" name="Text Placeholder 5"/>
          <p:cNvSpPr/>
          <p:nvPr>
            <p:ph type="body" sz="quarter" idx="22" hasCustomPrompt="1"/>
          </p:nvPr>
        </p:nvSpPr>
        <p:spPr>
          <a:xfrm>
            <a:off x="689317" y="4956128"/>
            <a:ext cx="4825220"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6" name="Text Placeholder 5"/>
          <p:cNvSpPr/>
          <p:nvPr>
            <p:ph type="body" sz="quarter" idx="23"/>
          </p:nvPr>
        </p:nvSpPr>
        <p:spPr>
          <a:xfrm>
            <a:off x="689317" y="4528177"/>
            <a:ext cx="4825220"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67" name="Graphic 15" descr="Graphic 15"/>
          <p:cNvPicPr>
            <a:picLocks noChangeAspect="1"/>
          </p:cNvPicPr>
          <p:nvPr/>
        </p:nvPicPr>
        <p:blipFill>
          <a:blip r:embed="rId2">
            <a:extLst/>
          </a:blip>
          <a:stretch>
            <a:fillRect/>
          </a:stretch>
        </p:blipFill>
        <p:spPr>
          <a:xfrm>
            <a:off x="782305" y="4097821"/>
            <a:ext cx="539980" cy="343047"/>
          </a:xfrm>
          <a:prstGeom prst="rect">
            <a:avLst/>
          </a:prstGeom>
          <a:ln w="12700">
            <a:miter lim="400000"/>
          </a:ln>
        </p:spPr>
      </p:pic>
      <p:sp>
        <p:nvSpPr>
          <p:cNvPr id="468" name="Text Placeholder 5"/>
          <p:cNvSpPr/>
          <p:nvPr>
            <p:ph type="body" sz="quarter" idx="24" hasCustomPrompt="1"/>
          </p:nvPr>
        </p:nvSpPr>
        <p:spPr>
          <a:xfrm>
            <a:off x="6020732" y="2755369"/>
            <a:ext cx="4825221"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9" name="Text Placeholder 5"/>
          <p:cNvSpPr/>
          <p:nvPr>
            <p:ph type="body" sz="quarter" idx="25"/>
          </p:nvPr>
        </p:nvSpPr>
        <p:spPr>
          <a:xfrm>
            <a:off x="6020732" y="2327418"/>
            <a:ext cx="4825221"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70" name="Graphic 22" descr="Graphic 22"/>
          <p:cNvPicPr>
            <a:picLocks noChangeAspect="1"/>
          </p:cNvPicPr>
          <p:nvPr/>
        </p:nvPicPr>
        <p:blipFill>
          <a:blip r:embed="rId2">
            <a:extLst/>
          </a:blip>
          <a:stretch>
            <a:fillRect/>
          </a:stretch>
        </p:blipFill>
        <p:spPr>
          <a:xfrm>
            <a:off x="6113721" y="1897061"/>
            <a:ext cx="539980" cy="343047"/>
          </a:xfrm>
          <a:prstGeom prst="rect">
            <a:avLst/>
          </a:prstGeom>
          <a:ln w="12700">
            <a:miter lim="400000"/>
          </a:ln>
        </p:spPr>
      </p:pic>
      <p:sp>
        <p:nvSpPr>
          <p:cNvPr id="471" name="Text Placeholder 5"/>
          <p:cNvSpPr/>
          <p:nvPr>
            <p:ph type="body" sz="quarter" idx="26" hasCustomPrompt="1"/>
          </p:nvPr>
        </p:nvSpPr>
        <p:spPr>
          <a:xfrm>
            <a:off x="6020732" y="4956128"/>
            <a:ext cx="4825221"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72" name="Text Placeholder 5"/>
          <p:cNvSpPr/>
          <p:nvPr>
            <p:ph type="body" sz="quarter" idx="27"/>
          </p:nvPr>
        </p:nvSpPr>
        <p:spPr>
          <a:xfrm>
            <a:off x="6020732" y="4528177"/>
            <a:ext cx="4825221"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73" name="Graphic 25" descr="Graphic 25"/>
          <p:cNvPicPr>
            <a:picLocks noChangeAspect="1"/>
          </p:cNvPicPr>
          <p:nvPr/>
        </p:nvPicPr>
        <p:blipFill>
          <a:blip r:embed="rId2">
            <a:extLst/>
          </a:blip>
          <a:stretch>
            <a:fillRect/>
          </a:stretch>
        </p:blipFill>
        <p:spPr>
          <a:xfrm>
            <a:off x="6113721" y="4097821"/>
            <a:ext cx="539980" cy="343047"/>
          </a:xfrm>
          <a:prstGeom prst="rect">
            <a:avLst/>
          </a:prstGeom>
          <a:ln w="12700">
            <a:miter lim="400000"/>
          </a:ln>
        </p:spPr>
      </p:pic>
      <p:sp>
        <p:nvSpPr>
          <p:cNvPr id="474"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Custom Layout">
    <p:bg>
      <p:bgPr>
        <a:solidFill>
          <a:schemeClr val="accent3"/>
        </a:solidFill>
      </p:bgPr>
    </p:bg>
    <p:spTree>
      <p:nvGrpSpPr>
        <p:cNvPr id="1" name=""/>
        <p:cNvGrpSpPr/>
        <p:nvPr/>
      </p:nvGrpSpPr>
      <p:grpSpPr>
        <a:xfrm>
          <a:off x="0" y="0"/>
          <a:ext cx="0" cy="0"/>
          <a:chOff x="0" y="0"/>
          <a:chExt cx="0" cy="0"/>
        </a:xfrm>
      </p:grpSpPr>
      <p:sp>
        <p:nvSpPr>
          <p:cNvPr id="481" name="Click to edit Master title style"/>
          <p:cNvSpPr txBox="1"/>
          <p:nvPr>
            <p:ph type="title" hasCustomPrompt="1"/>
          </p:nvPr>
        </p:nvSpPr>
        <p:spPr>
          <a:xfrm>
            <a:off x="689316" y="555919"/>
            <a:ext cx="9997735" cy="987066"/>
          </a:xfrm>
          <a:prstGeom prst="rect">
            <a:avLst/>
          </a:prstGeom>
        </p:spPr>
        <p:txBody>
          <a:bodyPr/>
          <a:lstStyle>
            <a:lvl1pPr>
              <a:defRPr>
                <a:solidFill>
                  <a:schemeClr val="accent5"/>
                </a:solidFill>
              </a:defRPr>
            </a:lvl1pPr>
          </a:lstStyle>
          <a:p>
            <a:pPr/>
            <a:r>
              <a:t>Click to edit Master title style</a:t>
            </a:r>
          </a:p>
        </p:txBody>
      </p:sp>
      <p:sp>
        <p:nvSpPr>
          <p:cNvPr id="482" name="Body Level One…"/>
          <p:cNvSpPr txBox="1"/>
          <p:nvPr>
            <p:ph type="body" sz="quarter" idx="1" hasCustomPrompt="1"/>
          </p:nvPr>
        </p:nvSpPr>
        <p:spPr>
          <a:xfrm>
            <a:off x="689316" y="2755369"/>
            <a:ext cx="4825221"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83" name="Text Placeholder 5"/>
          <p:cNvSpPr/>
          <p:nvPr>
            <p:ph type="body" sz="quarter" idx="21"/>
          </p:nvPr>
        </p:nvSpPr>
        <p:spPr>
          <a:xfrm>
            <a:off x="689317" y="2327418"/>
            <a:ext cx="4825220" cy="338555"/>
          </a:xfrm>
          <a:prstGeom prst="rect">
            <a:avLst/>
          </a:prstGeom>
        </p:spPr>
        <p:txBody>
          <a:bodyPr>
            <a:normAutofit fontScale="100000" lnSpcReduction="0"/>
          </a:bodyPr>
          <a:lstStyle/>
          <a:p>
            <a:pPr marL="0" indent="0">
              <a:buSzTx/>
              <a:buFontTx/>
              <a:buNone/>
              <a:defRPr>
                <a:solidFill>
                  <a:schemeClr val="accent5"/>
                </a:solidFill>
              </a:defRPr>
            </a:pPr>
          </a:p>
        </p:txBody>
      </p:sp>
      <p:sp>
        <p:nvSpPr>
          <p:cNvPr id="484" name="Text Placeholder 5"/>
          <p:cNvSpPr/>
          <p:nvPr>
            <p:ph type="body" sz="quarter" idx="22" hasCustomPrompt="1"/>
          </p:nvPr>
        </p:nvSpPr>
        <p:spPr>
          <a:xfrm>
            <a:off x="689317" y="4956128"/>
            <a:ext cx="4825220"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5" name="Text Placeholder 5"/>
          <p:cNvSpPr/>
          <p:nvPr>
            <p:ph type="body" sz="quarter" idx="23"/>
          </p:nvPr>
        </p:nvSpPr>
        <p:spPr>
          <a:xfrm>
            <a:off x="689317" y="4528177"/>
            <a:ext cx="4825220" cy="338555"/>
          </a:xfrm>
          <a:prstGeom prst="rect">
            <a:avLst/>
          </a:prstGeom>
        </p:spPr>
        <p:txBody>
          <a:bodyPr>
            <a:normAutofit fontScale="100000" lnSpcReduction="0"/>
          </a:bodyPr>
          <a:lstStyle/>
          <a:p>
            <a:pPr marL="0" indent="0">
              <a:buSzTx/>
              <a:buFontTx/>
              <a:buNone/>
              <a:defRPr>
                <a:solidFill>
                  <a:schemeClr val="accent5"/>
                </a:solidFill>
              </a:defRPr>
            </a:pPr>
          </a:p>
        </p:txBody>
      </p:sp>
      <p:sp>
        <p:nvSpPr>
          <p:cNvPr id="486" name="Text Placeholder 5"/>
          <p:cNvSpPr/>
          <p:nvPr>
            <p:ph type="body" sz="quarter" idx="24" hasCustomPrompt="1"/>
          </p:nvPr>
        </p:nvSpPr>
        <p:spPr>
          <a:xfrm>
            <a:off x="6020732" y="2755369"/>
            <a:ext cx="4825221"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7" name="Text Placeholder 5"/>
          <p:cNvSpPr/>
          <p:nvPr>
            <p:ph type="body" sz="quarter" idx="25"/>
          </p:nvPr>
        </p:nvSpPr>
        <p:spPr>
          <a:xfrm>
            <a:off x="6020732" y="2327418"/>
            <a:ext cx="4825221" cy="338555"/>
          </a:xfrm>
          <a:prstGeom prst="rect">
            <a:avLst/>
          </a:prstGeom>
        </p:spPr>
        <p:txBody>
          <a:bodyPr>
            <a:normAutofit fontScale="100000" lnSpcReduction="0"/>
          </a:bodyPr>
          <a:lstStyle/>
          <a:p>
            <a:pPr marL="0" indent="0">
              <a:buSzTx/>
              <a:buFontTx/>
              <a:buNone/>
              <a:defRPr>
                <a:solidFill>
                  <a:schemeClr val="accent5"/>
                </a:solidFill>
              </a:defRPr>
            </a:pPr>
          </a:p>
        </p:txBody>
      </p:sp>
      <p:sp>
        <p:nvSpPr>
          <p:cNvPr id="488" name="Text Placeholder 5"/>
          <p:cNvSpPr/>
          <p:nvPr>
            <p:ph type="body" sz="quarter" idx="26" hasCustomPrompt="1"/>
          </p:nvPr>
        </p:nvSpPr>
        <p:spPr>
          <a:xfrm>
            <a:off x="6020732" y="4956128"/>
            <a:ext cx="4825221"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9" name="Text Placeholder 5"/>
          <p:cNvSpPr/>
          <p:nvPr>
            <p:ph type="body" sz="quarter" idx="27"/>
          </p:nvPr>
        </p:nvSpPr>
        <p:spPr>
          <a:xfrm>
            <a:off x="6020732" y="4528177"/>
            <a:ext cx="4825221" cy="338555"/>
          </a:xfrm>
          <a:prstGeom prst="rect">
            <a:avLst/>
          </a:prstGeom>
        </p:spPr>
        <p:txBody>
          <a:bodyPr>
            <a:normAutofit fontScale="100000" lnSpcReduction="0"/>
          </a:bodyPr>
          <a:lstStyle/>
          <a:p>
            <a:pPr marL="0" indent="0">
              <a:buSzTx/>
              <a:buFontTx/>
              <a:buNone/>
              <a:defRPr>
                <a:solidFill>
                  <a:schemeClr val="accent5"/>
                </a:solidFill>
              </a:defRPr>
            </a:pPr>
          </a:p>
        </p:txBody>
      </p:sp>
      <p:pic>
        <p:nvPicPr>
          <p:cNvPr id="490" name="Graphic 33" descr="Graphic 33"/>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extLst/>
          </a:blip>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extLst/>
          </a:blip>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extLst/>
          </a:blip>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extLst/>
          </a:blip>
          <a:stretch>
            <a:fillRect/>
          </a:stretch>
        </p:blipFill>
        <p:spPr>
          <a:xfrm>
            <a:off x="6113721" y="4097821"/>
            <a:ext cx="539980" cy="343047"/>
          </a:xfrm>
          <a:prstGeom prst="rect">
            <a:avLst/>
          </a:prstGeom>
          <a:ln w="12700">
            <a:miter lim="400000"/>
          </a:ln>
        </p:spPr>
      </p:pic>
      <p:sp>
        <p:nvSpPr>
          <p:cNvPr id="49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9_Custom Layout">
    <p:bg>
      <p:bgPr>
        <a:solidFill>
          <a:schemeClr val="accent3"/>
        </a:solidFill>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extLst/>
          </a:blip>
          <a:srcRect l="33702" t="24850" r="0" b="8677"/>
          <a:stretch>
            <a:fillRect/>
          </a:stretch>
        </p:blipFill>
        <p:spPr>
          <a:xfrm>
            <a:off x="-2" y="-2"/>
            <a:ext cx="6042343" cy="6211144"/>
          </a:xfrm>
          <a:prstGeom prst="rect">
            <a:avLst/>
          </a:prstGeom>
          <a:ln w="12700">
            <a:miter lim="400000"/>
          </a:ln>
        </p:spPr>
      </p:pic>
      <p:sp>
        <p:nvSpPr>
          <p:cNvPr id="503" name="Experiencethe Shift"/>
          <p:cNvSpPr txBox="1"/>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pPr/>
            <a:r>
              <a:t>Experiencethe Shift</a:t>
            </a:r>
          </a:p>
        </p:txBody>
      </p:sp>
      <p:sp>
        <p:nvSpPr>
          <p:cNvPr id="504" name="Body Level One…"/>
          <p:cNvSpPr txBox="1"/>
          <p:nvPr>
            <p:ph type="body" sz="quarter" idx="1" hasCustomPrompt="1"/>
          </p:nvPr>
        </p:nvSpPr>
        <p:spPr>
          <a:xfrm>
            <a:off x="5335818" y="3995556"/>
            <a:ext cx="59055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pPr/>
            <a:r>
              <a:t>Name Surname</a:t>
            </a:r>
          </a:p>
          <a:p>
            <a:pPr lvl="1"/>
            <a:r>
              <a:t/>
            </a:r>
          </a:p>
          <a:p>
            <a:pPr lvl="2"/>
            <a:r>
              <a:t/>
            </a:r>
          </a:p>
          <a:p>
            <a:pPr lvl="3"/>
            <a:r>
              <a:t/>
            </a:r>
          </a:p>
          <a:p>
            <a:pPr lvl="4"/>
            <a:r>
              <a:t/>
            </a:r>
          </a:p>
        </p:txBody>
      </p:sp>
      <p:sp>
        <p:nvSpPr>
          <p:cNvPr id="505" name="Text Placeholder 5"/>
          <p:cNvSpPr/>
          <p:nvPr>
            <p:ph type="body" sz="quarter" idx="21" hasCustomPrompt="1"/>
          </p:nvPr>
        </p:nvSpPr>
        <p:spPr>
          <a:xfrm>
            <a:off x="5335818" y="5071902"/>
            <a:ext cx="5905579" cy="538610"/>
          </a:xfrm>
          <a:prstGeom prst="rect">
            <a:avLst/>
          </a:prstGeom>
        </p:spPr>
        <p:txBody>
          <a:bodyPr>
            <a:normAutofit fontScale="100000" lnSpcReduction="0"/>
          </a:bodyPr>
          <a:lstStyle>
            <a:lvl1pPr marL="0" indent="0">
              <a:spcBef>
                <a:spcPts val="600"/>
              </a:spcBef>
              <a:buSzTx/>
              <a:buFontTx/>
              <a:buNone/>
              <a:defRPr sz="1200">
                <a:solidFill>
                  <a:schemeClr val="accent4"/>
                </a:solidFill>
              </a:defRPr>
            </a:lvl1pPr>
          </a:lstStyle>
          <a:p>
            <a:pPr/>
            <a:r>
              <a:t>name.surname@example.com
+420 777 888 999</a:t>
            </a:r>
          </a:p>
        </p:txBody>
      </p:sp>
      <p:sp>
        <p:nvSpPr>
          <p:cNvPr id="506" name="Text Placeholder 5"/>
          <p:cNvSpPr/>
          <p:nvPr>
            <p:ph type="body" sz="quarter" idx="22" hasCustomPrompt="1"/>
          </p:nvPr>
        </p:nvSpPr>
        <p:spPr>
          <a:xfrm>
            <a:off x="5335818" y="4480978"/>
            <a:ext cx="5905579" cy="277000"/>
          </a:xfrm>
          <a:prstGeom prst="rect">
            <a:avLst/>
          </a:prstGeom>
        </p:spPr>
        <p:txBody>
          <a:bodyPr>
            <a:normAutofit fontScale="100000" lnSpcReduction="0"/>
          </a:bodyPr>
          <a:lstStyle>
            <a:lvl1pPr marL="0" indent="0">
              <a:buSzTx/>
              <a:buFontTx/>
              <a:buNone/>
              <a:defRPr sz="1200">
                <a:solidFill>
                  <a:schemeClr val="accent2"/>
                </a:solidFill>
              </a:defRPr>
            </a:lvl1pPr>
          </a:lstStyle>
          <a:p>
            <a:pPr/>
            <a:r>
              <a:t>Position</a:t>
            </a:r>
          </a:p>
        </p:txBody>
      </p:sp>
      <p:pic>
        <p:nvPicPr>
          <p:cNvPr id="507" name="Graphic 2" descr="Graphic 2"/>
          <p:cNvPicPr>
            <a:picLocks noChangeAspect="1"/>
          </p:cNvPicPr>
          <p:nvPr/>
        </p:nvPicPr>
        <p:blipFill>
          <a:blip r:embed="rId3">
            <a:extLst/>
          </a:blip>
          <a:stretch>
            <a:fillRect/>
          </a:stretch>
        </p:blipFill>
        <p:spPr>
          <a:xfrm>
            <a:off x="381739" y="5610512"/>
            <a:ext cx="2194239" cy="807405"/>
          </a:xfrm>
          <a:prstGeom prst="rect">
            <a:avLst/>
          </a:prstGeom>
          <a:ln w="12700">
            <a:miter lim="400000"/>
          </a:ln>
        </p:spPr>
      </p:pic>
      <p:sp>
        <p:nvSpPr>
          <p:cNvPr id="508"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_Custom Layout">
    <p:bg>
      <p:bgPr>
        <a:solidFill>
          <a:schemeClr val="accent3"/>
        </a:solidFill>
      </p:bgPr>
    </p:bg>
    <p:spTree>
      <p:nvGrpSpPr>
        <p:cNvPr id="1" name=""/>
        <p:cNvGrpSpPr/>
        <p:nvPr/>
      </p:nvGrpSpPr>
      <p:grpSpPr>
        <a:xfrm>
          <a:off x="0" y="0"/>
          <a:ext cx="0" cy="0"/>
          <a:chOff x="0" y="0"/>
          <a:chExt cx="0" cy="0"/>
        </a:xfrm>
      </p:grpSpPr>
      <p:sp>
        <p:nvSpPr>
          <p:cNvPr id="57" name="Picture Placeholder 6"/>
          <p:cNvSpPr/>
          <p:nvPr>
            <p:ph type="pic" idx="21"/>
          </p:nvPr>
        </p:nvSpPr>
        <p:spPr>
          <a:xfrm>
            <a:off x="5918679" y="0"/>
            <a:ext cx="6273321" cy="6858000"/>
          </a:xfrm>
          <a:prstGeom prst="rect">
            <a:avLst/>
          </a:prstGeom>
        </p:spPr>
        <p:txBody>
          <a:bodyPr lIns="91439" rIns="91439"/>
          <a:lstStyle/>
          <a:p>
            <a:pPr/>
          </a:p>
        </p:txBody>
      </p:sp>
      <p:sp>
        <p:nvSpPr>
          <p:cNvPr id="58" name="Hello there,I’m a title slide"/>
          <p:cNvSpPr txBox="1"/>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pPr/>
            <a:r>
              <a:t>Hello there,I’m a title slide</a:t>
            </a:r>
          </a:p>
        </p:txBody>
      </p:sp>
      <p:sp>
        <p:nvSpPr>
          <p:cNvPr id="59" name="Body Level One…"/>
          <p:cNvSpPr txBox="1"/>
          <p:nvPr>
            <p:ph type="body" sz="quarter" idx="1" hasCustomPrompt="1"/>
          </p:nvPr>
        </p:nvSpPr>
        <p:spPr>
          <a:xfrm>
            <a:off x="640029" y="4320873"/>
            <a:ext cx="3749160"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60" name="Graphic 3" descr="Graphic 3"/>
          <p:cNvPicPr>
            <a:picLocks noChangeAspect="1"/>
          </p:cNvPicPr>
          <p:nvPr/>
        </p:nvPicPr>
        <p:blipFill>
          <a:blip r:embed="rId2">
            <a:extLst/>
          </a:blip>
          <a:stretch>
            <a:fillRect/>
          </a:stretch>
        </p:blipFill>
        <p:spPr>
          <a:xfrm>
            <a:off x="640027" y="721077"/>
            <a:ext cx="592856" cy="663063"/>
          </a:xfrm>
          <a:prstGeom prst="rect">
            <a:avLst/>
          </a:prstGeom>
          <a:ln w="12700">
            <a:miter lim="400000"/>
          </a:ln>
        </p:spPr>
      </p:pic>
      <p:sp>
        <p:nvSpPr>
          <p:cNvPr id="61"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6_Custom Layout">
    <p:spTree>
      <p:nvGrpSpPr>
        <p:cNvPr id="1" name=""/>
        <p:cNvGrpSpPr/>
        <p:nvPr/>
      </p:nvGrpSpPr>
      <p:grpSpPr>
        <a:xfrm>
          <a:off x="0" y="0"/>
          <a:ext cx="0" cy="0"/>
          <a:chOff x="0" y="0"/>
          <a:chExt cx="0" cy="0"/>
        </a:xfrm>
      </p:grpSpPr>
      <p:sp>
        <p:nvSpPr>
          <p:cNvPr id="68" name="Lorem ipsum dolor sit amet, consectetur."/>
          <p:cNvSpPr txBox="1"/>
          <p:nvPr>
            <p:ph type="title" hasCustomPrompt="1"/>
          </p:nvPr>
        </p:nvSpPr>
        <p:spPr>
          <a:prstGeom prst="rect">
            <a:avLst/>
          </a:prstGeom>
        </p:spPr>
        <p:txBody>
          <a:bodyPr/>
          <a:lstStyle/>
          <a:p>
            <a:pPr/>
            <a:r>
              <a:t>Lorem ipsum dolor sit amet, consectetur.</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ustom Layout">
    <p:spTree>
      <p:nvGrpSpPr>
        <p:cNvPr id="1" name=""/>
        <p:cNvGrpSpPr/>
        <p:nvPr/>
      </p:nvGrpSpPr>
      <p:grpSpPr>
        <a:xfrm>
          <a:off x="0" y="0"/>
          <a:ext cx="0" cy="0"/>
          <a:chOff x="0" y="0"/>
          <a:chExt cx="0" cy="0"/>
        </a:xfrm>
      </p:grpSpPr>
      <p:sp>
        <p:nvSpPr>
          <p:cNvPr id="76" name="Body Level One…"/>
          <p:cNvSpPr txBox="1"/>
          <p:nvPr>
            <p:ph type="body" sz="quarter" idx="1"/>
          </p:nvPr>
        </p:nvSpPr>
        <p:spPr>
          <a:xfrm>
            <a:off x="689316" y="1760393"/>
            <a:ext cx="8525023" cy="164147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p:nvPr>
            <p:ph type="title" hasCustomPrompt="1"/>
          </p:nvPr>
        </p:nvSpPr>
        <p:spPr>
          <a:prstGeom prst="rect">
            <a:avLst/>
          </a:prstGeom>
        </p:spPr>
        <p:txBody>
          <a:bodyPr/>
          <a:lstStyle/>
          <a:p>
            <a:pPr/>
            <a:r>
              <a:t>Lorem ipsum dolor sit amet, consectetur.</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Custom Layout">
    <p:spTree>
      <p:nvGrpSpPr>
        <p:cNvPr id="1" name=""/>
        <p:cNvGrpSpPr/>
        <p:nvPr/>
      </p:nvGrpSpPr>
      <p:grpSpPr>
        <a:xfrm>
          <a:off x="0" y="0"/>
          <a:ext cx="0" cy="0"/>
          <a:chOff x="0" y="0"/>
          <a:chExt cx="0" cy="0"/>
        </a:xfrm>
      </p:grpSpPr>
      <p:sp>
        <p:nvSpPr>
          <p:cNvPr id="85" name="Body Level One…"/>
          <p:cNvSpPr txBox="1"/>
          <p:nvPr>
            <p:ph type="body" sz="quarter" idx="1"/>
          </p:nvPr>
        </p:nvSpPr>
        <p:spPr>
          <a:xfrm>
            <a:off x="689314" y="1760393"/>
            <a:ext cx="5406687" cy="164147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6" name="Text Placeholder 5"/>
          <p:cNvSpPr/>
          <p:nvPr>
            <p:ph type="body" sz="quarter" idx="21"/>
          </p:nvPr>
        </p:nvSpPr>
        <p:spPr>
          <a:xfrm>
            <a:off x="6357348" y="1760393"/>
            <a:ext cx="5312139" cy="1641476"/>
          </a:xfrm>
          <a:prstGeom prst="rect">
            <a:avLst/>
          </a:prstGeom>
        </p:spPr>
        <p:txBody>
          <a:bodyPr>
            <a:normAutofit fontScale="100000" lnSpcReduction="0"/>
          </a:bodyPr>
          <a:lstStyle/>
          <a:p>
            <a:pPr/>
          </a:p>
        </p:txBody>
      </p:sp>
      <p:sp>
        <p:nvSpPr>
          <p:cNvPr id="87" name="Lorem ipsum dolor sit amet, consectetur."/>
          <p:cNvSpPr txBox="1"/>
          <p:nvPr>
            <p:ph type="title" hasCustomPrompt="1"/>
          </p:nvPr>
        </p:nvSpPr>
        <p:spPr>
          <a:prstGeom prst="rect">
            <a:avLst/>
          </a:prstGeom>
        </p:spPr>
        <p:txBody>
          <a:bodyPr/>
          <a:lstStyle/>
          <a:p>
            <a:pPr/>
            <a:r>
              <a:t>Lorem ipsum dolor sit amet, consectetur.</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2_Custom Layout">
    <p:spTree>
      <p:nvGrpSpPr>
        <p:cNvPr id="1" name=""/>
        <p:cNvGrpSpPr/>
        <p:nvPr/>
      </p:nvGrpSpPr>
      <p:grpSpPr>
        <a:xfrm>
          <a:off x="0" y="0"/>
          <a:ext cx="0" cy="0"/>
          <a:chOff x="0" y="0"/>
          <a:chExt cx="0" cy="0"/>
        </a:xfrm>
      </p:grpSpPr>
      <p:sp>
        <p:nvSpPr>
          <p:cNvPr id="95" name="Lorem ipsum dolor sit amet, consectetur."/>
          <p:cNvSpPr txBox="1"/>
          <p:nvPr>
            <p:ph type="title" hasCustomPrompt="1"/>
          </p:nvPr>
        </p:nvSpPr>
        <p:spPr>
          <a:prstGeom prst="rect">
            <a:avLst/>
          </a:prstGeom>
        </p:spPr>
        <p:txBody>
          <a:bodyPr/>
          <a:lstStyle/>
          <a:p>
            <a:pPr/>
            <a:r>
              <a:t>Lorem ipsum dolor sit amet, consectetur.</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 Id="rId40" Type="http://schemas.openxmlformats.org/officeDocument/2006/relationships/slideLayout" Target="../slideLayouts/slideLayout38.xml"/><Relationship Id="rId41" Type="http://schemas.openxmlformats.org/officeDocument/2006/relationships/slideLayout" Target="../slideLayouts/slideLayout39.xml"/><Relationship Id="rId42" Type="http://schemas.openxmlformats.org/officeDocument/2006/relationships/slideLayout" Target="../slideLayouts/slideLayout40.xml"/><Relationship Id="rId43" Type="http://schemas.openxmlformats.org/officeDocument/2006/relationships/slideLayout" Target="../slideLayouts/slideLayout41.xml"/><Relationship Id="rId44" Type="http://schemas.openxmlformats.org/officeDocument/2006/relationships/slideLayout" Target="../slideLayouts/slideLayout42.xml"/><Relationship Id="rId45" Type="http://schemas.openxmlformats.org/officeDocument/2006/relationships/slideLayout" Target="../slideLayouts/slideLayout43.xml"/><Relationship Id="rId46" Type="http://schemas.openxmlformats.org/officeDocument/2006/relationships/slideLayout" Target="../slideLayouts/slideLayout44.xml"/><Relationship Id="rId47" Type="http://schemas.openxmlformats.org/officeDocument/2006/relationships/slideLayout" Target="../slideLayouts/slideLayout45.xml"/><Relationship Id="rId4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5"/>
        </a:solidFill>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 name="Lorem ipsum dolor sit amet, consectetur."/>
          <p:cNvSpPr txBox="1"/>
          <p:nvPr>
            <p:ph type="title" hasCustomPrompt="1"/>
          </p:nvPr>
        </p:nvSpPr>
        <p:spPr>
          <a:xfrm>
            <a:off x="689316" y="555919"/>
            <a:ext cx="10113003" cy="54386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Lorem ipsum dolor sit amet, consectetur.</a:t>
            </a:r>
          </a:p>
        </p:txBody>
      </p:sp>
      <p:sp>
        <p:nvSpPr>
          <p:cNvPr id="4"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4224" y="6525099"/>
            <a:ext cx="217152" cy="202417"/>
          </a:xfrm>
          <a:prstGeom prst="rect">
            <a:avLst/>
          </a:prstGeom>
          <a:ln w="12700">
            <a:miter lim="400000"/>
          </a:ln>
        </p:spPr>
        <p:txBody>
          <a:bodyPr wrap="none" lIns="45719" rIns="45719" anchor="ctr">
            <a:spAutoFit/>
          </a:bodyPr>
          <a:lstStyle>
            <a:lvl1pPr algn="ctr">
              <a:defRPr sz="800">
                <a:solidFill>
                  <a:schemeClr val="accent3"/>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Lst>
  <p:transition xmlns:p14="http://schemas.microsoft.com/office/powerpoint/2010/main" spd="med" advClick="1"/>
  <p:txStyles>
    <p:titleStyle>
      <a:lvl1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14.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17" name="Picture Placeholder 1" descr="Picture Placeholder 1"/>
          <p:cNvPicPr>
            <a:picLocks noChangeAspect="1"/>
          </p:cNvPicPr>
          <p:nvPr>
            <p:ph type="pic" idx="21"/>
          </p:nvPr>
        </p:nvPicPr>
        <p:blipFill>
          <a:blip r:embed="rId2">
            <a:extLst/>
          </a:blip>
          <a:srcRect l="0" t="0" r="0" b="0"/>
          <a:stretch>
            <a:fillRect/>
          </a:stretch>
        </p:blipFill>
        <p:spPr>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7809" y="21600"/>
                </a:lnTo>
                <a:lnTo>
                  <a:pt x="21600" y="0"/>
                </a:lnTo>
                <a:lnTo>
                  <a:pt x="0" y="0"/>
                </a:lnTo>
                <a:close/>
              </a:path>
            </a:pathLst>
          </a:custGeom>
        </p:spPr>
      </p:pic>
      <p:sp>
        <p:nvSpPr>
          <p:cNvPr id="518" name="Title 2"/>
          <p:cNvSpPr txBox="1"/>
          <p:nvPr>
            <p:ph type="title"/>
          </p:nvPr>
        </p:nvSpPr>
        <p:spPr>
          <a:xfrm>
            <a:off x="748516" y="921273"/>
            <a:ext cx="6055242" cy="3362909"/>
          </a:xfrm>
          <a:prstGeom prst="rect">
            <a:avLst/>
          </a:prstGeom>
        </p:spPr>
        <p:txBody>
          <a:bodyPr/>
          <a:lstStyle/>
          <a:p>
            <a:pPr/>
            <a:r>
              <a:t>Events</a:t>
            </a:r>
          </a:p>
        </p:txBody>
      </p:sp>
      <p:pic>
        <p:nvPicPr>
          <p:cNvPr id="519" name="Picture 2" descr="Picture 2"/>
          <p:cNvPicPr>
            <a:picLocks noChangeAspect="1"/>
          </p:cNvPicPr>
          <p:nvPr/>
        </p:nvPicPr>
        <p:blipFill>
          <a:blip r:embed="rId3">
            <a:extLst/>
          </a:blip>
          <a:stretch>
            <a:fillRect/>
          </a:stretch>
        </p:blipFill>
        <p:spPr>
          <a:xfrm>
            <a:off x="1111573" y="3329860"/>
            <a:ext cx="3327673" cy="2344784"/>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7" name="Text Placeholder 1"/>
          <p:cNvSpPr txBox="1"/>
          <p:nvPr>
            <p:ph type="body" sz="half" idx="1"/>
          </p:nvPr>
        </p:nvSpPr>
        <p:spPr>
          <a:xfrm>
            <a:off x="689314" y="1357293"/>
            <a:ext cx="10813372" cy="1874081"/>
          </a:xfrm>
          <a:prstGeom prst="rect">
            <a:avLst/>
          </a:prstGeom>
        </p:spPr>
        <p:txBody>
          <a:bodyPr/>
          <a:lstStyle/>
          <a:p>
            <a:pPr marL="0" indent="0" defTabSz="749808">
              <a:spcBef>
                <a:spcPts val="800"/>
              </a:spcBef>
              <a:buSzTx/>
              <a:buFontTx/>
              <a:buNone/>
              <a:defRPr sz="1968"/>
            </a:pPr>
            <a:r>
              <a:t>Event-driven programming is used to synchronize the occurrence of multiple events and to make the program as simple as possible. The basic components of an Event-Driven Program are:</a:t>
            </a:r>
          </a:p>
          <a:p>
            <a:pPr marL="197317" indent="-197317" defTabSz="749808">
              <a:spcBef>
                <a:spcPts val="800"/>
              </a:spcBef>
              <a:buFontTx/>
              <a:defRPr sz="1968"/>
            </a:pPr>
            <a:r>
              <a:t>A callback function (called an event handler) is called when an event is triggered.</a:t>
            </a:r>
          </a:p>
          <a:p>
            <a:pPr marL="197317" indent="-197317" defTabSz="749808">
              <a:spcBef>
                <a:spcPts val="800"/>
              </a:spcBef>
              <a:buFontTx/>
              <a:defRPr sz="1968"/>
            </a:pPr>
            <a:r>
              <a:t>An event loop that listens for event triggers and calls the corresponding event handler for that event.</a:t>
            </a:r>
          </a:p>
        </p:txBody>
      </p:sp>
      <p:sp>
        <p:nvSpPr>
          <p:cNvPr id="548"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Event-Driven Programming in Node.js</a:t>
            </a:r>
          </a:p>
        </p:txBody>
      </p:sp>
      <p:pic>
        <p:nvPicPr>
          <p:cNvPr id="549" name="Picture 2" descr="Picture 2"/>
          <p:cNvPicPr>
            <a:picLocks noChangeAspect="1"/>
          </p:cNvPicPr>
          <p:nvPr/>
        </p:nvPicPr>
        <p:blipFill>
          <a:blip r:embed="rId2">
            <a:extLst/>
          </a:blip>
          <a:stretch>
            <a:fillRect/>
          </a:stretch>
        </p:blipFill>
        <p:spPr>
          <a:xfrm>
            <a:off x="2428943" y="3143554"/>
            <a:ext cx="7334114" cy="347214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1" name="Text Placeholder 1"/>
          <p:cNvSpPr txBox="1"/>
          <p:nvPr>
            <p:ph type="body" sz="half" idx="1"/>
          </p:nvPr>
        </p:nvSpPr>
        <p:spPr>
          <a:xfrm>
            <a:off x="689314" y="1583420"/>
            <a:ext cx="10813372" cy="2112721"/>
          </a:xfrm>
          <a:prstGeom prst="rect">
            <a:avLst/>
          </a:prstGeom>
        </p:spPr>
        <p:txBody>
          <a:bodyPr/>
          <a:lstStyle>
            <a:lvl1pPr marL="0" indent="0">
              <a:buSzTx/>
              <a:buFontTx/>
              <a:buNone/>
              <a:defRPr sz="2400"/>
            </a:lvl1pPr>
          </a:lstStyle>
          <a:p>
            <a:pPr/>
            <a:r>
              <a:t>A function that listens for the triggering of an event is said to be an ‘Observer’. It gets triggered when an event occurs. Node.js provides a range of events that are already in-built. These ‘events’ can be accessed via the ‘events’ module and the EventEmitter class. Most of the in-built modules of Node.js inherit from the EventEmitter class.</a:t>
            </a:r>
          </a:p>
        </p:txBody>
      </p:sp>
      <p:sp>
        <p:nvSpPr>
          <p:cNvPr id="552"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Event-Driven Programming in Node.js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4" name="Text Placeholder 1"/>
          <p:cNvSpPr txBox="1"/>
          <p:nvPr>
            <p:ph type="body" sz="half" idx="1"/>
          </p:nvPr>
        </p:nvSpPr>
        <p:spPr>
          <a:xfrm>
            <a:off x="689314" y="1602264"/>
            <a:ext cx="10813372" cy="2534574"/>
          </a:xfrm>
          <a:prstGeom prst="rect">
            <a:avLst/>
          </a:prstGeom>
        </p:spPr>
        <p:txBody>
          <a:bodyPr/>
          <a:lstStyle/>
          <a:p>
            <a:pPr marL="240631" indent="-240631">
              <a:buFontTx/>
              <a:defRPr sz="2400"/>
            </a:pPr>
            <a:r>
              <a:t>A suite of functions for handling the events. These can be either blocking or non-blocking, depending on the implementation.</a:t>
            </a:r>
          </a:p>
          <a:p>
            <a:pPr marL="240631" indent="-240631">
              <a:buFontTx/>
              <a:defRPr sz="2400"/>
            </a:pPr>
            <a:r>
              <a:t>Binding registered functions to events.</a:t>
            </a:r>
          </a:p>
          <a:p>
            <a:pPr marL="240631" indent="-240631">
              <a:buFontTx/>
              <a:defRPr sz="2400"/>
            </a:pPr>
            <a:r>
              <a:t>When a registered event is received, an event loop polls for new events and calls the matching event handler(s).</a:t>
            </a:r>
          </a:p>
        </p:txBody>
      </p:sp>
      <p:sp>
        <p:nvSpPr>
          <p:cNvPr id="555"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Event-Driven Programming Principles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7" name="Text Placeholder 1"/>
          <p:cNvSpPr txBox="1"/>
          <p:nvPr>
            <p:ph type="body" idx="1"/>
          </p:nvPr>
        </p:nvSpPr>
        <p:spPr>
          <a:xfrm>
            <a:off x="689314" y="1529519"/>
            <a:ext cx="10352951" cy="5061680"/>
          </a:xfrm>
          <a:prstGeom prst="rect">
            <a:avLst/>
          </a:prstGeom>
        </p:spPr>
        <p:txBody>
          <a:bodyPr/>
          <a:lstStyle/>
          <a:p>
            <a:pPr marL="240631" indent="-240631">
              <a:buFontTx/>
              <a:defRPr sz="2400"/>
            </a:pPr>
            <a:r>
              <a:t>Instantiate an EventEmitter object</a:t>
            </a:r>
          </a:p>
          <a:p>
            <a:pPr marL="240631" indent="-240631">
              <a:buFontTx/>
              <a:defRPr sz="2400"/>
            </a:pPr>
            <a:r>
              <a:t>Register one event handler</a:t>
            </a:r>
          </a:p>
          <a:p>
            <a:pPr marL="240631" indent="-240631">
              <a:buFontTx/>
              <a:defRPr sz="2400"/>
            </a:pPr>
            <a:r>
              <a:t>Trigger the event</a:t>
            </a:r>
          </a:p>
        </p:txBody>
      </p:sp>
      <p:sp>
        <p:nvSpPr>
          <p:cNvPr id="558"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EXERCISE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0" name="Title 1"/>
          <p:cNvSpPr txBox="1"/>
          <p:nvPr>
            <p:ph type="title"/>
          </p:nvPr>
        </p:nvSpPr>
        <p:spPr>
          <a:xfrm>
            <a:off x="5335818" y="795098"/>
            <a:ext cx="5905579" cy="1895393"/>
          </a:xfrm>
          <a:prstGeom prst="rect">
            <a:avLst/>
          </a:prstGeom>
        </p:spPr>
        <p:txBody>
          <a:bodyPr/>
          <a:lstStyle/>
          <a:p>
            <a:pPr>
              <a:defRPr>
                <a:solidFill>
                  <a:schemeClr val="accent5"/>
                </a:solidFill>
              </a:defRPr>
            </a:pPr>
            <a:r>
              <a:rPr>
                <a:solidFill>
                  <a:schemeClr val="accent4"/>
                </a:solidFill>
              </a:rPr>
              <a:t>QUESTIONS?</a:t>
            </a:r>
          </a:p>
        </p:txBody>
      </p:sp>
      <p:sp>
        <p:nvSpPr>
          <p:cNvPr id="561" name="Text Placeholder 2"/>
          <p:cNvSpPr txBox="1"/>
          <p:nvPr>
            <p:ph type="body" sz="quarter" idx="1"/>
          </p:nvPr>
        </p:nvSpPr>
        <p:spPr>
          <a:xfrm>
            <a:off x="5335818" y="2775801"/>
            <a:ext cx="5905579" cy="1619866"/>
          </a:xfrm>
          <a:prstGeom prst="rect">
            <a:avLst/>
          </a:prstGeom>
        </p:spPr>
        <p:txBody>
          <a:bodyPr/>
          <a:lstStyle/>
          <a:p>
            <a:pPr>
              <a:defRPr>
                <a:solidFill>
                  <a:srgbClr val="FFC9D4"/>
                </a:solidFill>
              </a:defRPr>
            </a:pPr>
            <a:r>
              <a:t>You can find us at:</a:t>
            </a:r>
          </a:p>
          <a:p>
            <a:pPr/>
            <a:r>
              <a:t>mail</a:t>
            </a:r>
          </a:p>
          <a:p>
            <a:pPr/>
            <a:r>
              <a:t>main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1" name="Title 1"/>
          <p:cNvSpPr txBox="1"/>
          <p:nvPr>
            <p:ph type="title"/>
          </p:nvPr>
        </p:nvSpPr>
        <p:spPr>
          <a:xfrm>
            <a:off x="689316" y="555919"/>
            <a:ext cx="4921072" cy="987066"/>
          </a:xfrm>
          <a:prstGeom prst="rect">
            <a:avLst/>
          </a:prstGeom>
        </p:spPr>
        <p:txBody>
          <a:bodyPr/>
          <a:lstStyle/>
          <a:p>
            <a:pPr/>
            <a:r>
              <a:t>WHAT ARE EVENTS?</a:t>
            </a:r>
          </a:p>
        </p:txBody>
      </p:sp>
      <p:sp>
        <p:nvSpPr>
          <p:cNvPr id="522" name="Text Placeholder 2"/>
          <p:cNvSpPr txBox="1"/>
          <p:nvPr>
            <p:ph type="body" sz="half" idx="1"/>
          </p:nvPr>
        </p:nvSpPr>
        <p:spPr>
          <a:xfrm>
            <a:off x="689315" y="1882514"/>
            <a:ext cx="4921072" cy="4181530"/>
          </a:xfrm>
          <a:prstGeom prst="rect">
            <a:avLst/>
          </a:prstGeom>
        </p:spPr>
        <p:txBody>
          <a:bodyPr/>
          <a:lstStyle/>
          <a:p>
            <a:pPr marL="140368" indent="-140368">
              <a:buSzPct val="100000"/>
              <a:buChar char="•"/>
              <a:defRPr sz="1800"/>
            </a:pPr>
            <a:r>
              <a:t>Events are things that happen in the system you are programming, which the system tells you about so your code can react to them. For example, if the user clicks a button on a webpage, you might want to react to that action by displaying an information box.</a:t>
            </a:r>
          </a:p>
          <a:p>
            <a:pPr marL="140368" indent="-140368">
              <a:buSzPct val="100000"/>
              <a:buChar char="•"/>
              <a:defRPr sz="1800"/>
            </a:pPr>
            <a:r>
              <a:t>An event is a change in state, or an update, like an item being placed in a shopping cart on an e-commerce website.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4" name="Text Placeholder 1"/>
          <p:cNvSpPr txBox="1"/>
          <p:nvPr>
            <p:ph type="body" idx="1"/>
          </p:nvPr>
        </p:nvSpPr>
        <p:spPr>
          <a:xfrm>
            <a:off x="689314" y="1760393"/>
            <a:ext cx="10909361" cy="4507994"/>
          </a:xfrm>
          <a:prstGeom prst="rect">
            <a:avLst/>
          </a:prstGeom>
        </p:spPr>
        <p:txBody>
          <a:bodyPr/>
          <a:lstStyle/>
          <a:p>
            <a:pPr>
              <a:defRPr sz="2400"/>
            </a:pPr>
            <a:r>
              <a:t>All objects that emit events are instances of the EventEmitter class. The event can be emitted or listen to an event with the help of EventEmitter.</a:t>
            </a:r>
          </a:p>
          <a:p>
            <a:pPr>
              <a:defRPr sz="2400"/>
            </a:pPr>
            <a:r>
              <a:t>The EventEmitter is a Node module that allows objects to communicate with one another. The core of Node’s asynchronous event-driven architecture is EventEmitter. Many of Node’s built-in modules inherit from EventEmitter.</a:t>
            </a:r>
          </a:p>
        </p:txBody>
      </p:sp>
      <p:sp>
        <p:nvSpPr>
          <p:cNvPr id="525"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THE EVENT EMITTER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Text Placeholder 1"/>
          <p:cNvSpPr txBox="1"/>
          <p:nvPr>
            <p:ph type="body" idx="1"/>
          </p:nvPr>
        </p:nvSpPr>
        <p:spPr>
          <a:xfrm>
            <a:off x="689314" y="1760393"/>
            <a:ext cx="10813372" cy="4507994"/>
          </a:xfrm>
          <a:prstGeom prst="rect">
            <a:avLst/>
          </a:prstGeom>
        </p:spPr>
        <p:txBody>
          <a:bodyPr/>
          <a:lstStyle/>
          <a:p>
            <a:pPr marL="0" indent="0">
              <a:buSzTx/>
              <a:buFontTx/>
              <a:buNone/>
              <a:defRPr sz="2400"/>
            </a:pPr>
            <a:r>
              <a:t>The idea is simple – emitter objects send out named events, which trigger listeners that have already been registered. Hence, an emitter object has two key characteristics:</a:t>
            </a:r>
          </a:p>
          <a:p>
            <a:pPr>
              <a:defRPr sz="2400"/>
            </a:pPr>
            <a:r>
              <a:t>Emitting name events: The signal that something has happened is called emitting an event. A status change in the emitting object is often the cause of this condition.</a:t>
            </a:r>
          </a:p>
          <a:p>
            <a:pPr>
              <a:defRPr sz="2400"/>
            </a:pPr>
            <a:r>
              <a:t>Registering and unregistering listener functions: It refers to the binding and unbinding of the callback functions with their corresponding events.</a:t>
            </a:r>
          </a:p>
        </p:txBody>
      </p:sp>
      <p:sp>
        <p:nvSpPr>
          <p:cNvPr id="528"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THE EVENT EMITTER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0" name="Text Placeholder 1"/>
          <p:cNvSpPr txBox="1"/>
          <p:nvPr>
            <p:ph type="body" idx="1"/>
          </p:nvPr>
        </p:nvSpPr>
        <p:spPr>
          <a:xfrm>
            <a:off x="689314" y="1760393"/>
            <a:ext cx="10813372" cy="4507994"/>
          </a:xfrm>
          <a:prstGeom prst="rect">
            <a:avLst/>
          </a:prstGeom>
        </p:spPr>
        <p:txBody>
          <a:bodyPr/>
          <a:lstStyle/>
          <a:p>
            <a:pPr marL="0" indent="0">
              <a:buSzTx/>
              <a:buFontTx/>
              <a:buNone/>
              <a:defRPr sz="2400"/>
            </a:pPr>
            <a:r>
              <a:t>All the objects from the EventEmitter class expose an eventEmitter.on() function that allows one or more functions to be attached to named events emitted by the object. Typically, event names are camel-cased strings but any valid JavaScript property key can be used.</a:t>
            </a:r>
          </a:p>
          <a:p>
            <a:pPr marL="0" indent="0">
              <a:buSzTx/>
              <a:buFontTx/>
              <a:buNone/>
              <a:defRPr sz="2400"/>
            </a:pPr>
            <a:r>
              <a:t>When the EventEmitter object emits an event, all of the functions attached to that specific event are called synchronously. Any values returned by the called listeners are ignored and discarded.</a:t>
            </a:r>
          </a:p>
        </p:txBody>
      </p:sp>
      <p:sp>
        <p:nvSpPr>
          <p:cNvPr id="531"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EVENT LISTENERS &amp; TRIGGERS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3" name="Text Placeholder 1"/>
          <p:cNvSpPr txBox="1"/>
          <p:nvPr>
            <p:ph type="body" sz="quarter" idx="1"/>
          </p:nvPr>
        </p:nvSpPr>
        <p:spPr>
          <a:xfrm>
            <a:off x="689314" y="1760393"/>
            <a:ext cx="10813372" cy="1414135"/>
          </a:xfrm>
          <a:prstGeom prst="rect">
            <a:avLst/>
          </a:prstGeom>
        </p:spPr>
        <p:txBody>
          <a:bodyPr/>
          <a:lstStyle>
            <a:lvl1pPr marL="0" indent="0">
              <a:buSzTx/>
              <a:buFontTx/>
              <a:buNone/>
              <a:defRPr sz="2400"/>
            </a:lvl1pPr>
          </a:lstStyle>
          <a:p>
            <a:pPr/>
            <a:r>
              <a:t>The following example shows a simple EventEmitter instance with a single listener. The eventEmitter.on() method is used to register listeners, while the eventEmitter.emit() method is used to trigger the event.</a:t>
            </a:r>
          </a:p>
        </p:txBody>
      </p:sp>
      <p:sp>
        <p:nvSpPr>
          <p:cNvPr id="534"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EVENT LISTENERS &amp; TRIGGERS</a:t>
            </a:r>
          </a:p>
        </p:txBody>
      </p:sp>
      <p:pic>
        <p:nvPicPr>
          <p:cNvPr id="535" name="Picture 2" descr="Picture 2"/>
          <p:cNvPicPr>
            <a:picLocks noChangeAspect="1"/>
          </p:cNvPicPr>
          <p:nvPr/>
        </p:nvPicPr>
        <p:blipFill>
          <a:blip r:embed="rId2">
            <a:extLst/>
          </a:blip>
          <a:stretch>
            <a:fillRect/>
          </a:stretch>
        </p:blipFill>
        <p:spPr>
          <a:xfrm>
            <a:off x="2435678" y="3059848"/>
            <a:ext cx="6620279" cy="344163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7" name="Text Placeholder 1"/>
          <p:cNvSpPr txBox="1"/>
          <p:nvPr>
            <p:ph type="body" sz="half" idx="1"/>
          </p:nvPr>
        </p:nvSpPr>
        <p:spPr>
          <a:xfrm>
            <a:off x="689314" y="1272496"/>
            <a:ext cx="10813372" cy="1642985"/>
          </a:xfrm>
          <a:prstGeom prst="rect">
            <a:avLst/>
          </a:prstGeom>
        </p:spPr>
        <p:txBody>
          <a:bodyPr/>
          <a:lstStyle>
            <a:lvl1pPr marL="0" indent="0">
              <a:buSzTx/>
              <a:buFontTx/>
              <a:buNone/>
              <a:defRPr sz="2400"/>
            </a:lvl1pPr>
          </a:lstStyle>
          <a:p>
            <a:pPr/>
            <a:r>
              <a:t>The eventEmitter.emit() method allows an arbitrary set of arguments to be passed to the listener functions. Keep in mind that when an ordinary listener function is called, the standard this keyword is intentionally set to reference the EventEmitter instance to which the listener is attached.</a:t>
            </a:r>
          </a:p>
        </p:txBody>
      </p:sp>
      <p:sp>
        <p:nvSpPr>
          <p:cNvPr id="538"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Passing arguments and ‘this’ to listeners</a:t>
            </a:r>
          </a:p>
        </p:txBody>
      </p:sp>
      <p:pic>
        <p:nvPicPr>
          <p:cNvPr id="539" name="Picture 1" descr="Picture 1"/>
          <p:cNvPicPr>
            <a:picLocks noChangeAspect="1"/>
          </p:cNvPicPr>
          <p:nvPr/>
        </p:nvPicPr>
        <p:blipFill>
          <a:blip r:embed="rId2">
            <a:extLst/>
          </a:blip>
          <a:stretch>
            <a:fillRect/>
          </a:stretch>
        </p:blipFill>
        <p:spPr>
          <a:xfrm>
            <a:off x="2223890" y="2836190"/>
            <a:ext cx="7744220" cy="384235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1" name="Text Placeholder 1"/>
          <p:cNvSpPr txBox="1"/>
          <p:nvPr>
            <p:ph type="body" sz="quarter" idx="1"/>
          </p:nvPr>
        </p:nvSpPr>
        <p:spPr>
          <a:xfrm>
            <a:off x="689314" y="556428"/>
            <a:ext cx="10813372" cy="958127"/>
          </a:xfrm>
          <a:prstGeom prst="rect">
            <a:avLst/>
          </a:prstGeom>
        </p:spPr>
        <p:txBody>
          <a:bodyPr/>
          <a:lstStyle>
            <a:lvl1pPr marL="0" indent="0">
              <a:buSzTx/>
              <a:buFontTx/>
              <a:buNone/>
              <a:defRPr sz="2400"/>
            </a:lvl1pPr>
          </a:lstStyle>
          <a:p>
            <a:pPr/>
            <a:r>
              <a:t>It is possible to use ES6 Arrow Functions as listeners, however, when doing so, the this keyword will no longer reference the EventEmitter instance.</a:t>
            </a:r>
          </a:p>
        </p:txBody>
      </p:sp>
      <p:pic>
        <p:nvPicPr>
          <p:cNvPr id="542" name="Picture 4" descr="Picture 4"/>
          <p:cNvPicPr>
            <a:picLocks noChangeAspect="1"/>
          </p:cNvPicPr>
          <p:nvPr/>
        </p:nvPicPr>
        <p:blipFill>
          <a:blip r:embed="rId2">
            <a:extLst/>
          </a:blip>
          <a:stretch>
            <a:fillRect/>
          </a:stretch>
        </p:blipFill>
        <p:spPr>
          <a:xfrm>
            <a:off x="1041354" y="1820656"/>
            <a:ext cx="10109292" cy="424460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4" name="Text Placeholder 1"/>
          <p:cNvSpPr txBox="1"/>
          <p:nvPr>
            <p:ph type="body" sz="half" idx="1"/>
          </p:nvPr>
        </p:nvSpPr>
        <p:spPr>
          <a:xfrm>
            <a:off x="689314" y="1573998"/>
            <a:ext cx="10813372" cy="2726399"/>
          </a:xfrm>
          <a:prstGeom prst="rect">
            <a:avLst/>
          </a:prstGeom>
        </p:spPr>
        <p:txBody>
          <a:bodyPr/>
          <a:lstStyle>
            <a:lvl1pPr marL="0" indent="0">
              <a:buSzTx/>
              <a:buFontTx/>
              <a:buNone/>
              <a:defRPr sz="2400"/>
            </a:lvl1pPr>
          </a:lstStyle>
          <a:p>
            <a:pPr/>
            <a:r>
              <a:t>Event-driven programming is a programming paradigm in which the flow of program execution is determined by events - for example a user action such as a mouse click, key press, or a message from the operating system or another program. An event-driven application is designed to detect events as they occur, and then deal with them using an appropriate event-handling procedure. Event-driven programs can be written in any programming language which makes this a universal concept.</a:t>
            </a:r>
          </a:p>
        </p:txBody>
      </p:sp>
      <p:sp>
        <p:nvSpPr>
          <p:cNvPr id="545"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EVENT-DRIVEN PROGRAMMING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