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FEF7D3"/>
          </a:solidFill>
        </a:fill>
      </a:tcStyle>
    </a:wholeTbl>
    <a:band2H>
      <a:tcTxStyle b="def" i="def"/>
      <a:tcStyle>
        <a:tcBdr/>
        <a:fill>
          <a:solidFill>
            <a:srgbClr val="FEFBEA"/>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BCDCF"/>
          </a:solidFill>
        </a:fill>
      </a:tcStyle>
    </a:wholeTbl>
    <a:band2H>
      <a:tcTxStyle b="def" i="def"/>
      <a:tcStyle>
        <a:tcBdr/>
        <a:fill>
          <a:solidFill>
            <a:srgbClr val="E7E8E8"/>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chemeClr val="accent6"/>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chemeClr val="accent5"/>
          </a:solidFill>
        </a:fill>
      </a:tcStyle>
    </a:band2H>
    <a:firstCol>
      <a:tcTxStyle b="on" i="off">
        <a:font>
          <a:latin typeface="Arial"/>
          <a:ea typeface="Arial"/>
          <a:cs typeface="Arial"/>
        </a:font>
        <a:schemeClr val="accent5"/>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chemeClr val="accent6"/>
      </a:tcTxStyle>
      <a:tcStyle>
        <a:tcBdr>
          <a:left>
            <a:ln w="12700" cap="flat">
              <a:noFill/>
              <a:miter lim="400000"/>
            </a:ln>
          </a:left>
          <a:right>
            <a:ln w="12700" cap="flat">
              <a:noFill/>
              <a:miter lim="400000"/>
            </a:ln>
          </a:right>
          <a:top>
            <a:ln w="508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5"/>
          </a:solidFill>
        </a:fill>
      </a:tcStyle>
    </a:lastRow>
    <a:firstRow>
      <a:tcTxStyle b="on" i="off">
        <a:font>
          <a:latin typeface="Arial"/>
          <a:ea typeface="Arial"/>
          <a:cs typeface="Arial"/>
        </a:font>
        <a:schemeClr val="accent5"/>
      </a:tcTxStyle>
      <a:tcStyle>
        <a:tcBdr>
          <a:left>
            <a:ln w="12700" cap="flat">
              <a:noFill/>
              <a:miter lim="400000"/>
            </a:ln>
          </a:left>
          <a:right>
            <a:ln w="12700" cap="flat">
              <a:noFill/>
              <a:miter lim="400000"/>
            </a:ln>
          </a:right>
          <a:top>
            <a:ln w="25400" cap="flat">
              <a:solidFill>
                <a:schemeClr val="accent6"/>
              </a:solidFill>
              <a:prstDash val="solid"/>
              <a:round/>
            </a:ln>
          </a:top>
          <a:bottom>
            <a:ln w="25400" cap="flat">
              <a:solidFill>
                <a:schemeClr val="accent6"/>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chemeClr val="accent6"/>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Col>
    <a:la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38100" cap="flat">
              <a:solidFill>
                <a:schemeClr val="accent5"/>
              </a:solidFill>
              <a:prstDash val="solid"/>
              <a:round/>
            </a:ln>
          </a:top>
          <a:bottom>
            <a:ln w="127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lastRow>
    <a:firstRow>
      <a:tcTxStyle b="on" i="off">
        <a:font>
          <a:latin typeface="Arial"/>
          <a:ea typeface="Arial"/>
          <a:cs typeface="Arial"/>
        </a:font>
        <a:schemeClr val="accent5"/>
      </a:tcTxStyle>
      <a:tcStyle>
        <a:tcBdr>
          <a:left>
            <a:ln w="12700" cap="flat">
              <a:solidFill>
                <a:schemeClr val="accent5"/>
              </a:solidFill>
              <a:prstDash val="solid"/>
              <a:round/>
            </a:ln>
          </a:left>
          <a:right>
            <a:ln w="12700" cap="flat">
              <a:solidFill>
                <a:schemeClr val="accent5"/>
              </a:solidFill>
              <a:prstDash val="solid"/>
              <a:round/>
            </a:ln>
          </a:right>
          <a:top>
            <a:ln w="12700" cap="flat">
              <a:solidFill>
                <a:schemeClr val="accent5"/>
              </a:solidFill>
              <a:prstDash val="solid"/>
              <a:round/>
            </a:ln>
          </a:top>
          <a:bottom>
            <a:ln w="38100" cap="flat">
              <a:solidFill>
                <a:schemeClr val="accent5"/>
              </a:solidFill>
              <a:prstDash val="solid"/>
              <a:round/>
            </a:ln>
          </a:bottom>
          <a:insideH>
            <a:ln w="12700" cap="flat">
              <a:solidFill>
                <a:schemeClr val="accent5"/>
              </a:solidFill>
              <a:prstDash val="solid"/>
              <a:round/>
            </a:ln>
          </a:insideH>
          <a:insideV>
            <a:ln w="12700" cap="flat">
              <a:solidFill>
                <a:schemeClr val="accent5"/>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wholeTbl>
    <a:band2H>
      <a:tcTxStyle b="def" i="def"/>
      <a:tcStyle>
        <a:tcBdr/>
        <a:fill>
          <a:solidFill>
            <a:schemeClr val="accent5">
              <a:hueOff val="-3150000"/>
              <a:satOff val="-100000"/>
              <a:lumOff val="1568"/>
            </a:schemeClr>
          </a:solidFill>
        </a:fill>
      </a:tcStyle>
    </a:band2H>
    <a:firstCol>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solidFill>
            <a:schemeClr val="accent6">
              <a:alpha val="20000"/>
            </a:schemeClr>
          </a:solidFill>
        </a:fill>
      </a:tcStyle>
    </a:firstCol>
    <a:la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50800" cap="flat">
              <a:solidFill>
                <a:schemeClr val="accent6"/>
              </a:solidFill>
              <a:prstDash val="solid"/>
              <a:round/>
            </a:ln>
          </a:top>
          <a:bottom>
            <a:ln w="127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lastRow>
    <a:firstRow>
      <a:tcTxStyle b="on" i="off">
        <a:font>
          <a:latin typeface="Arial"/>
          <a:ea typeface="Arial"/>
          <a:cs typeface="Arial"/>
        </a:font>
        <a:schemeClr val="accent6"/>
      </a:tcTxStyle>
      <a:tcStyle>
        <a:tcBdr>
          <a:left>
            <a:ln w="12700" cap="flat">
              <a:solidFill>
                <a:schemeClr val="accent6"/>
              </a:solidFill>
              <a:prstDash val="solid"/>
              <a:round/>
            </a:ln>
          </a:left>
          <a:right>
            <a:ln w="12700" cap="flat">
              <a:solidFill>
                <a:schemeClr val="accent6"/>
              </a:solidFill>
              <a:prstDash val="solid"/>
              <a:round/>
            </a:ln>
          </a:right>
          <a:top>
            <a:ln w="12700" cap="flat">
              <a:solidFill>
                <a:schemeClr val="accent6"/>
              </a:solidFill>
              <a:prstDash val="solid"/>
              <a:round/>
            </a:ln>
          </a:top>
          <a:bottom>
            <a:ln w="25400" cap="flat">
              <a:solidFill>
                <a:schemeClr val="accent6"/>
              </a:solidFill>
              <a:prstDash val="solid"/>
              <a:round/>
            </a:ln>
          </a:bottom>
          <a:insideH>
            <a:ln w="12700" cap="flat">
              <a:solidFill>
                <a:schemeClr val="accent6"/>
              </a:solidFill>
              <a:prstDash val="solid"/>
              <a:round/>
            </a:ln>
          </a:insideH>
          <a:insideV>
            <a:ln w="12700" cap="flat">
              <a:solidFill>
                <a:schemeClr val="accent6"/>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514" name="Shape 514"/>
          <p:cNvSpPr/>
          <p:nvPr>
            <p:ph type="sldImg"/>
          </p:nvPr>
        </p:nvSpPr>
        <p:spPr>
          <a:xfrm>
            <a:off x="1143000" y="685800"/>
            <a:ext cx="4572000" cy="3429000"/>
          </a:xfrm>
          <a:prstGeom prst="rect">
            <a:avLst/>
          </a:prstGeom>
        </p:spPr>
        <p:txBody>
          <a:bodyPr/>
          <a:lstStyle/>
          <a:p>
            <a:pPr/>
          </a:p>
        </p:txBody>
      </p:sp>
      <p:sp>
        <p:nvSpPr>
          <p:cNvPr id="515" name="Shape 5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 Id="rId4" Type="http://schemas.openxmlformats.org/officeDocument/2006/relationships/image" Target="../media/image5.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0.png"/></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3.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0_Custom Layout">
    <p:bg>
      <p:bgPr>
        <a:solidFill>
          <a:schemeClr val="accent3"/>
        </a:solidFill>
      </p:bgPr>
    </p:bg>
    <p:spTree>
      <p:nvGrpSpPr>
        <p:cNvPr id="1" name=""/>
        <p:cNvGrpSpPr/>
        <p:nvPr/>
      </p:nvGrpSpPr>
      <p:grpSpPr>
        <a:xfrm>
          <a:off x="0" y="0"/>
          <a:ext cx="0" cy="0"/>
          <a:chOff x="0" y="0"/>
          <a:chExt cx="0" cy="0"/>
        </a:xfrm>
      </p:grpSpPr>
      <p:sp>
        <p:nvSpPr>
          <p:cNvPr id="12" name="Picture Placeholder 6"/>
          <p:cNvSpPr/>
          <p:nvPr>
            <p:ph type="pic" idx="21"/>
          </p:nvPr>
        </p:nvSpPr>
        <p:spPr>
          <a:xfrm>
            <a:off x="0" y="0"/>
            <a:ext cx="6268464" cy="6858000"/>
          </a:xfrm>
          <a:prstGeom prst="rect">
            <a:avLst/>
          </a:prstGeom>
        </p:spPr>
        <p:txBody>
          <a:bodyPr lIns="91439" rIns="91439"/>
          <a:lstStyle/>
          <a:p>
            <a:pPr/>
          </a:p>
        </p:txBody>
      </p:sp>
      <p:sp>
        <p:nvSpPr>
          <p:cNvPr id="13" name="Hello there,I’m a title slide"/>
          <p:cNvSpPr txBox="1"/>
          <p:nvPr>
            <p:ph type="title" hasCustomPrompt="1"/>
          </p:nvPr>
        </p:nvSpPr>
        <p:spPr>
          <a:xfrm>
            <a:off x="6825674"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14" name="Body Level One…"/>
          <p:cNvSpPr txBox="1"/>
          <p:nvPr>
            <p:ph type="body" sz="quarter" idx="1" hasCustomPrompt="1"/>
          </p:nvPr>
        </p:nvSpPr>
        <p:spPr>
          <a:xfrm>
            <a:off x="6825675" y="4320873"/>
            <a:ext cx="3749161"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15" name="Graphic 3" descr="Graphic 3"/>
          <p:cNvPicPr>
            <a:picLocks noChangeAspect="1"/>
          </p:cNvPicPr>
          <p:nvPr/>
        </p:nvPicPr>
        <p:blipFill>
          <a:blip r:embed="rId2">
            <a:extLst/>
          </a:blip>
          <a:stretch>
            <a:fillRect/>
          </a:stretch>
        </p:blipFill>
        <p:spPr>
          <a:xfrm>
            <a:off x="6825674" y="721077"/>
            <a:ext cx="592856" cy="663063"/>
          </a:xfrm>
          <a:prstGeom prst="rect">
            <a:avLst/>
          </a:prstGeom>
          <a:ln w="12700">
            <a:miter lim="400000"/>
          </a:ln>
        </p:spPr>
      </p:pic>
      <p:pic>
        <p:nvPicPr>
          <p:cNvPr id="16" name="Graphic 2" descr="Graphic 2"/>
          <p:cNvPicPr>
            <a:picLocks noChangeAspect="1"/>
          </p:cNvPicPr>
          <p:nvPr/>
        </p:nvPicPr>
        <p:blipFill>
          <a:blip r:embed="rId3">
            <a:extLst/>
          </a:blip>
          <a:stretch>
            <a:fillRect/>
          </a:stretch>
        </p:blipFill>
        <p:spPr>
          <a:xfrm>
            <a:off x="6825674" y="5483404"/>
            <a:ext cx="2200276" cy="809626"/>
          </a:xfrm>
          <a:prstGeom prst="rect">
            <a:avLst/>
          </a:prstGeom>
          <a:ln w="12700">
            <a:miter lim="400000"/>
          </a:ln>
        </p:spPr>
      </p:pic>
      <p:sp>
        <p:nvSpPr>
          <p:cNvPr id="17"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3_Custom Layout">
    <p:spTree>
      <p:nvGrpSpPr>
        <p:cNvPr id="1" name=""/>
        <p:cNvGrpSpPr/>
        <p:nvPr/>
      </p:nvGrpSpPr>
      <p:grpSpPr>
        <a:xfrm>
          <a:off x="0" y="0"/>
          <a:ext cx="0" cy="0"/>
          <a:chOff x="0" y="0"/>
          <a:chExt cx="0" cy="0"/>
        </a:xfrm>
      </p:grpSpPr>
      <p:sp>
        <p:nvSpPr>
          <p:cNvPr id="10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0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2_Custom Layout">
    <p:spTree>
      <p:nvGrpSpPr>
        <p:cNvPr id="1" name=""/>
        <p:cNvGrpSpPr/>
        <p:nvPr/>
      </p:nvGrpSpPr>
      <p:grpSpPr>
        <a:xfrm>
          <a:off x="0" y="0"/>
          <a:ext cx="0" cy="0"/>
          <a:chOff x="0" y="0"/>
          <a:chExt cx="0" cy="0"/>
        </a:xfrm>
      </p:grpSpPr>
      <p:pic>
        <p:nvPicPr>
          <p:cNvPr id="111"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12"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13" name="Lorem ipsum dolor sit amet, consectetur."/>
          <p:cNvSpPr txBox="1"/>
          <p:nvPr>
            <p:ph type="title" hasCustomPrompt="1"/>
          </p:nvPr>
        </p:nvSpPr>
        <p:spPr>
          <a:prstGeom prst="rect">
            <a:avLst/>
          </a:prstGeom>
        </p:spPr>
        <p:txBody>
          <a:bodyPr/>
          <a:lstStyle/>
          <a:p>
            <a:pPr/>
            <a:r>
              <a:t>Lorem ipsum dolor sit amet, consectetur.</a:t>
            </a:r>
          </a:p>
        </p:txBody>
      </p:sp>
      <p:sp>
        <p:nvSpPr>
          <p:cNvPr id="1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9_Custom Layout">
    <p:spTree>
      <p:nvGrpSpPr>
        <p:cNvPr id="1" name=""/>
        <p:cNvGrpSpPr/>
        <p:nvPr/>
      </p:nvGrpSpPr>
      <p:grpSpPr>
        <a:xfrm>
          <a:off x="0" y="0"/>
          <a:ext cx="0" cy="0"/>
          <a:chOff x="0" y="0"/>
          <a:chExt cx="0" cy="0"/>
        </a:xfrm>
      </p:grpSpPr>
      <p:sp>
        <p:nvSpPr>
          <p:cNvPr id="121"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22"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3"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4"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5"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26"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latin typeface="Baskerville"/>
                <a:ea typeface="Baskerville"/>
                <a:cs typeface="Baskerville"/>
                <a:sym typeface="Baskerville"/>
              </a:defRPr>
            </a:lvl1pPr>
          </a:lstStyle>
          <a:p>
            <a:pPr/>
            <a:r>
              <a:t>Lorem ipsum dolor sit amet.</a:t>
            </a:r>
          </a:p>
        </p:txBody>
      </p:sp>
      <p:sp>
        <p:nvSpPr>
          <p:cNvPr id="127" name="Lorem ipsum dolor sit amet, consectetur."/>
          <p:cNvSpPr txBox="1"/>
          <p:nvPr>
            <p:ph type="title" hasCustomPrompt="1"/>
          </p:nvPr>
        </p:nvSpPr>
        <p:spPr>
          <a:prstGeom prst="rect">
            <a:avLst/>
          </a:prstGeom>
        </p:spPr>
        <p:txBody>
          <a:bodyPr/>
          <a:lstStyle/>
          <a:p>
            <a:pPr/>
            <a:r>
              <a:t>Lorem ipsum dolor sit amet, consectetur.</a:t>
            </a:r>
          </a:p>
        </p:txBody>
      </p:sp>
      <p:pic>
        <p:nvPicPr>
          <p:cNvPr id="128" name="Graphic 13" descr="Graphic 13"/>
          <p:cNvPicPr>
            <a:picLocks noChangeAspect="1"/>
          </p:cNvPicPr>
          <p:nvPr/>
        </p:nvPicPr>
        <p:blipFill>
          <a:blip r:embed="rId2">
            <a:extLst/>
          </a:blip>
          <a:stretch>
            <a:fillRect/>
          </a:stretch>
        </p:blipFill>
        <p:spPr>
          <a:xfrm>
            <a:off x="851779" y="1639795"/>
            <a:ext cx="539981" cy="343047"/>
          </a:xfrm>
          <a:prstGeom prst="rect">
            <a:avLst/>
          </a:prstGeom>
          <a:ln w="12700">
            <a:miter lim="400000"/>
          </a:ln>
        </p:spPr>
      </p:pic>
      <p:pic>
        <p:nvPicPr>
          <p:cNvPr id="129" name="Graphic 14" descr="Graphic 14"/>
          <p:cNvPicPr>
            <a:picLocks noChangeAspect="1"/>
          </p:cNvPicPr>
          <p:nvPr/>
        </p:nvPicPr>
        <p:blipFill>
          <a:blip r:embed="rId2">
            <a:extLst/>
          </a:blip>
          <a:stretch>
            <a:fillRect/>
          </a:stretch>
        </p:blipFill>
        <p:spPr>
          <a:xfrm>
            <a:off x="4521913" y="1639795"/>
            <a:ext cx="539981" cy="343047"/>
          </a:xfrm>
          <a:prstGeom prst="rect">
            <a:avLst/>
          </a:prstGeom>
          <a:ln w="12700">
            <a:miter lim="400000"/>
          </a:ln>
        </p:spPr>
      </p:pic>
      <p:pic>
        <p:nvPicPr>
          <p:cNvPr id="130" name="Graphic 17" descr="Graphic 17"/>
          <p:cNvPicPr>
            <a:picLocks noChangeAspect="1"/>
          </p:cNvPicPr>
          <p:nvPr/>
        </p:nvPicPr>
        <p:blipFill>
          <a:blip r:embed="rId2">
            <a:extLst/>
          </a:blip>
          <a:stretch>
            <a:fillRect/>
          </a:stretch>
        </p:blipFill>
        <p:spPr>
          <a:xfrm>
            <a:off x="8192045" y="1639795"/>
            <a:ext cx="539981" cy="343047"/>
          </a:xfrm>
          <a:prstGeom prst="rect">
            <a:avLst/>
          </a:prstGeom>
          <a:ln w="12700">
            <a:miter lim="400000"/>
          </a:ln>
        </p:spPr>
      </p:pic>
      <p:sp>
        <p:nvSpPr>
          <p:cNvPr id="131"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5_Custom Layout">
    <p:bg>
      <p:bgPr>
        <a:solidFill>
          <a:schemeClr val="accent3"/>
        </a:solidFill>
      </p:bgPr>
    </p:bg>
    <p:spTree>
      <p:nvGrpSpPr>
        <p:cNvPr id="1" name=""/>
        <p:cNvGrpSpPr/>
        <p:nvPr/>
      </p:nvGrpSpPr>
      <p:grpSpPr>
        <a:xfrm>
          <a:off x="0" y="0"/>
          <a:ext cx="0" cy="0"/>
          <a:chOff x="0" y="0"/>
          <a:chExt cx="0" cy="0"/>
        </a:xfrm>
      </p:grpSpPr>
      <p:pic>
        <p:nvPicPr>
          <p:cNvPr id="138"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39" name="Body Level One…"/>
          <p:cNvSpPr txBox="1"/>
          <p:nvPr>
            <p:ph type="body" sz="quarter" idx="1" hasCustomPrompt="1"/>
          </p:nvPr>
        </p:nvSpPr>
        <p:spPr>
          <a:xfrm>
            <a:off x="743294"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40" name="Text Placeholder 5"/>
          <p:cNvSpPr/>
          <p:nvPr>
            <p:ph type="body" sz="quarter" idx="21" hasCustomPrompt="1"/>
          </p:nvPr>
        </p:nvSpPr>
        <p:spPr>
          <a:xfrm>
            <a:off x="743294"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1" name="Text Placeholder 5"/>
          <p:cNvSpPr/>
          <p:nvPr>
            <p:ph type="body" sz="quarter" idx="22" hasCustomPrompt="1"/>
          </p:nvPr>
        </p:nvSpPr>
        <p:spPr>
          <a:xfrm>
            <a:off x="4413427"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2" name="Text Placeholder 5"/>
          <p:cNvSpPr/>
          <p:nvPr>
            <p:ph type="body" sz="quarter" idx="23" hasCustomPrompt="1"/>
          </p:nvPr>
        </p:nvSpPr>
        <p:spPr>
          <a:xfrm>
            <a:off x="4413427"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sp>
        <p:nvSpPr>
          <p:cNvPr id="143" name="Text Placeholder 5"/>
          <p:cNvSpPr/>
          <p:nvPr>
            <p:ph type="body" sz="quarter" idx="24" hasCustomPrompt="1"/>
          </p:nvPr>
        </p:nvSpPr>
        <p:spPr>
          <a:xfrm>
            <a:off x="8083560" y="3208943"/>
            <a:ext cx="2688552" cy="2031326"/>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144" name="Text Placeholder 5"/>
          <p:cNvSpPr/>
          <p:nvPr>
            <p:ph type="body" sz="quarter" idx="25" hasCustomPrompt="1"/>
          </p:nvPr>
        </p:nvSpPr>
        <p:spPr>
          <a:xfrm>
            <a:off x="8083560" y="2145986"/>
            <a:ext cx="2688552" cy="830998"/>
          </a:xfrm>
          <a:prstGeom prst="rect">
            <a:avLst/>
          </a:prstGeom>
        </p:spPr>
        <p:txBody>
          <a:bodyPr>
            <a:normAutofit fontScale="100000" lnSpcReduction="0"/>
          </a:bodyPr>
          <a:lstStyle>
            <a:lvl1pPr marL="0" indent="0">
              <a:buSzTx/>
              <a:buFontTx/>
              <a:buNone/>
              <a:defRPr sz="2400">
                <a:solidFill>
                  <a:schemeClr val="accent5"/>
                </a:solidFill>
                <a:latin typeface="Baskerville"/>
                <a:ea typeface="Baskerville"/>
                <a:cs typeface="Baskerville"/>
                <a:sym typeface="Baskerville"/>
              </a:defRPr>
            </a:lvl1pPr>
          </a:lstStyle>
          <a:p>
            <a:pPr/>
            <a:r>
              <a:t>Lorem ipsum dolor sit amet.</a:t>
            </a:r>
          </a:p>
        </p:txBody>
      </p:sp>
      <p:pic>
        <p:nvPicPr>
          <p:cNvPr id="145" name="Graphic 11" descr="Graphic 11"/>
          <p:cNvPicPr>
            <a:picLocks noChangeAspect="1"/>
          </p:cNvPicPr>
          <p:nvPr/>
        </p:nvPicPr>
        <p:blipFill>
          <a:blip r:embed="rId3">
            <a:extLst/>
          </a:blip>
          <a:stretch>
            <a:fillRect/>
          </a:stretch>
        </p:blipFill>
        <p:spPr>
          <a:xfrm>
            <a:off x="851779" y="1639795"/>
            <a:ext cx="539981" cy="343047"/>
          </a:xfrm>
          <a:prstGeom prst="rect">
            <a:avLst/>
          </a:prstGeom>
          <a:ln w="12700">
            <a:miter lim="400000"/>
          </a:ln>
        </p:spPr>
      </p:pic>
      <p:pic>
        <p:nvPicPr>
          <p:cNvPr id="146" name="Graphic 12" descr="Graphic 12"/>
          <p:cNvPicPr>
            <a:picLocks noChangeAspect="1"/>
          </p:cNvPicPr>
          <p:nvPr/>
        </p:nvPicPr>
        <p:blipFill>
          <a:blip r:embed="rId3">
            <a:extLst/>
          </a:blip>
          <a:stretch>
            <a:fillRect/>
          </a:stretch>
        </p:blipFill>
        <p:spPr>
          <a:xfrm>
            <a:off x="4521913" y="1639795"/>
            <a:ext cx="539981" cy="343047"/>
          </a:xfrm>
          <a:prstGeom prst="rect">
            <a:avLst/>
          </a:prstGeom>
          <a:ln w="12700">
            <a:miter lim="400000"/>
          </a:ln>
        </p:spPr>
      </p:pic>
      <p:pic>
        <p:nvPicPr>
          <p:cNvPr id="147" name="Graphic 13" descr="Graphic 13"/>
          <p:cNvPicPr>
            <a:picLocks noChangeAspect="1"/>
          </p:cNvPicPr>
          <p:nvPr/>
        </p:nvPicPr>
        <p:blipFill>
          <a:blip r:embed="rId3">
            <a:extLst/>
          </a:blip>
          <a:stretch>
            <a:fillRect/>
          </a:stretch>
        </p:blipFill>
        <p:spPr>
          <a:xfrm>
            <a:off x="8192045" y="1639795"/>
            <a:ext cx="539981" cy="343047"/>
          </a:xfrm>
          <a:prstGeom prst="rect">
            <a:avLst/>
          </a:prstGeom>
          <a:ln w="12700">
            <a:miter lim="400000"/>
          </a:ln>
        </p:spPr>
      </p:pic>
      <p:sp>
        <p:nvSpPr>
          <p:cNvPr id="148" name="Lorem ipsum dolor sit amet, consectetur."/>
          <p:cNvSpPr txBox="1"/>
          <p:nvPr>
            <p:ph type="title" hasCustomPrompt="1"/>
          </p:nvPr>
        </p:nvSpPr>
        <p:spPr>
          <a:prstGeom prst="rect">
            <a:avLst/>
          </a:prstGeom>
        </p:spPr>
        <p:txBody>
          <a:bodyPr/>
          <a:lstStyle>
            <a:lvl1pPr>
              <a:defRPr>
                <a:solidFill>
                  <a:schemeClr val="accent5"/>
                </a:solidFill>
              </a:defRPr>
            </a:lvl1pPr>
          </a:lstStyle>
          <a:p>
            <a:pPr/>
            <a:r>
              <a:t>Lorem ipsum dolor sit amet, consectetur.</a:t>
            </a:r>
          </a:p>
        </p:txBody>
      </p:sp>
      <p:pic>
        <p:nvPicPr>
          <p:cNvPr id="149" name="Graphic 18" descr="Graphic 18"/>
          <p:cNvPicPr>
            <a:picLocks noChangeAspect="1"/>
          </p:cNvPicPr>
          <p:nvPr/>
        </p:nvPicPr>
        <p:blipFill>
          <a:blip r:embed="rId4">
            <a:extLst/>
          </a:blip>
          <a:stretch>
            <a:fillRect/>
          </a:stretch>
        </p:blipFill>
        <p:spPr>
          <a:xfrm>
            <a:off x="11203906" y="555919"/>
            <a:ext cx="465579" cy="520714"/>
          </a:xfrm>
          <a:prstGeom prst="rect">
            <a:avLst/>
          </a:prstGeom>
          <a:ln w="12700">
            <a:miter lim="400000"/>
          </a:ln>
        </p:spPr>
      </p:pic>
      <p:sp>
        <p:nvSpPr>
          <p:cNvPr id="15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3_Custom Layout">
    <p:spTree>
      <p:nvGrpSpPr>
        <p:cNvPr id="1" name=""/>
        <p:cNvGrpSpPr/>
        <p:nvPr/>
      </p:nvGrpSpPr>
      <p:grpSpPr>
        <a:xfrm>
          <a:off x="0" y="0"/>
          <a:ext cx="0" cy="0"/>
          <a:chOff x="0" y="0"/>
          <a:chExt cx="0" cy="0"/>
        </a:xfrm>
      </p:grpSpPr>
      <p:pic>
        <p:nvPicPr>
          <p:cNvPr id="157"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58" name="Picture Placeholder 14"/>
          <p:cNvSpPr/>
          <p:nvPr>
            <p:ph type="pic" idx="21"/>
          </p:nvPr>
        </p:nvSpPr>
        <p:spPr>
          <a:xfrm>
            <a:off x="0" y="488961"/>
            <a:ext cx="9345477" cy="5939519"/>
          </a:xfrm>
          <a:prstGeom prst="rect">
            <a:avLst/>
          </a:prstGeom>
        </p:spPr>
        <p:txBody>
          <a:bodyPr lIns="91439" rIns="91439"/>
          <a:lstStyle/>
          <a:p>
            <a:pPr/>
          </a:p>
        </p:txBody>
      </p:sp>
      <p:sp>
        <p:nvSpPr>
          <p:cNvPr id="159" name="Lorem ipsum dolor sit amet, consectetur adipiscing elit."/>
          <p:cNvSpPr txBox="1"/>
          <p:nvPr>
            <p:ph type="title" hasCustomPrompt="1"/>
          </p:nvPr>
        </p:nvSpPr>
        <p:spPr>
          <a:xfrm>
            <a:off x="4448014" y="4311553"/>
            <a:ext cx="7083588" cy="987066"/>
          </a:xfrm>
          <a:prstGeom prst="rect">
            <a:avLst/>
          </a:prstGeom>
        </p:spPr>
        <p:txBody>
          <a:bodyPr anchor="b"/>
          <a:lstStyle/>
          <a:p>
            <a:pPr/>
            <a:r>
              <a:t>Lorem ipsum dolor sit amet, consectetur adipiscing elit.</a:t>
            </a:r>
          </a:p>
        </p:txBody>
      </p:sp>
      <p:sp>
        <p:nvSpPr>
          <p:cNvPr id="16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0_Custom Layout">
    <p:spTree>
      <p:nvGrpSpPr>
        <p:cNvPr id="1" name=""/>
        <p:cNvGrpSpPr/>
        <p:nvPr/>
      </p:nvGrpSpPr>
      <p:grpSpPr>
        <a:xfrm>
          <a:off x="0" y="0"/>
          <a:ext cx="0" cy="0"/>
          <a:chOff x="0" y="0"/>
          <a:chExt cx="0" cy="0"/>
        </a:xfrm>
      </p:grpSpPr>
      <p:sp>
        <p:nvSpPr>
          <p:cNvPr id="167" name="Picture Placeholder 14"/>
          <p:cNvSpPr/>
          <p:nvPr>
            <p:ph type="pic" idx="21"/>
          </p:nvPr>
        </p:nvSpPr>
        <p:spPr>
          <a:xfrm>
            <a:off x="0" y="488961"/>
            <a:ext cx="9345477" cy="5939519"/>
          </a:xfrm>
          <a:prstGeom prst="rect">
            <a:avLst/>
          </a:prstGeom>
        </p:spPr>
        <p:txBody>
          <a:bodyPr lIns="91439" rIns="91439"/>
          <a:lstStyle/>
          <a:p>
            <a:pPr/>
          </a:p>
        </p:txBody>
      </p:sp>
      <p:sp>
        <p:nvSpPr>
          <p:cNvPr id="168"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lvl1pPr>
          </a:lstStyle>
          <a:p>
            <a:pPr/>
            <a:r>
              <a:t>Lorem ipsum dolor sit amet, consectetur adipiscing elit.</a:t>
            </a:r>
          </a:p>
        </p:txBody>
      </p:sp>
      <p:sp>
        <p:nvSpPr>
          <p:cNvPr id="1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5_Custom Layout">
    <p:spTree>
      <p:nvGrpSpPr>
        <p:cNvPr id="1" name=""/>
        <p:cNvGrpSpPr/>
        <p:nvPr/>
      </p:nvGrpSpPr>
      <p:grpSpPr>
        <a:xfrm>
          <a:off x="0" y="0"/>
          <a:ext cx="0" cy="0"/>
          <a:chOff x="0" y="0"/>
          <a:chExt cx="0" cy="0"/>
        </a:xfrm>
      </p:grpSpPr>
      <p:sp>
        <p:nvSpPr>
          <p:cNvPr id="176" name="Picture Placeholder 14"/>
          <p:cNvSpPr/>
          <p:nvPr>
            <p:ph type="pic" idx="21"/>
          </p:nvPr>
        </p:nvSpPr>
        <p:spPr>
          <a:xfrm>
            <a:off x="0" y="0"/>
            <a:ext cx="10828020" cy="6881750"/>
          </a:xfrm>
          <a:prstGeom prst="rect">
            <a:avLst/>
          </a:prstGeom>
        </p:spPr>
        <p:txBody>
          <a:bodyPr lIns="91439" rIns="91439"/>
          <a:lstStyle/>
          <a:p>
            <a:pPr/>
          </a:p>
        </p:txBody>
      </p:sp>
      <p:sp>
        <p:nvSpPr>
          <p:cNvPr id="177" name="Lorem ipsum dolor sit amet"/>
          <p:cNvSpPr txBox="1"/>
          <p:nvPr>
            <p:ph type="title" hasCustomPrompt="1"/>
          </p:nvPr>
        </p:nvSpPr>
        <p:spPr>
          <a:xfrm>
            <a:off x="7237707" y="2499256"/>
            <a:ext cx="4431778" cy="1434496"/>
          </a:xfrm>
          <a:prstGeom prst="rect">
            <a:avLst/>
          </a:prstGeom>
        </p:spPr>
        <p:txBody>
          <a:bodyPr anchor="b"/>
          <a:lstStyle>
            <a:lvl1pPr>
              <a:defRPr sz="5400"/>
            </a:lvl1pPr>
          </a:lstStyle>
          <a:p>
            <a:pPr/>
            <a:r>
              <a:t>Lorem ipsum dolor sit amet</a:t>
            </a:r>
          </a:p>
        </p:txBody>
      </p:sp>
      <p:sp>
        <p:nvSpPr>
          <p:cNvPr id="178" name="Body Level One…"/>
          <p:cNvSpPr txBox="1"/>
          <p:nvPr>
            <p:ph type="body" sz="quarter" idx="1" hasCustomPrompt="1"/>
          </p:nvPr>
        </p:nvSpPr>
        <p:spPr>
          <a:xfrm>
            <a:off x="7237707" y="4107843"/>
            <a:ext cx="4431778" cy="231853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17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8_Custom Layout">
    <p:bg>
      <p:bgPr>
        <a:solidFill>
          <a:schemeClr val="accent3"/>
        </a:solidFill>
      </p:bgPr>
    </p:bg>
    <p:spTree>
      <p:nvGrpSpPr>
        <p:cNvPr id="1" name=""/>
        <p:cNvGrpSpPr/>
        <p:nvPr/>
      </p:nvGrpSpPr>
      <p:grpSpPr>
        <a:xfrm>
          <a:off x="0" y="0"/>
          <a:ext cx="0" cy="0"/>
          <a:chOff x="0" y="0"/>
          <a:chExt cx="0" cy="0"/>
        </a:xfrm>
      </p:grpSpPr>
      <p:pic>
        <p:nvPicPr>
          <p:cNvPr id="186"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187"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solidFill>
                  <a:schemeClr val="accent5"/>
                </a:solidFill>
              </a:defRPr>
            </a:lvl1pPr>
          </a:lstStyle>
          <a:p>
            <a:pPr/>
            <a:r>
              <a:t>Lorem ipsum dolor sit amet, consectetur adipiscing elit.</a:t>
            </a:r>
          </a:p>
        </p:txBody>
      </p:sp>
      <p:sp>
        <p:nvSpPr>
          <p:cNvPr id="18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7_Custom Layout">
    <p:bg>
      <p:bgPr>
        <a:solidFill>
          <a:schemeClr val="accent2"/>
        </a:solidFill>
      </p:bgPr>
    </p:bg>
    <p:spTree>
      <p:nvGrpSpPr>
        <p:cNvPr id="1" name=""/>
        <p:cNvGrpSpPr/>
        <p:nvPr/>
      </p:nvGrpSpPr>
      <p:grpSpPr>
        <a:xfrm>
          <a:off x="0" y="0"/>
          <a:ext cx="0" cy="0"/>
          <a:chOff x="0" y="0"/>
          <a:chExt cx="0" cy="0"/>
        </a:xfrm>
      </p:grpSpPr>
      <p:sp>
        <p:nvSpPr>
          <p:cNvPr id="195"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1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8_Custom Layout">
    <p:bg>
      <p:bgPr>
        <a:solidFill>
          <a:schemeClr val="accent4"/>
        </a:solidFill>
      </p:bgPr>
    </p:bg>
    <p:spTree>
      <p:nvGrpSpPr>
        <p:cNvPr id="1" name=""/>
        <p:cNvGrpSpPr/>
        <p:nvPr/>
      </p:nvGrpSpPr>
      <p:grpSpPr>
        <a:xfrm>
          <a:off x="0" y="0"/>
          <a:ext cx="0" cy="0"/>
          <a:chOff x="0" y="0"/>
          <a:chExt cx="0" cy="0"/>
        </a:xfrm>
      </p:grpSpPr>
      <p:pic>
        <p:nvPicPr>
          <p:cNvPr id="203"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04" name="Lorem ipsum dolor sit amet, consectetur adipiscing elit."/>
          <p:cNvSpPr txBox="1"/>
          <p:nvPr>
            <p:ph type="title" hasCustomPrompt="1"/>
          </p:nvPr>
        </p:nvSpPr>
        <p:spPr>
          <a:xfrm>
            <a:off x="1038384" y="2107020"/>
            <a:ext cx="10450657" cy="2768258"/>
          </a:xfrm>
          <a:prstGeom prst="rect">
            <a:avLst/>
          </a:prstGeom>
        </p:spPr>
        <p:txBody>
          <a:bodyPr anchor="ctr"/>
          <a:lstStyle>
            <a:lvl1pPr algn="ctr">
              <a:defRPr sz="7200"/>
            </a:lvl1pPr>
          </a:lstStyle>
          <a:p>
            <a:pPr/>
            <a:r>
              <a:t>Lorem ipsum dolor sit amet, consectetur adipiscing elit.</a:t>
            </a:r>
          </a:p>
        </p:txBody>
      </p:sp>
      <p:sp>
        <p:nvSpPr>
          <p:cNvPr id="20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3_Custom Layout">
    <p:bg>
      <p:bgPr>
        <a:solidFill>
          <a:schemeClr val="accent3"/>
        </a:solidFill>
      </p:bgPr>
    </p:bg>
    <p:spTree>
      <p:nvGrpSpPr>
        <p:cNvPr id="1" name=""/>
        <p:cNvGrpSpPr/>
        <p:nvPr/>
      </p:nvGrpSpPr>
      <p:grpSpPr>
        <a:xfrm>
          <a:off x="0" y="0"/>
          <a:ext cx="0" cy="0"/>
          <a:chOff x="0" y="0"/>
          <a:chExt cx="0" cy="0"/>
        </a:xfrm>
      </p:grpSpPr>
      <p:sp>
        <p:nvSpPr>
          <p:cNvPr id="24" name="Picture Placeholder 14"/>
          <p:cNvSpPr/>
          <p:nvPr>
            <p:ph type="pic" idx="21"/>
          </p:nvPr>
        </p:nvSpPr>
        <p:spPr>
          <a:xfrm>
            <a:off x="0" y="0"/>
            <a:ext cx="10828020" cy="6881750"/>
          </a:xfrm>
          <a:prstGeom prst="rect">
            <a:avLst/>
          </a:prstGeom>
        </p:spPr>
        <p:txBody>
          <a:bodyPr lIns="91439" rIns="91439"/>
          <a:lstStyle/>
          <a:p>
            <a:pPr/>
          </a:p>
        </p:txBody>
      </p:sp>
      <p:sp>
        <p:nvSpPr>
          <p:cNvPr id="25" name="Hello there,I’m a title slide"/>
          <p:cNvSpPr txBox="1"/>
          <p:nvPr>
            <p:ph type="title" hasCustomPrompt="1"/>
          </p:nvPr>
        </p:nvSpPr>
        <p:spPr>
          <a:xfrm>
            <a:off x="640027" y="721077"/>
            <a:ext cx="6055242" cy="3362909"/>
          </a:xfrm>
          <a:prstGeom prst="rect">
            <a:avLst/>
          </a:prstGeom>
        </p:spPr>
        <p:txBody>
          <a:bodyPr/>
          <a:lstStyle>
            <a:lvl1pPr>
              <a:defRPr sz="8800">
                <a:solidFill>
                  <a:schemeClr val="accent4"/>
                </a:solidFill>
              </a:defRPr>
            </a:lvl1pPr>
          </a:lstStyle>
          <a:p>
            <a:pPr/>
            <a:r>
              <a:t>Hello there,I’m a title slide</a:t>
            </a:r>
          </a:p>
        </p:txBody>
      </p:sp>
      <p:sp>
        <p:nvSpPr>
          <p:cNvPr id="26" name="Body Level One…"/>
          <p:cNvSpPr txBox="1"/>
          <p:nvPr>
            <p:ph type="body" sz="quarter" idx="1" hasCustomPrompt="1"/>
          </p:nvPr>
        </p:nvSpPr>
        <p:spPr>
          <a:xfrm>
            <a:off x="640029" y="5689779"/>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27"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2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1_Custom Layout">
    <p:bg>
      <p:bgPr>
        <a:solidFill>
          <a:schemeClr val="accent3"/>
        </a:solidFill>
      </p:bgPr>
    </p:bg>
    <p:spTree>
      <p:nvGrpSpPr>
        <p:cNvPr id="1" name=""/>
        <p:cNvGrpSpPr/>
        <p:nvPr/>
      </p:nvGrpSpPr>
      <p:grpSpPr>
        <a:xfrm>
          <a:off x="0" y="0"/>
          <a:ext cx="0" cy="0"/>
          <a:chOff x="0" y="0"/>
          <a:chExt cx="0" cy="0"/>
        </a:xfrm>
      </p:grpSpPr>
      <p:sp>
        <p:nvSpPr>
          <p:cNvPr id="212" name="Picture Placeholder 14"/>
          <p:cNvSpPr/>
          <p:nvPr>
            <p:ph type="pic" idx="21"/>
          </p:nvPr>
        </p:nvSpPr>
        <p:spPr>
          <a:xfrm>
            <a:off x="660399" y="488961"/>
            <a:ext cx="9345477" cy="5939519"/>
          </a:xfrm>
          <a:prstGeom prst="rect">
            <a:avLst/>
          </a:prstGeom>
        </p:spPr>
        <p:txBody>
          <a:bodyPr lIns="91439" rIns="91439"/>
          <a:lstStyle/>
          <a:p>
            <a:pPr/>
          </a:p>
        </p:txBody>
      </p:sp>
      <p:sp>
        <p:nvSpPr>
          <p:cNvPr id="213" name="Lorem ipsum dolor sit amet, consectetur adipiscing elit."/>
          <p:cNvSpPr txBox="1"/>
          <p:nvPr>
            <p:ph type="title" hasCustomPrompt="1"/>
          </p:nvPr>
        </p:nvSpPr>
        <p:spPr>
          <a:xfrm>
            <a:off x="2968282" y="1958357"/>
            <a:ext cx="8701204" cy="3065585"/>
          </a:xfrm>
          <a:prstGeom prst="rect">
            <a:avLst/>
          </a:prstGeom>
        </p:spPr>
        <p:txBody>
          <a:bodyPr anchor="ctr"/>
          <a:lstStyle>
            <a:lvl1pPr>
              <a:defRPr sz="8000">
                <a:solidFill>
                  <a:schemeClr val="accent5"/>
                </a:solidFill>
              </a:defRPr>
            </a:lvl1pPr>
          </a:lstStyle>
          <a:p>
            <a:pPr/>
            <a:r>
              <a:t>Lorem ipsum dolor sit amet, consectetur adipiscing elit.</a:t>
            </a:r>
          </a:p>
        </p:txBody>
      </p:sp>
      <p:pic>
        <p:nvPicPr>
          <p:cNvPr id="214" name="Graphic 5" descr="Graphic 5"/>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1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4_Custom Layout">
    <p:spTree>
      <p:nvGrpSpPr>
        <p:cNvPr id="1" name=""/>
        <p:cNvGrpSpPr/>
        <p:nvPr/>
      </p:nvGrpSpPr>
      <p:grpSpPr>
        <a:xfrm>
          <a:off x="0" y="0"/>
          <a:ext cx="0" cy="0"/>
          <a:chOff x="0" y="0"/>
          <a:chExt cx="0" cy="0"/>
        </a:xfrm>
      </p:grpSpPr>
      <p:sp>
        <p:nvSpPr>
          <p:cNvPr id="222" name="Picture Placeholder 6"/>
          <p:cNvSpPr/>
          <p:nvPr>
            <p:ph type="pic" idx="21"/>
          </p:nvPr>
        </p:nvSpPr>
        <p:spPr>
          <a:xfrm>
            <a:off x="0" y="0"/>
            <a:ext cx="6268464" cy="6858000"/>
          </a:xfrm>
          <a:prstGeom prst="rect">
            <a:avLst/>
          </a:prstGeom>
        </p:spPr>
        <p:txBody>
          <a:bodyPr lIns="91439" rIns="91439"/>
          <a:lstStyle/>
          <a:p>
            <a:pPr/>
          </a:p>
        </p:txBody>
      </p:sp>
      <p:sp>
        <p:nvSpPr>
          <p:cNvPr id="223"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24"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5"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6"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7"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lvl1pPr>
          </a:lstStyle>
          <a:p>
            <a:pPr/>
            <a:r>
              <a:t>Lorem ipsum dolor sit amet, consectetur adipiscing elit, sed do eiusmod tempor incididunt ut labore et dolore magna aliqua. </a:t>
            </a:r>
          </a:p>
        </p:txBody>
      </p:sp>
      <p:sp>
        <p:nvSpPr>
          <p:cNvPr id="228"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latin typeface="Baskerville"/>
                <a:ea typeface="Baskerville"/>
                <a:cs typeface="Baskerville"/>
                <a:sym typeface="Baskerville"/>
              </a:defRPr>
            </a:lvl1pPr>
          </a:lstStyle>
          <a:p>
            <a:pPr/>
            <a:r>
              <a:t>Lorem ipsum dolor sit amet, consectetur</a:t>
            </a:r>
          </a:p>
        </p:txBody>
      </p:sp>
      <p:sp>
        <p:nvSpPr>
          <p:cNvPr id="229"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19_Custom Layout">
    <p:bg>
      <p:bgPr>
        <a:solidFill>
          <a:schemeClr val="accent3"/>
        </a:solidFill>
      </p:bgPr>
    </p:bg>
    <p:spTree>
      <p:nvGrpSpPr>
        <p:cNvPr id="1" name=""/>
        <p:cNvGrpSpPr/>
        <p:nvPr/>
      </p:nvGrpSpPr>
      <p:grpSpPr>
        <a:xfrm>
          <a:off x="0" y="0"/>
          <a:ext cx="0" cy="0"/>
          <a:chOff x="0" y="0"/>
          <a:chExt cx="0" cy="0"/>
        </a:xfrm>
      </p:grpSpPr>
      <p:sp>
        <p:nvSpPr>
          <p:cNvPr id="236" name="Picture Placeholder 6"/>
          <p:cNvSpPr/>
          <p:nvPr>
            <p:ph type="pic" idx="21"/>
          </p:nvPr>
        </p:nvSpPr>
        <p:spPr>
          <a:xfrm>
            <a:off x="0" y="0"/>
            <a:ext cx="6268464" cy="6858000"/>
          </a:xfrm>
          <a:prstGeom prst="rect">
            <a:avLst/>
          </a:prstGeom>
        </p:spPr>
        <p:txBody>
          <a:bodyPr lIns="91439" rIns="91439"/>
          <a:lstStyle/>
          <a:p>
            <a:pPr/>
          </a:p>
        </p:txBody>
      </p:sp>
      <p:sp>
        <p:nvSpPr>
          <p:cNvPr id="237" name="Body Level One…"/>
          <p:cNvSpPr txBox="1"/>
          <p:nvPr>
            <p:ph type="body" sz="quarter" idx="1" hasCustomPrompt="1"/>
          </p:nvPr>
        </p:nvSpPr>
        <p:spPr>
          <a:xfrm>
            <a:off x="6648773" y="1869394"/>
            <a:ext cx="5063679" cy="738665"/>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a:t>
            </a:r>
          </a:p>
          <a:p>
            <a:pPr lvl="1"/>
            <a:r>
              <a:t/>
            </a:r>
          </a:p>
          <a:p>
            <a:pPr lvl="2"/>
            <a:r>
              <a:t/>
            </a:r>
          </a:p>
          <a:p>
            <a:pPr lvl="3"/>
            <a:r>
              <a:t/>
            </a:r>
          </a:p>
          <a:p>
            <a:pPr lvl="4"/>
            <a:r>
              <a:t/>
            </a:r>
          </a:p>
        </p:txBody>
      </p:sp>
      <p:sp>
        <p:nvSpPr>
          <p:cNvPr id="238" name="Text Placeholder 5"/>
          <p:cNvSpPr/>
          <p:nvPr>
            <p:ph type="body" sz="quarter" idx="22" hasCustomPrompt="1"/>
          </p:nvPr>
        </p:nvSpPr>
        <p:spPr>
          <a:xfrm>
            <a:off x="6648773" y="1324542"/>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39" name="Text Placeholder 5"/>
          <p:cNvSpPr/>
          <p:nvPr>
            <p:ph type="body" sz="quarter" idx="23" hasCustomPrompt="1"/>
          </p:nvPr>
        </p:nvSpPr>
        <p:spPr>
          <a:xfrm>
            <a:off x="6648773" y="3367542"/>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0" name="Text Placeholder 5"/>
          <p:cNvSpPr/>
          <p:nvPr>
            <p:ph type="body" sz="quarter" idx="24" hasCustomPrompt="1"/>
          </p:nvPr>
        </p:nvSpPr>
        <p:spPr>
          <a:xfrm>
            <a:off x="6648773" y="2822691"/>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sp>
        <p:nvSpPr>
          <p:cNvPr id="241" name="Text Placeholder 5"/>
          <p:cNvSpPr/>
          <p:nvPr>
            <p:ph type="body" sz="quarter" idx="25" hasCustomPrompt="1"/>
          </p:nvPr>
        </p:nvSpPr>
        <p:spPr>
          <a:xfrm>
            <a:off x="6648773" y="4865037"/>
            <a:ext cx="5063679" cy="738665"/>
          </a:xfrm>
          <a:prstGeom prst="rect">
            <a:avLst/>
          </a:prstGeom>
        </p:spPr>
        <p:txBody>
          <a:bodyPr>
            <a:normAutofit fontScale="100000" lnSpcReduction="0"/>
          </a:bodyPr>
          <a:lstStyle>
            <a:lvl1pPr marL="0" indent="0">
              <a:buSzTx/>
              <a:buFontTx/>
              <a:buNone/>
              <a:defRPr sz="1400">
                <a:solidFill>
                  <a:schemeClr val="accent5"/>
                </a:solidFill>
              </a:defRPr>
            </a:lvl1pPr>
          </a:lstStyle>
          <a:p>
            <a:pPr/>
            <a:r>
              <a:t>Lorem ipsum dolor sit amet, consectetur adipiscing elit, sed do eiusmod tempor incididunt ut labore et dolore magna aliqua. </a:t>
            </a:r>
          </a:p>
        </p:txBody>
      </p:sp>
      <p:sp>
        <p:nvSpPr>
          <p:cNvPr id="242" name="Text Placeholder 5"/>
          <p:cNvSpPr/>
          <p:nvPr>
            <p:ph type="body" sz="quarter" idx="26" hasCustomPrompt="1"/>
          </p:nvPr>
        </p:nvSpPr>
        <p:spPr>
          <a:xfrm>
            <a:off x="6648773" y="4320185"/>
            <a:ext cx="50636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stStyle>
          <a:p>
            <a:pPr/>
            <a:r>
              <a:t>Lorem ipsum dolor sit amet, consectetur</a:t>
            </a:r>
          </a:p>
        </p:txBody>
      </p:sp>
      <p:pic>
        <p:nvPicPr>
          <p:cNvPr id="243"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2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8_Custom Layout">
    <p:spTree>
      <p:nvGrpSpPr>
        <p:cNvPr id="1" name=""/>
        <p:cNvGrpSpPr/>
        <p:nvPr/>
      </p:nvGrpSpPr>
      <p:grpSpPr>
        <a:xfrm>
          <a:off x="0" y="0"/>
          <a:ext cx="0" cy="0"/>
          <a:chOff x="0" y="0"/>
          <a:chExt cx="0" cy="0"/>
        </a:xfrm>
      </p:grpSpPr>
      <p:sp>
        <p:nvSpPr>
          <p:cNvPr id="251" name="Picture Placeholder 10"/>
          <p:cNvSpPr/>
          <p:nvPr>
            <p:ph type="pic" idx="21"/>
          </p:nvPr>
        </p:nvSpPr>
        <p:spPr>
          <a:xfrm>
            <a:off x="6096000" y="0"/>
            <a:ext cx="6096000" cy="6858000"/>
          </a:xfrm>
          <a:prstGeom prst="rect">
            <a:avLst/>
          </a:prstGeom>
        </p:spPr>
        <p:txBody>
          <a:bodyPr lIns="91439" rIns="91439"/>
          <a:lstStyle/>
          <a:p>
            <a:pPr/>
          </a:p>
        </p:txBody>
      </p:sp>
      <p:sp>
        <p:nvSpPr>
          <p:cNvPr id="252" name="Lorem ipsum dolor sit amet, consectetur."/>
          <p:cNvSpPr txBox="1"/>
          <p:nvPr>
            <p:ph type="title" hasCustomPrompt="1"/>
          </p:nvPr>
        </p:nvSpPr>
        <p:spPr>
          <a:xfrm>
            <a:off x="689316" y="555919"/>
            <a:ext cx="4921072" cy="987066"/>
          </a:xfrm>
          <a:prstGeom prst="rect">
            <a:avLst/>
          </a:prstGeom>
        </p:spPr>
        <p:txBody>
          <a:bodyPr/>
          <a:lstStyle/>
          <a:p>
            <a:pPr/>
            <a:r>
              <a:t>Lorem ipsum dolor sit amet, consectetur.</a:t>
            </a:r>
          </a:p>
        </p:txBody>
      </p:sp>
      <p:sp>
        <p:nvSpPr>
          <p:cNvPr id="253" name="Body Level One…"/>
          <p:cNvSpPr txBox="1"/>
          <p:nvPr>
            <p:ph type="body" sz="quarter" idx="1" hasCustomPrompt="1"/>
          </p:nvPr>
        </p:nvSpPr>
        <p:spPr>
          <a:xfrm>
            <a:off x="689316"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5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7_Custom Layout">
    <p:spTree>
      <p:nvGrpSpPr>
        <p:cNvPr id="1" name=""/>
        <p:cNvGrpSpPr/>
        <p:nvPr/>
      </p:nvGrpSpPr>
      <p:grpSpPr>
        <a:xfrm>
          <a:off x="0" y="0"/>
          <a:ext cx="0" cy="0"/>
          <a:chOff x="0" y="0"/>
          <a:chExt cx="0" cy="0"/>
        </a:xfrm>
      </p:grpSpPr>
      <p:sp>
        <p:nvSpPr>
          <p:cNvPr id="261" name="Picture Placeholder 10"/>
          <p:cNvSpPr/>
          <p:nvPr>
            <p:ph type="pic" idx="21"/>
          </p:nvPr>
        </p:nvSpPr>
        <p:spPr>
          <a:xfrm>
            <a:off x="0" y="0"/>
            <a:ext cx="6096000" cy="6858000"/>
          </a:xfrm>
          <a:prstGeom prst="rect">
            <a:avLst/>
          </a:prstGeom>
        </p:spPr>
        <p:txBody>
          <a:bodyPr lIns="91439" rIns="91439"/>
          <a:lstStyle/>
          <a:p>
            <a:pPr/>
          </a:p>
        </p:txBody>
      </p:sp>
      <p:sp>
        <p:nvSpPr>
          <p:cNvPr id="262" name="Lorem ipsum dolor sit amet, consectetur."/>
          <p:cNvSpPr txBox="1"/>
          <p:nvPr>
            <p:ph type="title" hasCustomPrompt="1"/>
          </p:nvPr>
        </p:nvSpPr>
        <p:spPr>
          <a:xfrm>
            <a:off x="6648773" y="555919"/>
            <a:ext cx="4184543" cy="987066"/>
          </a:xfrm>
          <a:prstGeom prst="rect">
            <a:avLst/>
          </a:prstGeom>
        </p:spPr>
        <p:txBody>
          <a:bodyPr/>
          <a:lstStyle/>
          <a:p>
            <a:pPr/>
            <a:r>
              <a:t>Lorem ipsum dolor sit amet, consectetur.</a:t>
            </a:r>
          </a:p>
        </p:txBody>
      </p:sp>
      <p:sp>
        <p:nvSpPr>
          <p:cNvPr id="263" name="Body Level One…"/>
          <p:cNvSpPr txBox="1"/>
          <p:nvPr>
            <p:ph type="body" sz="quarter" idx="1" hasCustomPrompt="1"/>
          </p:nvPr>
        </p:nvSpPr>
        <p:spPr>
          <a:xfrm>
            <a:off x="6648771" y="1882514"/>
            <a:ext cx="4921071" cy="1169552"/>
          </a:xfrm>
          <a:prstGeom prst="rect">
            <a:avLst/>
          </a:prstGeom>
        </p:spPr>
        <p:txBody>
          <a:bodyPr>
            <a:normAutofit fontScale="100000" lnSpcReduction="0"/>
          </a:bodyPr>
          <a:lstStyle>
            <a:lvl1pPr marL="0" indent="0">
              <a:buSzTx/>
              <a:buFontTx/>
              <a:buNone/>
              <a:defRPr sz="1400"/>
            </a:lvl1pPr>
            <a:lvl2pPr marL="685800" indent="-228600">
              <a:buFontTx/>
              <a:defRPr sz="1400"/>
            </a:lvl2pPr>
            <a:lvl3pPr marL="1181100" indent="-266700">
              <a:buFontTx/>
              <a:defRPr sz="1400"/>
            </a:lvl3pPr>
            <a:lvl4pPr marL="1662545" indent="-290945">
              <a:buFontTx/>
              <a:defRPr sz="1400"/>
            </a:lvl4pPr>
            <a:lvl5pPr marL="2119745" indent="-290945">
              <a:buFontTx/>
              <a:defRPr sz="1400"/>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6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7_Custom Layout">
    <p:bg>
      <p:bgPr>
        <a:solidFill>
          <a:schemeClr val="accent3"/>
        </a:solidFill>
      </p:bgPr>
    </p:bg>
    <p:spTree>
      <p:nvGrpSpPr>
        <p:cNvPr id="1" name=""/>
        <p:cNvGrpSpPr/>
        <p:nvPr/>
      </p:nvGrpSpPr>
      <p:grpSpPr>
        <a:xfrm>
          <a:off x="0" y="0"/>
          <a:ext cx="0" cy="0"/>
          <a:chOff x="0" y="0"/>
          <a:chExt cx="0" cy="0"/>
        </a:xfrm>
      </p:grpSpPr>
      <p:sp>
        <p:nvSpPr>
          <p:cNvPr id="271" name="Picture Placeholder 10"/>
          <p:cNvSpPr/>
          <p:nvPr>
            <p:ph type="pic" idx="21"/>
          </p:nvPr>
        </p:nvSpPr>
        <p:spPr>
          <a:xfrm>
            <a:off x="6096000" y="0"/>
            <a:ext cx="6096000" cy="6858000"/>
          </a:xfrm>
          <a:prstGeom prst="rect">
            <a:avLst/>
          </a:prstGeom>
        </p:spPr>
        <p:txBody>
          <a:bodyPr lIns="91439" rIns="91439"/>
          <a:lstStyle/>
          <a:p>
            <a:pPr/>
          </a:p>
        </p:txBody>
      </p:sp>
      <p:sp>
        <p:nvSpPr>
          <p:cNvPr id="27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7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7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6_Custom Layout">
    <p:bg>
      <p:bgPr>
        <a:solidFill>
          <a:schemeClr val="accent3"/>
        </a:solidFill>
      </p:bgPr>
    </p:bg>
    <p:spTree>
      <p:nvGrpSpPr>
        <p:cNvPr id="1" name=""/>
        <p:cNvGrpSpPr/>
        <p:nvPr/>
      </p:nvGrpSpPr>
      <p:grpSpPr>
        <a:xfrm>
          <a:off x="0" y="0"/>
          <a:ext cx="0" cy="0"/>
          <a:chOff x="0" y="0"/>
          <a:chExt cx="0" cy="0"/>
        </a:xfrm>
      </p:grpSpPr>
      <p:sp>
        <p:nvSpPr>
          <p:cNvPr id="281" name="Picture Placeholder 10"/>
          <p:cNvSpPr/>
          <p:nvPr>
            <p:ph type="pic" idx="21"/>
          </p:nvPr>
        </p:nvSpPr>
        <p:spPr>
          <a:xfrm>
            <a:off x="6096000" y="0"/>
            <a:ext cx="6096000" cy="6858000"/>
          </a:xfrm>
          <a:prstGeom prst="rect">
            <a:avLst/>
          </a:prstGeom>
        </p:spPr>
        <p:txBody>
          <a:bodyPr lIns="91439" rIns="91439"/>
          <a:lstStyle/>
          <a:p>
            <a:pPr/>
          </a:p>
        </p:txBody>
      </p:sp>
      <p:sp>
        <p:nvSpPr>
          <p:cNvPr id="282"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83"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8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2_Custom Layout">
    <p:bg>
      <p:bgPr>
        <a:solidFill>
          <a:schemeClr val="accent3"/>
        </a:solidFill>
      </p:bgPr>
    </p:bg>
    <p:spTree>
      <p:nvGrpSpPr>
        <p:cNvPr id="1" name=""/>
        <p:cNvGrpSpPr/>
        <p:nvPr/>
      </p:nvGrpSpPr>
      <p:grpSpPr>
        <a:xfrm>
          <a:off x="0" y="0"/>
          <a:ext cx="0" cy="0"/>
          <a:chOff x="0" y="0"/>
          <a:chExt cx="0" cy="0"/>
        </a:xfrm>
      </p:grpSpPr>
      <p:sp>
        <p:nvSpPr>
          <p:cNvPr id="291"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292"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29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4_Custom Layout">
    <p:bg>
      <p:bgPr>
        <a:solidFill>
          <a:schemeClr val="accent3"/>
        </a:solidFill>
      </p:bgPr>
    </p:bg>
    <p:spTree>
      <p:nvGrpSpPr>
        <p:cNvPr id="1" name=""/>
        <p:cNvGrpSpPr/>
        <p:nvPr/>
      </p:nvGrpSpPr>
      <p:grpSpPr>
        <a:xfrm>
          <a:off x="0" y="0"/>
          <a:ext cx="0" cy="0"/>
          <a:chOff x="0" y="0"/>
          <a:chExt cx="0" cy="0"/>
        </a:xfrm>
      </p:grpSpPr>
      <p:sp>
        <p:nvSpPr>
          <p:cNvPr id="300"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01"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02"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03" name="Text Placeholder 5"/>
          <p:cNvSpPr/>
          <p:nvPr>
            <p:ph type="body" sz="quarter" idx="21" hasCustomPrompt="1"/>
          </p:nvPr>
        </p:nvSpPr>
        <p:spPr>
          <a:xfrm>
            <a:off x="6838122" y="555918"/>
            <a:ext cx="3856383"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pic>
        <p:nvPicPr>
          <p:cNvPr id="304" name="Graphic 11" descr="Graphic 1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0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5_Custom Layout">
    <p:bg>
      <p:bgPr>
        <a:solidFill>
          <a:schemeClr val="accent3"/>
        </a:solidFill>
      </p:bgPr>
    </p:bg>
    <p:spTree>
      <p:nvGrpSpPr>
        <p:cNvPr id="1" name=""/>
        <p:cNvGrpSpPr/>
        <p:nvPr/>
      </p:nvGrpSpPr>
      <p:grpSpPr>
        <a:xfrm>
          <a:off x="0" y="0"/>
          <a:ext cx="0" cy="0"/>
          <a:chOff x="0" y="0"/>
          <a:chExt cx="0" cy="0"/>
        </a:xfrm>
      </p:grpSpPr>
      <p:sp>
        <p:nvSpPr>
          <p:cNvPr id="312"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13" name="Body Level One…"/>
          <p:cNvSpPr txBox="1"/>
          <p:nvPr>
            <p:ph type="body" sz="quarter" idx="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vl2pPr marL="685800" indent="-228600">
              <a:spcBef>
                <a:spcPts val="600"/>
              </a:spcBef>
              <a:buFontTx/>
              <a:defRPr sz="1400">
                <a:solidFill>
                  <a:schemeClr val="accent5"/>
                </a:solidFill>
              </a:defRPr>
            </a:lvl2pPr>
            <a:lvl3pPr marL="1181100" indent="-266700">
              <a:spcBef>
                <a:spcPts val="600"/>
              </a:spcBef>
              <a:buFontTx/>
              <a:defRPr sz="1400">
                <a:solidFill>
                  <a:schemeClr val="accent5"/>
                </a:solidFill>
              </a:defRPr>
            </a:lvl3pPr>
            <a:lvl4pPr marL="1662545" indent="-290945">
              <a:spcBef>
                <a:spcPts val="600"/>
              </a:spcBef>
              <a:buFontTx/>
              <a:defRPr sz="1400">
                <a:solidFill>
                  <a:schemeClr val="accent5"/>
                </a:solidFill>
              </a:defRPr>
            </a:lvl4pPr>
            <a:lvl5pPr marL="2119745" indent="-290945">
              <a:spcBef>
                <a:spcPts val="600"/>
              </a:spcBef>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14" name="Text Placeholder 5"/>
          <p:cNvSpPr/>
          <p:nvPr>
            <p:ph type="body" sz="quarter" idx="21" hasCustomPrompt="1"/>
          </p:nvPr>
        </p:nvSpPr>
        <p:spPr>
          <a:xfrm>
            <a:off x="6838122" y="555918"/>
            <a:ext cx="3896140" cy="788230"/>
          </a:xfrm>
          <a:prstGeom prst="rect">
            <a:avLst/>
          </a:prstGeom>
        </p:spPr>
        <p:txBody>
          <a:bodyPr>
            <a:normAutofit fontScale="100000" lnSpcReduction="0"/>
          </a:bodyPr>
          <a:lstStyle>
            <a:lvl1pPr marL="0" indent="0" defTabSz="859536">
              <a:lnSpc>
                <a:spcPct val="80000"/>
              </a:lnSpc>
              <a:spcBef>
                <a:spcPts val="500"/>
              </a:spcBef>
              <a:buSzTx/>
              <a:buFontTx/>
              <a:buNone/>
              <a:defRPr sz="2632">
                <a:solidFill>
                  <a:schemeClr val="accent5"/>
                </a:solidFill>
                <a:latin typeface="Baskerville"/>
                <a:ea typeface="Baskerville"/>
                <a:cs typeface="Baskerville"/>
                <a:sym typeface="Baskerville"/>
              </a:defRPr>
            </a:lvl1pPr>
          </a:lstStyle>
          <a:p>
            <a:pPr/>
            <a:r>
              <a:t>Lorem ipsum dolor sit amet, consectetur </a:t>
            </a:r>
          </a:p>
        </p:txBody>
      </p:sp>
      <p:sp>
        <p:nvSpPr>
          <p:cNvPr id="315" name="Triangle 8"/>
          <p:cNvSpPr/>
          <p:nvPr/>
        </p:nvSpPr>
        <p:spPr>
          <a:xfrm rot="5400000">
            <a:off x="2480914" y="3028245"/>
            <a:ext cx="6846711" cy="812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gradFill>
            <a:gsLst>
              <a:gs pos="0">
                <a:srgbClr val="142127"/>
              </a:gs>
              <a:gs pos="100000">
                <a:schemeClr val="accent3"/>
              </a:gs>
            </a:gsLst>
            <a:lin ang="5400000"/>
          </a:gradFill>
          <a:ln w="12700">
            <a:miter lim="400000"/>
          </a:ln>
        </p:spPr>
        <p:txBody>
          <a:bodyPr lIns="45719" rIns="45719" anchor="ctr"/>
          <a:lstStyle/>
          <a:p>
            <a:pPr algn="ctr">
              <a:defRPr>
                <a:solidFill>
                  <a:schemeClr val="accent5"/>
                </a:solidFill>
              </a:defRPr>
            </a:pPr>
          </a:p>
        </p:txBody>
      </p:sp>
      <p:sp>
        <p:nvSpPr>
          <p:cNvPr id="316" name="Text Placeholder 5"/>
          <p:cNvSpPr/>
          <p:nvPr>
            <p:ph type="body" sz="quarter" idx="22" hasCustomPrompt="1"/>
          </p:nvPr>
        </p:nvSpPr>
        <p:spPr>
          <a:xfrm>
            <a:off x="698911" y="1882514"/>
            <a:ext cx="4593885" cy="1169552"/>
          </a:xfrm>
          <a:prstGeom prst="rect">
            <a:avLst/>
          </a:prstGeom>
        </p:spPr>
        <p:txBody>
          <a:bodyPr>
            <a:normAutofit fontScale="100000" lnSpcReduction="0"/>
          </a:bodyPr>
          <a:lstStyle>
            <a:lvl1pPr marL="0" indent="0">
              <a:spcBef>
                <a:spcPts val="600"/>
              </a:spcBef>
              <a:buSzTx/>
              <a:buFontTx/>
              <a:buNone/>
              <a:defRPr sz="1400">
                <a:solidFill>
                  <a:schemeClr val="accent5"/>
                </a:solidFill>
              </a:defRPr>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pic>
        <p:nvPicPr>
          <p:cNvPr id="317" name="Graphic 9" descr="Graphic 9"/>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18"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4_Custom Layout">
    <p:bg>
      <p:bgPr>
        <a:solidFill>
          <a:schemeClr val="accent3"/>
        </a:solidFill>
      </p:bgPr>
    </p:bg>
    <p:spTree>
      <p:nvGrpSpPr>
        <p:cNvPr id="1" name=""/>
        <p:cNvGrpSpPr/>
        <p:nvPr/>
      </p:nvGrpSpPr>
      <p:grpSpPr>
        <a:xfrm>
          <a:off x="0" y="0"/>
          <a:ext cx="0" cy="0"/>
          <a:chOff x="0" y="0"/>
          <a:chExt cx="0" cy="0"/>
        </a:xfrm>
      </p:grpSpPr>
      <p:sp>
        <p:nvSpPr>
          <p:cNvPr id="35" name="Picture Placeholder 1"/>
          <p:cNvSpPr/>
          <p:nvPr>
            <p:ph type="pic" idx="21"/>
          </p:nvPr>
        </p:nvSpPr>
        <p:spPr>
          <a:xfrm>
            <a:off x="485044" y="488961"/>
            <a:ext cx="9345478" cy="5939519"/>
          </a:xfrm>
          <a:prstGeom prst="rect">
            <a:avLst/>
          </a:prstGeom>
        </p:spPr>
        <p:txBody>
          <a:bodyPr lIns="91439" rIns="91439"/>
          <a:lstStyle/>
          <a:p>
            <a:pPr/>
          </a:p>
        </p:txBody>
      </p:sp>
      <p:sp>
        <p:nvSpPr>
          <p:cNvPr id="36" name="Hello there,I’m a title slide"/>
          <p:cNvSpPr txBox="1"/>
          <p:nvPr>
            <p:ph type="title" hasCustomPrompt="1"/>
          </p:nvPr>
        </p:nvSpPr>
        <p:spPr>
          <a:xfrm>
            <a:off x="748517" y="921273"/>
            <a:ext cx="6055241" cy="3362909"/>
          </a:xfrm>
          <a:prstGeom prst="rect">
            <a:avLst/>
          </a:prstGeom>
        </p:spPr>
        <p:txBody>
          <a:bodyPr/>
          <a:lstStyle>
            <a:lvl1pPr>
              <a:defRPr sz="8800">
                <a:solidFill>
                  <a:schemeClr val="accent4"/>
                </a:solidFill>
              </a:defRPr>
            </a:lvl1pPr>
          </a:lstStyle>
          <a:p>
            <a:pPr/>
            <a:r>
              <a:t>Hello there,I’m a title slide</a:t>
            </a:r>
          </a:p>
        </p:txBody>
      </p:sp>
      <p:sp>
        <p:nvSpPr>
          <p:cNvPr id="37" name="Body Level One…"/>
          <p:cNvSpPr txBox="1"/>
          <p:nvPr>
            <p:ph type="body" sz="quarter" idx="1" hasCustomPrompt="1"/>
          </p:nvPr>
        </p:nvSpPr>
        <p:spPr>
          <a:xfrm>
            <a:off x="748518" y="5689779"/>
            <a:ext cx="299563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38" name="Graphic 2" descr="Graphic 2"/>
          <p:cNvPicPr>
            <a:picLocks noChangeAspect="1"/>
          </p:cNvPicPr>
          <p:nvPr/>
        </p:nvPicPr>
        <p:blipFill>
          <a:blip r:embed="rId2">
            <a:extLst/>
          </a:blip>
          <a:stretch>
            <a:fillRect/>
          </a:stretch>
        </p:blipFill>
        <p:spPr>
          <a:xfrm>
            <a:off x="8282867" y="5002819"/>
            <a:ext cx="3037617" cy="1117739"/>
          </a:xfrm>
          <a:prstGeom prst="rect">
            <a:avLst/>
          </a:prstGeom>
          <a:ln w="12700">
            <a:miter lim="400000"/>
          </a:ln>
        </p:spPr>
      </p:pic>
      <p:sp>
        <p:nvSpPr>
          <p:cNvPr id="39"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6_Custom Layout">
    <p:bg>
      <p:bgPr>
        <a:solidFill>
          <a:schemeClr val="accent3"/>
        </a:solidFill>
      </p:bgPr>
    </p:bg>
    <p:spTree>
      <p:nvGrpSpPr>
        <p:cNvPr id="1" name=""/>
        <p:cNvGrpSpPr/>
        <p:nvPr/>
      </p:nvGrpSpPr>
      <p:grpSpPr>
        <a:xfrm>
          <a:off x="0" y="0"/>
          <a:ext cx="0" cy="0"/>
          <a:chOff x="0" y="0"/>
          <a:chExt cx="0" cy="0"/>
        </a:xfrm>
      </p:grpSpPr>
      <p:sp>
        <p:nvSpPr>
          <p:cNvPr id="325" name="Rectangle 7"/>
          <p:cNvSpPr/>
          <p:nvPr/>
        </p:nvSpPr>
        <p:spPr>
          <a:xfrm>
            <a:off x="5497867" y="0"/>
            <a:ext cx="6694132" cy="6858000"/>
          </a:xfrm>
          <a:prstGeom prst="rect">
            <a:avLst/>
          </a:prstGeom>
          <a:solidFill>
            <a:schemeClr val="accent5"/>
          </a:solidFill>
          <a:ln w="12700">
            <a:miter lim="400000"/>
          </a:ln>
        </p:spPr>
        <p:txBody>
          <a:bodyPr lIns="45719" rIns="45719" anchor="ctr"/>
          <a:lstStyle/>
          <a:p>
            <a:pPr algn="ctr">
              <a:defRPr>
                <a:solidFill>
                  <a:schemeClr val="accent5"/>
                </a:solidFill>
              </a:defRPr>
            </a:pPr>
          </a:p>
        </p:txBody>
      </p:sp>
      <p:sp>
        <p:nvSpPr>
          <p:cNvPr id="326" name="Lorem ipsum dolor sit amet, consectetur."/>
          <p:cNvSpPr txBox="1"/>
          <p:nvPr>
            <p:ph type="title" hasCustomPrompt="1"/>
          </p:nvPr>
        </p:nvSpPr>
        <p:spPr>
          <a:xfrm>
            <a:off x="689316" y="555919"/>
            <a:ext cx="4593884" cy="788230"/>
          </a:xfrm>
          <a:prstGeom prst="rect">
            <a:avLst/>
          </a:prstGeom>
        </p:spPr>
        <p:txBody>
          <a:bodyPr/>
          <a:lstStyle>
            <a:lvl1pPr>
              <a:defRPr sz="2800">
                <a:solidFill>
                  <a:schemeClr val="accent5"/>
                </a:solidFill>
              </a:defRPr>
            </a:lvl1pPr>
          </a:lstStyle>
          <a:p>
            <a:pPr/>
            <a:r>
              <a:t>Lorem ipsum dolor sit amet, consectetur.</a:t>
            </a:r>
          </a:p>
        </p:txBody>
      </p:sp>
      <p:sp>
        <p:nvSpPr>
          <p:cNvPr id="327" name="Triangle 8"/>
          <p:cNvSpPr/>
          <p:nvPr/>
        </p:nvSpPr>
        <p:spPr>
          <a:xfrm rot="5400000">
            <a:off x="2374388" y="3135053"/>
            <a:ext cx="6846711" cy="5991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10721" y="0"/>
                </a:lnTo>
                <a:lnTo>
                  <a:pt x="21600" y="21600"/>
                </a:lnTo>
                <a:close/>
              </a:path>
            </a:pathLst>
          </a:custGeom>
          <a:solidFill>
            <a:schemeClr val="accent3"/>
          </a:solidFill>
          <a:ln w="12700">
            <a:miter lim="400000"/>
          </a:ln>
        </p:spPr>
        <p:txBody>
          <a:bodyPr lIns="45719" rIns="45719" anchor="ctr"/>
          <a:lstStyle/>
          <a:p>
            <a:pPr algn="ctr">
              <a:defRPr>
                <a:solidFill>
                  <a:schemeClr val="accent5"/>
                </a:solidFill>
              </a:defRPr>
            </a:pPr>
          </a:p>
        </p:txBody>
      </p:sp>
      <p:sp>
        <p:nvSpPr>
          <p:cNvPr id="328" name="Body Level One…"/>
          <p:cNvSpPr txBox="1"/>
          <p:nvPr>
            <p:ph type="body" sz="quarter" idx="1" hasCustomPrompt="1"/>
          </p:nvPr>
        </p:nvSpPr>
        <p:spPr>
          <a:xfrm>
            <a:off x="698911" y="1882514"/>
            <a:ext cx="4593885"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sp>
        <p:nvSpPr>
          <p:cNvPr id="329" name="Text Placeholder 5"/>
          <p:cNvSpPr/>
          <p:nvPr>
            <p:ph type="body" sz="quarter" idx="21" hasCustomPrompt="1"/>
          </p:nvPr>
        </p:nvSpPr>
        <p:spPr>
          <a:xfrm>
            <a:off x="6838122" y="1882514"/>
            <a:ext cx="4664563" cy="1169552"/>
          </a:xfrm>
          <a:prstGeom prst="rect">
            <a:avLst/>
          </a:prstGeom>
        </p:spPr>
        <p:txBody>
          <a:bodyPr>
            <a:normAutofit fontScale="100000" lnSpcReduction="0"/>
          </a:bodyPr>
          <a:lstStyle>
            <a:lvl1pPr marL="0" indent="0">
              <a:spcBef>
                <a:spcPts val="600"/>
              </a:spcBef>
              <a:buSzTx/>
              <a:buFontTx/>
              <a:buNone/>
              <a:defRPr sz="1400"/>
            </a:lvl1pPr>
          </a:lstStyle>
          <a:p>
            <a:pPr/>
            <a:r>
              <a:t>Lorem ipsum dolor sit amet, consectetur adipiscing elit, sed do eiusmod tempor incididunt ut labore et dolore magna aliqua. Ut enim ad minim veniam, quis nostrud exercitation ullamco laboris nisi ut aliquip ex ea commodo consequat. </a:t>
            </a:r>
          </a:p>
        </p:txBody>
      </p:sp>
      <p:sp>
        <p:nvSpPr>
          <p:cNvPr id="330" name="Text Placeholder 5"/>
          <p:cNvSpPr/>
          <p:nvPr>
            <p:ph type="body" sz="quarter" idx="22" hasCustomPrompt="1"/>
          </p:nvPr>
        </p:nvSpPr>
        <p:spPr>
          <a:xfrm>
            <a:off x="6838122" y="555918"/>
            <a:ext cx="3843271" cy="788230"/>
          </a:xfrm>
          <a:prstGeom prst="rect">
            <a:avLst/>
          </a:prstGeom>
        </p:spPr>
        <p:txBody>
          <a:bodyPr>
            <a:normAutofit fontScale="100000" lnSpcReduction="0"/>
          </a:bodyPr>
          <a:lstStyle>
            <a:lvl1pPr marL="0" indent="0" defTabSz="859536">
              <a:lnSpc>
                <a:spcPct val="80000"/>
              </a:lnSpc>
              <a:spcBef>
                <a:spcPts val="500"/>
              </a:spcBef>
              <a:buSzTx/>
              <a:buFontTx/>
              <a:buNone/>
              <a:defRPr sz="2632">
                <a:latin typeface="Baskerville"/>
                <a:ea typeface="Baskerville"/>
                <a:cs typeface="Baskerville"/>
                <a:sym typeface="Baskerville"/>
              </a:defRPr>
            </a:lvl1pPr>
          </a:lstStyle>
          <a:p>
            <a:pPr/>
            <a:r>
              <a:t>Lorem ipsum dolor sit amet, consectetur </a:t>
            </a:r>
          </a:p>
        </p:txBody>
      </p:sp>
      <p:pic>
        <p:nvPicPr>
          <p:cNvPr id="331" name="Graphic 13" descr="Graphic 1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3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1_Custom Layout">
    <p:bg>
      <p:bgPr>
        <a:solidFill>
          <a:schemeClr val="accent3"/>
        </a:solidFill>
      </p:bgPr>
    </p:bg>
    <p:spTree>
      <p:nvGrpSpPr>
        <p:cNvPr id="1" name=""/>
        <p:cNvGrpSpPr/>
        <p:nvPr/>
      </p:nvGrpSpPr>
      <p:grpSpPr>
        <a:xfrm>
          <a:off x="0" y="0"/>
          <a:ext cx="0" cy="0"/>
          <a:chOff x="0" y="0"/>
          <a:chExt cx="0" cy="0"/>
        </a:xfrm>
      </p:grpSpPr>
      <p:sp>
        <p:nvSpPr>
          <p:cNvPr id="33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4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4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solidFill>
                  <a:schemeClr val="accent4"/>
                </a:solidFill>
                <a:latin typeface="Baskerville"/>
                <a:ea typeface="Baskerville"/>
                <a:cs typeface="Baskerville"/>
                <a:sym typeface="Baskerville"/>
              </a:defRPr>
            </a:lvl1pPr>
          </a:lstStyle>
          <a:p>
            <a:pPr/>
            <a:r>
              <a:t>Lorem ipsum dolor sit amet, consectetur adipiscing elit, sed do eiusmod tempor.</a:t>
            </a:r>
          </a:p>
        </p:txBody>
      </p:sp>
      <p:sp>
        <p:nvSpPr>
          <p:cNvPr id="34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3_Custom Layout">
    <p:bg>
      <p:bgPr>
        <a:solidFill>
          <a:schemeClr val="accent4"/>
        </a:solidFill>
      </p:bgPr>
    </p:bg>
    <p:spTree>
      <p:nvGrpSpPr>
        <p:cNvPr id="1" name=""/>
        <p:cNvGrpSpPr/>
        <p:nvPr/>
      </p:nvGrpSpPr>
      <p:grpSpPr>
        <a:xfrm>
          <a:off x="0" y="0"/>
          <a:ext cx="0" cy="0"/>
          <a:chOff x="0" y="0"/>
          <a:chExt cx="0" cy="0"/>
        </a:xfrm>
      </p:grpSpPr>
      <p:sp>
        <p:nvSpPr>
          <p:cNvPr id="349" name="Body Level One…"/>
          <p:cNvSpPr txBox="1"/>
          <p:nvPr>
            <p:ph type="body" sz="quarter" idx="1" hasCustomPrompt="1"/>
          </p:nvPr>
        </p:nvSpPr>
        <p:spPr>
          <a:xfrm>
            <a:off x="6581616" y="5170992"/>
            <a:ext cx="4921071" cy="954108"/>
          </a:xfrm>
          <a:prstGeom prst="rect">
            <a:avLst/>
          </a:prstGeom>
        </p:spPr>
        <p:txBody>
          <a:bodyPr anchor="b">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50"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51" name="Text Placeholder 5"/>
          <p:cNvSpPr/>
          <p:nvPr>
            <p:ph type="body" sz="quarter" idx="21" hasCustomPrompt="1"/>
          </p:nvPr>
        </p:nvSpPr>
        <p:spPr>
          <a:xfrm>
            <a:off x="689316" y="555918"/>
            <a:ext cx="5406684" cy="3046989"/>
          </a:xfrm>
          <a:prstGeom prst="rect">
            <a:avLst/>
          </a:prstGeom>
        </p:spPr>
        <p:txBody>
          <a:bodyPr>
            <a:normAutofit fontScale="100000" lnSpcReduction="0"/>
          </a:bodyPr>
          <a:lstStyle>
            <a:lvl1pPr marL="0" indent="0">
              <a:buSzTx/>
              <a:buFontTx/>
              <a:buNone/>
              <a:defRPr sz="4800">
                <a:latin typeface="Baskerville"/>
                <a:ea typeface="Baskerville"/>
                <a:cs typeface="Baskerville"/>
                <a:sym typeface="Baskerville"/>
              </a:defRPr>
            </a:lvl1pPr>
          </a:lstStyle>
          <a:p>
            <a:pPr/>
            <a:r>
              <a:t>Lorem ipsum dolor sit amet, consectetur adipiscing elit, sed do eiusmod tempor.</a:t>
            </a:r>
          </a:p>
        </p:txBody>
      </p:sp>
      <p:sp>
        <p:nvSpPr>
          <p:cNvPr id="352"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6_Custom Layout">
    <p:bg>
      <p:bgPr>
        <a:solidFill>
          <a:schemeClr val="accent3"/>
        </a:solidFill>
      </p:bgPr>
    </p:bg>
    <p:spTree>
      <p:nvGrpSpPr>
        <p:cNvPr id="1" name=""/>
        <p:cNvGrpSpPr/>
        <p:nvPr/>
      </p:nvGrpSpPr>
      <p:grpSpPr>
        <a:xfrm>
          <a:off x="0" y="0"/>
          <a:ext cx="0" cy="0"/>
          <a:chOff x="0" y="0"/>
          <a:chExt cx="0" cy="0"/>
        </a:xfrm>
      </p:grpSpPr>
      <p:pic>
        <p:nvPicPr>
          <p:cNvPr id="359"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6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61" name="Body Level One…"/>
          <p:cNvSpPr txBox="1"/>
          <p:nvPr>
            <p:ph type="body" sz="quarter" idx="1" hasCustomPrompt="1"/>
          </p:nvPr>
        </p:nvSpPr>
        <p:spPr>
          <a:xfrm>
            <a:off x="689316" y="1882514"/>
            <a:ext cx="4921071" cy="95410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62" name="Graphic 1" descr="Graphic 1"/>
          <p:cNvPicPr>
            <a:picLocks noChangeAspect="1"/>
          </p:cNvPicPr>
          <p:nvPr/>
        </p:nvPicPr>
        <p:blipFill>
          <a:blip r:embed="rId3">
            <a:extLst/>
          </a:blip>
          <a:srcRect l="17156" t="28414" r="36717" b="19397"/>
          <a:stretch>
            <a:fillRect/>
          </a:stretch>
        </p:blipFill>
        <p:spPr>
          <a:xfrm>
            <a:off x="6279775" y="0"/>
            <a:ext cx="5912225" cy="6858000"/>
          </a:xfrm>
          <a:prstGeom prst="rect">
            <a:avLst/>
          </a:prstGeom>
          <a:ln w="12700">
            <a:miter lim="400000"/>
          </a:ln>
        </p:spPr>
      </p:pic>
      <p:sp>
        <p:nvSpPr>
          <p:cNvPr id="36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0_Custom Layout">
    <p:bg>
      <p:bgPr>
        <a:solidFill>
          <a:schemeClr val="accent3"/>
        </a:solidFill>
      </p:bgPr>
    </p:bg>
    <p:spTree>
      <p:nvGrpSpPr>
        <p:cNvPr id="1" name=""/>
        <p:cNvGrpSpPr/>
        <p:nvPr/>
      </p:nvGrpSpPr>
      <p:grpSpPr>
        <a:xfrm>
          <a:off x="0" y="0"/>
          <a:ext cx="0" cy="0"/>
          <a:chOff x="0" y="0"/>
          <a:chExt cx="0" cy="0"/>
        </a:xfrm>
      </p:grpSpPr>
      <p:sp>
        <p:nvSpPr>
          <p:cNvPr id="370" name="Lorem ipsum dolor sit amet, consectetur."/>
          <p:cNvSpPr txBox="1"/>
          <p:nvPr>
            <p:ph type="title" hasCustomPrompt="1"/>
          </p:nvPr>
        </p:nvSpPr>
        <p:spPr>
          <a:xfrm>
            <a:off x="689316" y="555919"/>
            <a:ext cx="4921072" cy="987066"/>
          </a:xfrm>
          <a:prstGeom prst="rect">
            <a:avLst/>
          </a:prstGeom>
        </p:spPr>
        <p:txBody>
          <a:bodyPr/>
          <a:lstStyle>
            <a:lvl1pPr>
              <a:defRPr>
                <a:solidFill>
                  <a:schemeClr val="accent5"/>
                </a:solidFill>
              </a:defRPr>
            </a:lvl1pPr>
          </a:lstStyle>
          <a:p>
            <a:pPr/>
            <a:r>
              <a:t>Lorem ipsum dolor sit amet, consectetur.</a:t>
            </a:r>
          </a:p>
        </p:txBody>
      </p:sp>
      <p:sp>
        <p:nvSpPr>
          <p:cNvPr id="371" name="Body Level One…"/>
          <p:cNvSpPr txBox="1"/>
          <p:nvPr>
            <p:ph type="body" sz="quarter" idx="1" hasCustomPrompt="1"/>
          </p:nvPr>
        </p:nvSpPr>
        <p:spPr>
          <a:xfrm>
            <a:off x="8901952" y="1882514"/>
            <a:ext cx="2767533" cy="1855768"/>
          </a:xfrm>
          <a:prstGeom prst="rect">
            <a:avLst/>
          </a:prstGeom>
        </p:spPr>
        <p:txBody>
          <a:bodyPr>
            <a:normAutofit fontScale="100000" lnSpcReduction="0"/>
          </a:bodyPr>
          <a:lstStyle>
            <a:lvl1pPr marL="0" indent="0">
              <a:buSzTx/>
              <a:buFontTx/>
              <a:buNone/>
              <a:defRPr sz="1400">
                <a:solidFill>
                  <a:schemeClr val="accent5"/>
                </a:solidFill>
              </a:defRPr>
            </a:lvl1pPr>
            <a:lvl2pPr marL="685800" indent="-228600">
              <a:buFontTx/>
              <a:defRPr sz="1400">
                <a:solidFill>
                  <a:schemeClr val="accent5"/>
                </a:solidFill>
              </a:defRPr>
            </a:lvl2pPr>
            <a:lvl3pPr marL="1181100" indent="-266700">
              <a:buFontTx/>
              <a:defRPr sz="1400">
                <a:solidFill>
                  <a:schemeClr val="accent5"/>
                </a:solidFill>
              </a:defRPr>
            </a:lvl3pPr>
            <a:lvl4pPr marL="1662545" indent="-290945">
              <a:buFontTx/>
              <a:defRPr sz="1400">
                <a:solidFill>
                  <a:schemeClr val="accent5"/>
                </a:solidFill>
              </a:defRPr>
            </a:lvl4pPr>
            <a:lvl5pPr marL="2119745" indent="-290945">
              <a:buFontTx/>
              <a:defRPr sz="1400">
                <a:solidFill>
                  <a:schemeClr val="accent5"/>
                </a:solidFill>
              </a:defRPr>
            </a:lvl5pPr>
          </a:lstStyle>
          <a:p>
            <a:pPr/>
            <a:r>
              <a:t>Lorem ipsum dolor sit amet, consectetur adipiscing elit, sed do eiusmod tempor incididunt ut labore et dolore magna aliqua. Ut enim ad minim veniam, quis nostrud exercitation ullamco laboris nisi ut aliquip ex ea commodo consequat. </a:t>
            </a:r>
          </a:p>
          <a:p>
            <a:pPr lvl="1"/>
            <a:r>
              <a:t/>
            </a:r>
          </a:p>
          <a:p>
            <a:pPr lvl="2"/>
            <a:r>
              <a:t/>
            </a:r>
          </a:p>
          <a:p>
            <a:pPr lvl="3"/>
            <a:r>
              <a:t/>
            </a:r>
          </a:p>
          <a:p>
            <a:pPr lvl="4"/>
            <a:r>
              <a:t/>
            </a:r>
          </a:p>
        </p:txBody>
      </p:sp>
      <p:pic>
        <p:nvPicPr>
          <p:cNvPr id="372" name="Graphic 1" descr="Graphic 1"/>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73"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_Custom Layout">
    <p:spTree>
      <p:nvGrpSpPr>
        <p:cNvPr id="1" name=""/>
        <p:cNvGrpSpPr/>
        <p:nvPr/>
      </p:nvGrpSpPr>
      <p:grpSpPr>
        <a:xfrm>
          <a:off x="0" y="0"/>
          <a:ext cx="0" cy="0"/>
          <a:chOff x="0" y="0"/>
          <a:chExt cx="0" cy="0"/>
        </a:xfrm>
      </p:grpSpPr>
      <p:sp>
        <p:nvSpPr>
          <p:cNvPr id="380" name="Picture Placeholder 10"/>
          <p:cNvSpPr/>
          <p:nvPr>
            <p:ph type="pic" idx="21"/>
          </p:nvPr>
        </p:nvSpPr>
        <p:spPr>
          <a:xfrm>
            <a:off x="0" y="0"/>
            <a:ext cx="12192000" cy="6858000"/>
          </a:xfrm>
          <a:prstGeom prst="rect">
            <a:avLst/>
          </a:prstGeom>
        </p:spPr>
        <p:txBody>
          <a:bodyPr lIns="91439" rIns="91439"/>
          <a:lstStyle/>
          <a:p>
            <a:pPr/>
          </a:p>
        </p:txBody>
      </p:sp>
      <p:sp>
        <p:nvSpPr>
          <p:cNvPr id="381" name="Divider slide #1"/>
          <p:cNvSpPr txBox="1"/>
          <p:nvPr>
            <p:ph type="title" hasCustomPrompt="1"/>
          </p:nvPr>
        </p:nvSpPr>
        <p:spPr>
          <a:xfrm>
            <a:off x="924389" y="2869046"/>
            <a:ext cx="8982558" cy="995466"/>
          </a:xfrm>
          <a:prstGeom prst="rect">
            <a:avLst/>
          </a:prstGeom>
        </p:spPr>
        <p:txBody>
          <a:bodyPr anchor="ctr"/>
          <a:lstStyle>
            <a:lvl1pPr>
              <a:defRPr sz="7200"/>
            </a:lvl1pPr>
          </a:lstStyle>
          <a:p>
            <a:pPr/>
            <a:r>
              <a:t>Divider slide #1</a:t>
            </a:r>
          </a:p>
        </p:txBody>
      </p:sp>
      <p:sp>
        <p:nvSpPr>
          <p:cNvPr id="38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1_Custom Layout">
    <p:spTree>
      <p:nvGrpSpPr>
        <p:cNvPr id="1" name=""/>
        <p:cNvGrpSpPr/>
        <p:nvPr/>
      </p:nvGrpSpPr>
      <p:grpSpPr>
        <a:xfrm>
          <a:off x="0" y="0"/>
          <a:ext cx="0" cy="0"/>
          <a:chOff x="0" y="0"/>
          <a:chExt cx="0" cy="0"/>
        </a:xfrm>
      </p:grpSpPr>
      <p:pic>
        <p:nvPicPr>
          <p:cNvPr id="389" name="Graphic 5" descr="Graphic 5"/>
          <p:cNvPicPr>
            <a:picLocks noChangeAspect="1"/>
          </p:cNvPicPr>
          <p:nvPr/>
        </p:nvPicPr>
        <p:blipFill>
          <a:blip r:embed="rId2">
            <a:extLst/>
          </a:blip>
          <a:stretch>
            <a:fillRect/>
          </a:stretch>
        </p:blipFill>
        <p:spPr>
          <a:xfrm>
            <a:off x="581466" y="484093"/>
            <a:ext cx="9120179" cy="5955733"/>
          </a:xfrm>
          <a:prstGeom prst="rect">
            <a:avLst/>
          </a:prstGeom>
          <a:ln w="12700">
            <a:miter lim="400000"/>
          </a:ln>
        </p:spPr>
      </p:pic>
      <p:sp>
        <p:nvSpPr>
          <p:cNvPr id="390" name="Dividerslide #1"/>
          <p:cNvSpPr txBox="1"/>
          <p:nvPr>
            <p:ph type="title" hasCustomPrompt="1"/>
          </p:nvPr>
        </p:nvSpPr>
        <p:spPr>
          <a:xfrm>
            <a:off x="985213" y="788393"/>
            <a:ext cx="5834042" cy="2279536"/>
          </a:xfrm>
          <a:prstGeom prst="rect">
            <a:avLst/>
          </a:prstGeom>
        </p:spPr>
        <p:txBody>
          <a:bodyPr/>
          <a:lstStyle>
            <a:lvl1pPr>
              <a:defRPr sz="8800"/>
            </a:lvl1pPr>
          </a:lstStyle>
          <a:p>
            <a:pPr/>
            <a:r>
              <a:t>Dividerslide #1</a:t>
            </a:r>
          </a:p>
        </p:txBody>
      </p:sp>
      <p:sp>
        <p:nvSpPr>
          <p:cNvPr id="3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2_Custom Layout">
    <p:spTree>
      <p:nvGrpSpPr>
        <p:cNvPr id="1" name=""/>
        <p:cNvGrpSpPr/>
        <p:nvPr/>
      </p:nvGrpSpPr>
      <p:grpSpPr>
        <a:xfrm>
          <a:off x="0" y="0"/>
          <a:ext cx="0" cy="0"/>
          <a:chOff x="0" y="0"/>
          <a:chExt cx="0" cy="0"/>
        </a:xfrm>
      </p:grpSpPr>
      <p:pic>
        <p:nvPicPr>
          <p:cNvPr id="398" name="Graphic 5" descr="Graphic 5"/>
          <p:cNvPicPr>
            <a:picLocks noChangeAspect="1"/>
          </p:cNvPicPr>
          <p:nvPr/>
        </p:nvPicPr>
        <p:blipFill>
          <a:blip r:embed="rId2">
            <a:extLst/>
          </a:blip>
          <a:stretch>
            <a:fillRect/>
          </a:stretch>
        </p:blipFill>
        <p:spPr>
          <a:xfrm>
            <a:off x="690746" y="542288"/>
            <a:ext cx="5122832" cy="5832620"/>
          </a:xfrm>
          <a:prstGeom prst="rect">
            <a:avLst/>
          </a:prstGeom>
          <a:ln w="12700">
            <a:miter lim="400000"/>
          </a:ln>
        </p:spPr>
      </p:pic>
      <p:sp>
        <p:nvSpPr>
          <p:cNvPr id="399" name="Dividerslide #1"/>
          <p:cNvSpPr txBox="1"/>
          <p:nvPr>
            <p:ph type="title" hasCustomPrompt="1"/>
          </p:nvPr>
        </p:nvSpPr>
        <p:spPr>
          <a:xfrm>
            <a:off x="985213" y="788393"/>
            <a:ext cx="9724116" cy="2279536"/>
          </a:xfrm>
          <a:prstGeom prst="rect">
            <a:avLst/>
          </a:prstGeom>
        </p:spPr>
        <p:txBody>
          <a:bodyPr/>
          <a:lstStyle>
            <a:lvl1pPr>
              <a:defRPr sz="8800"/>
            </a:lvl1pPr>
          </a:lstStyle>
          <a:p>
            <a:pPr/>
            <a:r>
              <a:t>Dividerslide #1</a:t>
            </a:r>
          </a:p>
        </p:txBody>
      </p:sp>
      <p:sp>
        <p:nvSpPr>
          <p:cNvPr id="4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4_Custom Layout">
    <p:bg>
      <p:bgPr>
        <a:solidFill>
          <a:schemeClr val="accent3"/>
        </a:solidFill>
      </p:bgPr>
    </p:bg>
    <p:spTree>
      <p:nvGrpSpPr>
        <p:cNvPr id="1" name=""/>
        <p:cNvGrpSpPr/>
        <p:nvPr/>
      </p:nvGrpSpPr>
      <p:grpSpPr>
        <a:xfrm>
          <a:off x="0" y="0"/>
          <a:ext cx="0" cy="0"/>
          <a:chOff x="0" y="0"/>
          <a:chExt cx="0" cy="0"/>
        </a:xfrm>
      </p:grpSpPr>
      <p:sp>
        <p:nvSpPr>
          <p:cNvPr id="407" name="Picture Placeholder 9"/>
          <p:cNvSpPr/>
          <p:nvPr>
            <p:ph type="pic" idx="21"/>
          </p:nvPr>
        </p:nvSpPr>
        <p:spPr>
          <a:xfrm>
            <a:off x="0" y="3875"/>
            <a:ext cx="6096001" cy="6858001"/>
          </a:xfrm>
          <a:prstGeom prst="rect">
            <a:avLst/>
          </a:prstGeom>
        </p:spPr>
        <p:txBody>
          <a:bodyPr lIns="91439" rIns="91439"/>
          <a:lstStyle/>
          <a:p>
            <a:pPr/>
          </a:p>
        </p:txBody>
      </p:sp>
      <p:pic>
        <p:nvPicPr>
          <p:cNvPr id="408" name="Graphic 4" descr="Graphic 4"/>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09" name="Divider slide #1"/>
          <p:cNvSpPr txBox="1"/>
          <p:nvPr>
            <p:ph type="title" hasCustomPrompt="1"/>
          </p:nvPr>
        </p:nvSpPr>
        <p:spPr>
          <a:xfrm>
            <a:off x="4773478" y="2869046"/>
            <a:ext cx="6307810" cy="995466"/>
          </a:xfrm>
          <a:prstGeom prst="rect">
            <a:avLst/>
          </a:prstGeom>
        </p:spPr>
        <p:txBody>
          <a:bodyPr anchor="ctr"/>
          <a:lstStyle>
            <a:lvl1pPr>
              <a:defRPr sz="7200">
                <a:solidFill>
                  <a:schemeClr val="accent5"/>
                </a:solidFill>
              </a:defRPr>
            </a:lvl1pPr>
          </a:lstStyle>
          <a:p>
            <a:pPr/>
            <a:r>
              <a:t>Divider slide #1</a:t>
            </a:r>
          </a:p>
        </p:txBody>
      </p:sp>
      <p:sp>
        <p:nvSpPr>
          <p:cNvPr id="410"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5_Custom Layout">
    <p:bg>
      <p:bgPr>
        <a:solidFill>
          <a:schemeClr val="accent1"/>
        </a:solidFill>
      </p:bgPr>
    </p:bg>
    <p:spTree>
      <p:nvGrpSpPr>
        <p:cNvPr id="1" name=""/>
        <p:cNvGrpSpPr/>
        <p:nvPr/>
      </p:nvGrpSpPr>
      <p:grpSpPr>
        <a:xfrm>
          <a:off x="0" y="0"/>
          <a:ext cx="0" cy="0"/>
          <a:chOff x="0" y="0"/>
          <a:chExt cx="0" cy="0"/>
        </a:xfrm>
      </p:grpSpPr>
      <p:sp>
        <p:nvSpPr>
          <p:cNvPr id="417"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1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5_Custom Layout">
    <p:bg>
      <p:bgPr>
        <a:solidFill>
          <a:schemeClr val="accent3"/>
        </a:solidFill>
      </p:bgPr>
    </p:bg>
    <p:spTree>
      <p:nvGrpSpPr>
        <p:cNvPr id="1" name=""/>
        <p:cNvGrpSpPr/>
        <p:nvPr/>
      </p:nvGrpSpPr>
      <p:grpSpPr>
        <a:xfrm>
          <a:off x="0" y="0"/>
          <a:ext cx="0" cy="0"/>
          <a:chOff x="0" y="0"/>
          <a:chExt cx="0" cy="0"/>
        </a:xfrm>
      </p:grpSpPr>
      <p:pic>
        <p:nvPicPr>
          <p:cNvPr id="46" name="Graphic 5" descr="Graphic 5"/>
          <p:cNvPicPr>
            <a:picLocks noChangeAspect="1"/>
          </p:cNvPicPr>
          <p:nvPr/>
        </p:nvPicPr>
        <p:blipFill>
          <a:blip r:embed="rId2">
            <a:extLst/>
          </a:blip>
          <a:stretch>
            <a:fillRect/>
          </a:stretch>
        </p:blipFill>
        <p:spPr>
          <a:xfrm>
            <a:off x="0" y="479423"/>
            <a:ext cx="9131114" cy="5955734"/>
          </a:xfrm>
          <a:prstGeom prst="rect">
            <a:avLst/>
          </a:prstGeom>
          <a:ln w="12700">
            <a:miter lim="400000"/>
          </a:ln>
        </p:spPr>
      </p:pic>
      <p:sp>
        <p:nvSpPr>
          <p:cNvPr id="47" name="Hello there,I’m a title slide"/>
          <p:cNvSpPr txBox="1"/>
          <p:nvPr>
            <p:ph type="title" hasCustomPrompt="1"/>
          </p:nvPr>
        </p:nvSpPr>
        <p:spPr>
          <a:xfrm>
            <a:off x="748518" y="921273"/>
            <a:ext cx="6553235" cy="4446284"/>
          </a:xfrm>
          <a:prstGeom prst="rect">
            <a:avLst/>
          </a:prstGeom>
        </p:spPr>
        <p:txBody>
          <a:bodyPr/>
          <a:lstStyle>
            <a:lvl1pPr>
              <a:defRPr sz="8800">
                <a:solidFill>
                  <a:schemeClr val="accent2"/>
                </a:solidFill>
              </a:defRPr>
            </a:lvl1pPr>
          </a:lstStyle>
          <a:p>
            <a:pPr/>
            <a:r>
              <a:t>Hello there,I’m a title slide</a:t>
            </a:r>
          </a:p>
        </p:txBody>
      </p:sp>
      <p:sp>
        <p:nvSpPr>
          <p:cNvPr id="48" name="Body Level One…"/>
          <p:cNvSpPr txBox="1"/>
          <p:nvPr>
            <p:ph type="body" sz="quarter" idx="1" hasCustomPrompt="1"/>
          </p:nvPr>
        </p:nvSpPr>
        <p:spPr>
          <a:xfrm>
            <a:off x="748520" y="5689779"/>
            <a:ext cx="2424986" cy="351141"/>
          </a:xfrm>
          <a:prstGeom prst="rect">
            <a:avLst/>
          </a:prstGeom>
        </p:spPr>
        <p:txBody>
          <a:bodyPr>
            <a:normAutofit fontScale="100000" lnSpcReduction="0"/>
          </a:bodyPr>
          <a:lstStyle>
            <a:lvl1pPr marL="0" indent="0">
              <a:buSzTx/>
              <a:buFontTx/>
              <a:buNone/>
              <a:defRPr>
                <a:solidFill>
                  <a:schemeClr val="accent2"/>
                </a:solidFill>
              </a:defRPr>
            </a:lvl1pPr>
            <a:lvl2pPr>
              <a:buFontTx/>
              <a:defRPr>
                <a:solidFill>
                  <a:schemeClr val="accent2"/>
                </a:solidFill>
              </a:defRPr>
            </a:lvl2pPr>
            <a:lvl3pPr>
              <a:buFontTx/>
              <a:defRPr>
                <a:solidFill>
                  <a:schemeClr val="accent2"/>
                </a:solidFill>
              </a:defRPr>
            </a:lvl3pPr>
            <a:lvl4pPr>
              <a:buFontTx/>
              <a:defRPr>
                <a:solidFill>
                  <a:schemeClr val="accent2"/>
                </a:solidFill>
              </a:defRPr>
            </a:lvl4pPr>
            <a:lvl5pPr>
              <a:buFontTx/>
              <a:defRPr>
                <a:solidFill>
                  <a:schemeClr val="accent2"/>
                </a:solidFill>
              </a:defRPr>
            </a:lvl5pPr>
          </a:lstStyle>
          <a:p>
            <a:pPr/>
            <a:r>
              <a:t>XX - XX - XXXX</a:t>
            </a:r>
          </a:p>
          <a:p>
            <a:pPr lvl="1"/>
            <a:r>
              <a:t/>
            </a:r>
          </a:p>
          <a:p>
            <a:pPr lvl="2"/>
            <a:r>
              <a:t/>
            </a:r>
          </a:p>
          <a:p>
            <a:pPr lvl="3"/>
            <a:r>
              <a:t/>
            </a:r>
          </a:p>
          <a:p>
            <a:pPr lvl="4"/>
            <a:r>
              <a:t/>
            </a:r>
          </a:p>
        </p:txBody>
      </p:sp>
      <p:pic>
        <p:nvPicPr>
          <p:cNvPr id="49" name="Graphic 1" descr="Graphic 1"/>
          <p:cNvPicPr>
            <a:picLocks noChangeAspect="1"/>
          </p:cNvPicPr>
          <p:nvPr/>
        </p:nvPicPr>
        <p:blipFill>
          <a:blip r:embed="rId3">
            <a:extLst/>
          </a:blip>
          <a:stretch>
            <a:fillRect/>
          </a:stretch>
        </p:blipFill>
        <p:spPr>
          <a:xfrm>
            <a:off x="8282867" y="5002819"/>
            <a:ext cx="3037617" cy="1117739"/>
          </a:xfrm>
          <a:prstGeom prst="rect">
            <a:avLst/>
          </a:prstGeom>
          <a:ln w="12700">
            <a:miter lim="400000"/>
          </a:ln>
        </p:spPr>
      </p:pic>
      <p:sp>
        <p:nvSpPr>
          <p:cNvPr id="50"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9_Custom Layout">
    <p:bg>
      <p:bgPr>
        <a:solidFill>
          <a:schemeClr val="accent2"/>
        </a:solidFill>
      </p:bgPr>
    </p:bg>
    <p:spTree>
      <p:nvGrpSpPr>
        <p:cNvPr id="1" name=""/>
        <p:cNvGrpSpPr/>
        <p:nvPr/>
      </p:nvGrpSpPr>
      <p:grpSpPr>
        <a:xfrm>
          <a:off x="0" y="0"/>
          <a:ext cx="0" cy="0"/>
          <a:chOff x="0" y="0"/>
          <a:chExt cx="0" cy="0"/>
        </a:xfrm>
      </p:grpSpPr>
      <p:sp>
        <p:nvSpPr>
          <p:cNvPr id="425"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40_Custom Layout">
    <p:bg>
      <p:bgPr>
        <a:solidFill>
          <a:schemeClr val="accent4"/>
        </a:solidFill>
      </p:bgPr>
    </p:bg>
    <p:spTree>
      <p:nvGrpSpPr>
        <p:cNvPr id="1" name=""/>
        <p:cNvGrpSpPr/>
        <p:nvPr/>
      </p:nvGrpSpPr>
      <p:grpSpPr>
        <a:xfrm>
          <a:off x="0" y="0"/>
          <a:ext cx="0" cy="0"/>
          <a:chOff x="0" y="0"/>
          <a:chExt cx="0" cy="0"/>
        </a:xfrm>
      </p:grpSpPr>
      <p:sp>
        <p:nvSpPr>
          <p:cNvPr id="433" name="Divider slide #1"/>
          <p:cNvSpPr txBox="1"/>
          <p:nvPr>
            <p:ph type="title" hasCustomPrompt="1"/>
          </p:nvPr>
        </p:nvSpPr>
        <p:spPr>
          <a:xfrm>
            <a:off x="985213" y="2869046"/>
            <a:ext cx="10684273" cy="995466"/>
          </a:xfrm>
          <a:prstGeom prst="rect">
            <a:avLst/>
          </a:prstGeom>
        </p:spPr>
        <p:txBody>
          <a:bodyPr anchor="ctr"/>
          <a:lstStyle>
            <a:lvl1pPr>
              <a:defRPr sz="7200"/>
            </a:lvl1pPr>
          </a:lstStyle>
          <a:p>
            <a:pPr/>
            <a:r>
              <a:t>Divider slide #1</a:t>
            </a:r>
          </a:p>
        </p:txBody>
      </p:sp>
      <p:sp>
        <p:nvSpPr>
          <p:cNvPr id="43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4_Custom Layout">
    <p:bg>
      <p:bgPr>
        <a:solidFill>
          <a:schemeClr val="accent3"/>
        </a:solidFill>
      </p:bgPr>
    </p:bg>
    <p:spTree>
      <p:nvGrpSpPr>
        <p:cNvPr id="1" name=""/>
        <p:cNvGrpSpPr/>
        <p:nvPr/>
      </p:nvGrpSpPr>
      <p:grpSpPr>
        <a:xfrm>
          <a:off x="0" y="0"/>
          <a:ext cx="0" cy="0"/>
          <a:chOff x="0" y="0"/>
          <a:chExt cx="0" cy="0"/>
        </a:xfrm>
      </p:grpSpPr>
      <p:sp>
        <p:nvSpPr>
          <p:cNvPr id="441" name="Picture Placeholder 5"/>
          <p:cNvSpPr/>
          <p:nvPr>
            <p:ph type="pic" idx="21"/>
          </p:nvPr>
        </p:nvSpPr>
        <p:spPr>
          <a:xfrm>
            <a:off x="0" y="488961"/>
            <a:ext cx="9345477" cy="5939519"/>
          </a:xfrm>
          <a:prstGeom prst="rect">
            <a:avLst/>
          </a:prstGeom>
        </p:spPr>
        <p:txBody>
          <a:bodyPr lIns="91439" rIns="91439"/>
          <a:lstStyle/>
          <a:p>
            <a:pPr/>
          </a:p>
        </p:txBody>
      </p:sp>
      <p:sp>
        <p:nvSpPr>
          <p:cNvPr id="442" name="Divider slide #1"/>
          <p:cNvSpPr txBox="1"/>
          <p:nvPr>
            <p:ph type="title" hasCustomPrompt="1"/>
          </p:nvPr>
        </p:nvSpPr>
        <p:spPr>
          <a:xfrm>
            <a:off x="6096000" y="2550217"/>
            <a:ext cx="5573484" cy="1881863"/>
          </a:xfrm>
          <a:prstGeom prst="rect">
            <a:avLst/>
          </a:prstGeom>
        </p:spPr>
        <p:txBody>
          <a:bodyPr anchor="ctr"/>
          <a:lstStyle>
            <a:lvl1pPr>
              <a:defRPr sz="7200">
                <a:solidFill>
                  <a:schemeClr val="accent5"/>
                </a:solidFill>
              </a:defRPr>
            </a:lvl1pPr>
          </a:lstStyle>
          <a:p>
            <a:pPr/>
            <a:r>
              <a:t>Divider slide #1</a:t>
            </a:r>
          </a:p>
        </p:txBody>
      </p:sp>
      <p:pic>
        <p:nvPicPr>
          <p:cNvPr id="443"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44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6_Custom Layout">
    <p:bg>
      <p:bgPr>
        <a:solidFill>
          <a:schemeClr val="accent3"/>
        </a:solidFill>
      </p:bgPr>
    </p:bg>
    <p:spTree>
      <p:nvGrpSpPr>
        <p:cNvPr id="1" name=""/>
        <p:cNvGrpSpPr/>
        <p:nvPr/>
      </p:nvGrpSpPr>
      <p:grpSpPr>
        <a:xfrm>
          <a:off x="0" y="0"/>
          <a:ext cx="0" cy="0"/>
          <a:chOff x="0" y="0"/>
          <a:chExt cx="0" cy="0"/>
        </a:xfrm>
      </p:grpSpPr>
      <p:pic>
        <p:nvPicPr>
          <p:cNvPr id="451" name="Graphic 8" descr="Graphic 8"/>
          <p:cNvPicPr>
            <a:picLocks noChangeAspect="1"/>
          </p:cNvPicPr>
          <p:nvPr/>
        </p:nvPicPr>
        <p:blipFill>
          <a:blip r:embed="rId2">
            <a:extLst/>
          </a:blip>
          <a:stretch>
            <a:fillRect/>
          </a:stretch>
        </p:blipFill>
        <p:spPr>
          <a:xfrm>
            <a:off x="662148" y="443751"/>
            <a:ext cx="9120179" cy="6061387"/>
          </a:xfrm>
          <a:prstGeom prst="rect">
            <a:avLst/>
          </a:prstGeom>
          <a:ln w="12700">
            <a:miter lim="400000"/>
          </a:ln>
        </p:spPr>
      </p:pic>
      <p:sp>
        <p:nvSpPr>
          <p:cNvPr id="452" name="Divider slide #1"/>
          <p:cNvSpPr txBox="1"/>
          <p:nvPr>
            <p:ph type="title" hasCustomPrompt="1"/>
          </p:nvPr>
        </p:nvSpPr>
        <p:spPr>
          <a:xfrm>
            <a:off x="3498574" y="2869046"/>
            <a:ext cx="8170912" cy="995466"/>
          </a:xfrm>
          <a:prstGeom prst="rect">
            <a:avLst/>
          </a:prstGeom>
        </p:spPr>
        <p:txBody>
          <a:bodyPr anchor="ctr"/>
          <a:lstStyle>
            <a:lvl1pPr>
              <a:defRPr sz="7200">
                <a:solidFill>
                  <a:schemeClr val="accent5"/>
                </a:solidFill>
              </a:defRPr>
            </a:lvl1pPr>
          </a:lstStyle>
          <a:p>
            <a:pPr/>
            <a:r>
              <a:t>Divider slide #1</a:t>
            </a:r>
          </a:p>
        </p:txBody>
      </p:sp>
      <p:pic>
        <p:nvPicPr>
          <p:cNvPr id="453" name="Graphic 7" descr="Graphic 7"/>
          <p:cNvPicPr>
            <a:picLocks noChangeAspect="1"/>
          </p:cNvPicPr>
          <p:nvPr/>
        </p:nvPicPr>
        <p:blipFill>
          <a:blip r:embed="rId3">
            <a:extLst/>
          </a:blip>
          <a:stretch>
            <a:fillRect/>
          </a:stretch>
        </p:blipFill>
        <p:spPr>
          <a:xfrm>
            <a:off x="11203906" y="555919"/>
            <a:ext cx="465579" cy="520714"/>
          </a:xfrm>
          <a:prstGeom prst="rect">
            <a:avLst/>
          </a:prstGeom>
          <a:ln w="12700">
            <a:miter lim="400000"/>
          </a:ln>
        </p:spPr>
      </p:pic>
      <p:sp>
        <p:nvSpPr>
          <p:cNvPr id="454"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7_Custom Layout">
    <p:spTree>
      <p:nvGrpSpPr>
        <p:cNvPr id="1" name=""/>
        <p:cNvGrpSpPr/>
        <p:nvPr/>
      </p:nvGrpSpPr>
      <p:grpSpPr>
        <a:xfrm>
          <a:off x="0" y="0"/>
          <a:ext cx="0" cy="0"/>
          <a:chOff x="0" y="0"/>
          <a:chExt cx="0" cy="0"/>
        </a:xfrm>
      </p:grpSpPr>
      <p:sp>
        <p:nvSpPr>
          <p:cNvPr id="46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6"/>
                </a:solidFill>
              </a:defRPr>
            </a:lvl1pPr>
          </a:lstStyle>
          <a:p>
            <a:pPr/>
            <a:r>
              <a:t>Click to edit Master title style</a:t>
            </a:r>
          </a:p>
        </p:txBody>
      </p:sp>
      <p:sp>
        <p:nvSpPr>
          <p:cNvPr id="46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vl2pPr marL="1338942" indent="-881742">
              <a:buFontTx/>
              <a:defRPr sz="5400">
                <a:solidFill>
                  <a:schemeClr val="accent6"/>
                </a:solidFill>
                <a:latin typeface="Baskerville"/>
                <a:ea typeface="Baskerville"/>
                <a:cs typeface="Baskerville"/>
                <a:sym typeface="Baskerville"/>
              </a:defRPr>
            </a:lvl2pPr>
            <a:lvl3pPr marL="1943100" indent="-1028700">
              <a:buFontTx/>
              <a:defRPr sz="5400">
                <a:solidFill>
                  <a:schemeClr val="accent6"/>
                </a:solidFill>
                <a:latin typeface="Baskerville"/>
                <a:ea typeface="Baskerville"/>
                <a:cs typeface="Baskerville"/>
                <a:sym typeface="Baskerville"/>
              </a:defRPr>
            </a:lvl3pPr>
            <a:lvl4pPr marL="2493818" indent="-1122218">
              <a:buFontTx/>
              <a:defRPr sz="5400">
                <a:solidFill>
                  <a:schemeClr val="accent6"/>
                </a:solidFill>
                <a:latin typeface="Baskerville"/>
                <a:ea typeface="Baskerville"/>
                <a:cs typeface="Baskerville"/>
                <a:sym typeface="Baskerville"/>
              </a:defRPr>
            </a:lvl4pPr>
            <a:lvl5pPr marL="2951018" indent="-1122218">
              <a:buFontTx/>
              <a:defRPr sz="5400">
                <a:solidFill>
                  <a:schemeClr val="accent6"/>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6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4" name="Graphic 4" descr="Graphic 4"/>
          <p:cNvPicPr>
            <a:picLocks noChangeAspect="1"/>
          </p:cNvPicPr>
          <p:nvPr/>
        </p:nvPicPr>
        <p:blipFill>
          <a:blip r:embed="rId2">
            <a:extLst/>
          </a:blip>
          <a:stretch>
            <a:fillRect/>
          </a:stretch>
        </p:blipFill>
        <p:spPr>
          <a:xfrm>
            <a:off x="782305" y="1897061"/>
            <a:ext cx="539980" cy="343047"/>
          </a:xfrm>
          <a:prstGeom prst="rect">
            <a:avLst/>
          </a:prstGeom>
          <a:ln w="12700">
            <a:miter lim="400000"/>
          </a:ln>
        </p:spPr>
      </p:pic>
      <p:sp>
        <p:nvSpPr>
          <p:cNvPr id="465"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6"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67" name="Graphic 15" descr="Graphic 15"/>
          <p:cNvPicPr>
            <a:picLocks noChangeAspect="1"/>
          </p:cNvPicPr>
          <p:nvPr/>
        </p:nvPicPr>
        <p:blipFill>
          <a:blip r:embed="rId2">
            <a:extLst/>
          </a:blip>
          <a:stretch>
            <a:fillRect/>
          </a:stretch>
        </p:blipFill>
        <p:spPr>
          <a:xfrm>
            <a:off x="782305" y="4097821"/>
            <a:ext cx="539980" cy="343047"/>
          </a:xfrm>
          <a:prstGeom prst="rect">
            <a:avLst/>
          </a:prstGeom>
          <a:ln w="12700">
            <a:miter lim="400000"/>
          </a:ln>
        </p:spPr>
      </p:pic>
      <p:sp>
        <p:nvSpPr>
          <p:cNvPr id="468"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69"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0" name="Graphic 22" descr="Graphic 22"/>
          <p:cNvPicPr>
            <a:picLocks noChangeAspect="1"/>
          </p:cNvPicPr>
          <p:nvPr/>
        </p:nvPicPr>
        <p:blipFill>
          <a:blip r:embed="rId2">
            <a:extLst/>
          </a:blip>
          <a:stretch>
            <a:fillRect/>
          </a:stretch>
        </p:blipFill>
        <p:spPr>
          <a:xfrm>
            <a:off x="6113721" y="1897061"/>
            <a:ext cx="539980" cy="343047"/>
          </a:xfrm>
          <a:prstGeom prst="rect">
            <a:avLst/>
          </a:prstGeom>
          <a:ln w="12700">
            <a:miter lim="400000"/>
          </a:ln>
        </p:spPr>
      </p:pic>
      <p:sp>
        <p:nvSpPr>
          <p:cNvPr id="471"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6"/>
                </a:solidFill>
                <a:latin typeface="Baskerville"/>
                <a:ea typeface="Baskerville"/>
                <a:cs typeface="Baskerville"/>
                <a:sym typeface="Baskerville"/>
              </a:defRPr>
            </a:lvl1pPr>
          </a:lstStyle>
          <a:p>
            <a:pPr/>
            <a:r>
              <a:t>XXX</a:t>
            </a:r>
          </a:p>
        </p:txBody>
      </p:sp>
      <p:sp>
        <p:nvSpPr>
          <p:cNvPr id="472"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6"/>
                </a:solidFill>
              </a:defRPr>
            </a:pPr>
          </a:p>
        </p:txBody>
      </p:sp>
      <p:pic>
        <p:nvPicPr>
          <p:cNvPr id="473" name="Graphic 25" descr="Graphic 25"/>
          <p:cNvPicPr>
            <a:picLocks noChangeAspect="1"/>
          </p:cNvPicPr>
          <p:nvPr/>
        </p:nvPicPr>
        <p:blipFill>
          <a:blip r:embed="rId2">
            <a:extLst/>
          </a:blip>
          <a:stretch>
            <a:fillRect/>
          </a:stretch>
        </p:blipFill>
        <p:spPr>
          <a:xfrm>
            <a:off x="6113721" y="4097821"/>
            <a:ext cx="539980" cy="343047"/>
          </a:xfrm>
          <a:prstGeom prst="rect">
            <a:avLst/>
          </a:prstGeom>
          <a:ln w="12700">
            <a:miter lim="400000"/>
          </a:ln>
        </p:spPr>
      </p:pic>
      <p:sp>
        <p:nvSpPr>
          <p:cNvPr id="474" name="Slide Number"/>
          <p:cNvSpPr txBox="1"/>
          <p:nvPr>
            <p:ph type="sldNum" sz="quarter" idx="2"/>
          </p:nvPr>
        </p:nvSpPr>
        <p:spPr>
          <a:prstGeom prst="rect">
            <a:avLst/>
          </a:prstGeom>
        </p:spPr>
        <p:txBody>
          <a:bodyPr/>
          <a:lstStyle>
            <a:lvl1pPr>
              <a:defRPr>
                <a:solidFill>
                  <a:schemeClr val="accent6"/>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8_Custom Layout">
    <p:bg>
      <p:bgPr>
        <a:solidFill>
          <a:schemeClr val="accent3"/>
        </a:solidFill>
      </p:bgPr>
    </p:bg>
    <p:spTree>
      <p:nvGrpSpPr>
        <p:cNvPr id="1" name=""/>
        <p:cNvGrpSpPr/>
        <p:nvPr/>
      </p:nvGrpSpPr>
      <p:grpSpPr>
        <a:xfrm>
          <a:off x="0" y="0"/>
          <a:ext cx="0" cy="0"/>
          <a:chOff x="0" y="0"/>
          <a:chExt cx="0" cy="0"/>
        </a:xfrm>
      </p:grpSpPr>
      <p:sp>
        <p:nvSpPr>
          <p:cNvPr id="481" name="Click to edit Master title style"/>
          <p:cNvSpPr txBox="1"/>
          <p:nvPr>
            <p:ph type="title" hasCustomPrompt="1"/>
          </p:nvPr>
        </p:nvSpPr>
        <p:spPr>
          <a:xfrm>
            <a:off x="689316" y="555919"/>
            <a:ext cx="9997735" cy="987066"/>
          </a:xfrm>
          <a:prstGeom prst="rect">
            <a:avLst/>
          </a:prstGeom>
        </p:spPr>
        <p:txBody>
          <a:bodyPr/>
          <a:lstStyle>
            <a:lvl1pPr>
              <a:defRPr>
                <a:solidFill>
                  <a:schemeClr val="accent5"/>
                </a:solidFill>
              </a:defRPr>
            </a:lvl1pPr>
          </a:lstStyle>
          <a:p>
            <a:pPr/>
            <a:r>
              <a:t>Click to edit Master title style</a:t>
            </a:r>
          </a:p>
        </p:txBody>
      </p:sp>
      <p:sp>
        <p:nvSpPr>
          <p:cNvPr id="482" name="Body Level One…"/>
          <p:cNvSpPr txBox="1"/>
          <p:nvPr>
            <p:ph type="body" sz="quarter" idx="1" hasCustomPrompt="1"/>
          </p:nvPr>
        </p:nvSpPr>
        <p:spPr>
          <a:xfrm>
            <a:off x="689316"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vl2pPr marL="1338942" indent="-881742">
              <a:buFontTx/>
              <a:defRPr sz="5400">
                <a:solidFill>
                  <a:schemeClr val="accent5"/>
                </a:solidFill>
                <a:latin typeface="Baskerville"/>
                <a:ea typeface="Baskerville"/>
                <a:cs typeface="Baskerville"/>
                <a:sym typeface="Baskerville"/>
              </a:defRPr>
            </a:lvl2pPr>
            <a:lvl3pPr marL="1943100" indent="-1028700">
              <a:buFontTx/>
              <a:defRPr sz="5400">
                <a:solidFill>
                  <a:schemeClr val="accent5"/>
                </a:solidFill>
                <a:latin typeface="Baskerville"/>
                <a:ea typeface="Baskerville"/>
                <a:cs typeface="Baskerville"/>
                <a:sym typeface="Baskerville"/>
              </a:defRPr>
            </a:lvl3pPr>
            <a:lvl4pPr marL="2493818" indent="-1122218">
              <a:buFontTx/>
              <a:defRPr sz="5400">
                <a:solidFill>
                  <a:schemeClr val="accent5"/>
                </a:solidFill>
                <a:latin typeface="Baskerville"/>
                <a:ea typeface="Baskerville"/>
                <a:cs typeface="Baskerville"/>
                <a:sym typeface="Baskerville"/>
              </a:defRPr>
            </a:lvl4pPr>
            <a:lvl5pPr marL="2951018" indent="-1122218">
              <a:buFontTx/>
              <a:defRPr sz="5400">
                <a:solidFill>
                  <a:schemeClr val="accent5"/>
                </a:solidFill>
                <a:latin typeface="Baskerville"/>
                <a:ea typeface="Baskerville"/>
                <a:cs typeface="Baskerville"/>
                <a:sym typeface="Baskerville"/>
              </a:defRPr>
            </a:lvl5pPr>
          </a:lstStyle>
          <a:p>
            <a:pPr/>
            <a:r>
              <a:t>XXX</a:t>
            </a:r>
          </a:p>
          <a:p>
            <a:pPr lvl="1"/>
            <a:r>
              <a:t/>
            </a:r>
          </a:p>
          <a:p>
            <a:pPr lvl="2"/>
            <a:r>
              <a:t/>
            </a:r>
          </a:p>
          <a:p>
            <a:pPr lvl="3"/>
            <a:r>
              <a:t/>
            </a:r>
          </a:p>
          <a:p>
            <a:pPr lvl="4"/>
            <a:r>
              <a:t/>
            </a:r>
          </a:p>
        </p:txBody>
      </p:sp>
      <p:sp>
        <p:nvSpPr>
          <p:cNvPr id="483" name="Text Placeholder 5"/>
          <p:cNvSpPr/>
          <p:nvPr>
            <p:ph type="body" sz="quarter" idx="21"/>
          </p:nvPr>
        </p:nvSpPr>
        <p:spPr>
          <a:xfrm>
            <a:off x="689317" y="2327418"/>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4" name="Text Placeholder 5"/>
          <p:cNvSpPr/>
          <p:nvPr>
            <p:ph type="body" sz="quarter" idx="22" hasCustomPrompt="1"/>
          </p:nvPr>
        </p:nvSpPr>
        <p:spPr>
          <a:xfrm>
            <a:off x="689317" y="4956128"/>
            <a:ext cx="4825220"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5" name="Text Placeholder 5"/>
          <p:cNvSpPr/>
          <p:nvPr>
            <p:ph type="body" sz="quarter" idx="23"/>
          </p:nvPr>
        </p:nvSpPr>
        <p:spPr>
          <a:xfrm>
            <a:off x="689317" y="4528177"/>
            <a:ext cx="4825220"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6" name="Text Placeholder 5"/>
          <p:cNvSpPr/>
          <p:nvPr>
            <p:ph type="body" sz="quarter" idx="24" hasCustomPrompt="1"/>
          </p:nvPr>
        </p:nvSpPr>
        <p:spPr>
          <a:xfrm>
            <a:off x="6020732" y="2755369"/>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7" name="Text Placeholder 5"/>
          <p:cNvSpPr/>
          <p:nvPr>
            <p:ph type="body" sz="quarter" idx="25"/>
          </p:nvPr>
        </p:nvSpPr>
        <p:spPr>
          <a:xfrm>
            <a:off x="6020732" y="2327418"/>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sp>
        <p:nvSpPr>
          <p:cNvPr id="488" name="Text Placeholder 5"/>
          <p:cNvSpPr/>
          <p:nvPr>
            <p:ph type="body" sz="quarter" idx="26" hasCustomPrompt="1"/>
          </p:nvPr>
        </p:nvSpPr>
        <p:spPr>
          <a:xfrm>
            <a:off x="6020732" y="4956128"/>
            <a:ext cx="4825221" cy="923331"/>
          </a:xfrm>
          <a:prstGeom prst="rect">
            <a:avLst/>
          </a:prstGeom>
        </p:spPr>
        <p:txBody>
          <a:bodyPr>
            <a:normAutofit fontScale="100000" lnSpcReduction="0"/>
          </a:bodyPr>
          <a:lstStyle>
            <a:lvl1pPr marL="0" indent="0">
              <a:buSzTx/>
              <a:buFontTx/>
              <a:buNone/>
              <a:defRPr sz="5400">
                <a:solidFill>
                  <a:schemeClr val="accent5"/>
                </a:solidFill>
                <a:latin typeface="Baskerville"/>
                <a:ea typeface="Baskerville"/>
                <a:cs typeface="Baskerville"/>
                <a:sym typeface="Baskerville"/>
              </a:defRPr>
            </a:lvl1pPr>
          </a:lstStyle>
          <a:p>
            <a:pPr/>
            <a:r>
              <a:t>XXX</a:t>
            </a:r>
          </a:p>
        </p:txBody>
      </p:sp>
      <p:sp>
        <p:nvSpPr>
          <p:cNvPr id="489" name="Text Placeholder 5"/>
          <p:cNvSpPr/>
          <p:nvPr>
            <p:ph type="body" sz="quarter" idx="27"/>
          </p:nvPr>
        </p:nvSpPr>
        <p:spPr>
          <a:xfrm>
            <a:off x="6020732" y="4528177"/>
            <a:ext cx="4825221" cy="338555"/>
          </a:xfrm>
          <a:prstGeom prst="rect">
            <a:avLst/>
          </a:prstGeom>
        </p:spPr>
        <p:txBody>
          <a:bodyPr>
            <a:normAutofit fontScale="100000" lnSpcReduction="0"/>
          </a:bodyPr>
          <a:lstStyle/>
          <a:p>
            <a:pPr marL="0" indent="0">
              <a:buSzTx/>
              <a:buFontTx/>
              <a:buNone/>
              <a:defRPr>
                <a:solidFill>
                  <a:schemeClr val="accent5"/>
                </a:solidFill>
              </a:defRPr>
            </a:pPr>
          </a:p>
        </p:txBody>
      </p:sp>
      <p:pic>
        <p:nvPicPr>
          <p:cNvPr id="490" name="Graphic 33" descr="Graphic 33"/>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pic>
        <p:nvPicPr>
          <p:cNvPr id="491" name="Graphic 34" descr="Graphic 34"/>
          <p:cNvPicPr>
            <a:picLocks noChangeAspect="1"/>
          </p:cNvPicPr>
          <p:nvPr/>
        </p:nvPicPr>
        <p:blipFill>
          <a:blip r:embed="rId3">
            <a:extLst/>
          </a:blip>
          <a:stretch>
            <a:fillRect/>
          </a:stretch>
        </p:blipFill>
        <p:spPr>
          <a:xfrm>
            <a:off x="782305" y="1897061"/>
            <a:ext cx="539980" cy="343047"/>
          </a:xfrm>
          <a:prstGeom prst="rect">
            <a:avLst/>
          </a:prstGeom>
          <a:ln w="12700">
            <a:miter lim="400000"/>
          </a:ln>
        </p:spPr>
      </p:pic>
      <p:pic>
        <p:nvPicPr>
          <p:cNvPr id="492" name="Graphic 35" descr="Graphic 35"/>
          <p:cNvPicPr>
            <a:picLocks noChangeAspect="1"/>
          </p:cNvPicPr>
          <p:nvPr/>
        </p:nvPicPr>
        <p:blipFill>
          <a:blip r:embed="rId3">
            <a:extLst/>
          </a:blip>
          <a:stretch>
            <a:fillRect/>
          </a:stretch>
        </p:blipFill>
        <p:spPr>
          <a:xfrm>
            <a:off x="782305" y="4097821"/>
            <a:ext cx="539980" cy="343047"/>
          </a:xfrm>
          <a:prstGeom prst="rect">
            <a:avLst/>
          </a:prstGeom>
          <a:ln w="12700">
            <a:miter lim="400000"/>
          </a:ln>
        </p:spPr>
      </p:pic>
      <p:pic>
        <p:nvPicPr>
          <p:cNvPr id="493" name="Graphic 36" descr="Graphic 36"/>
          <p:cNvPicPr>
            <a:picLocks noChangeAspect="1"/>
          </p:cNvPicPr>
          <p:nvPr/>
        </p:nvPicPr>
        <p:blipFill>
          <a:blip r:embed="rId3">
            <a:extLst/>
          </a:blip>
          <a:stretch>
            <a:fillRect/>
          </a:stretch>
        </p:blipFill>
        <p:spPr>
          <a:xfrm>
            <a:off x="6113721" y="1897061"/>
            <a:ext cx="539980" cy="343047"/>
          </a:xfrm>
          <a:prstGeom prst="rect">
            <a:avLst/>
          </a:prstGeom>
          <a:ln w="12700">
            <a:miter lim="400000"/>
          </a:ln>
        </p:spPr>
      </p:pic>
      <p:pic>
        <p:nvPicPr>
          <p:cNvPr id="494" name="Graphic 37" descr="Graphic 37"/>
          <p:cNvPicPr>
            <a:picLocks noChangeAspect="1"/>
          </p:cNvPicPr>
          <p:nvPr/>
        </p:nvPicPr>
        <p:blipFill>
          <a:blip r:embed="rId3">
            <a:extLst/>
          </a:blip>
          <a:stretch>
            <a:fillRect/>
          </a:stretch>
        </p:blipFill>
        <p:spPr>
          <a:xfrm>
            <a:off x="6113721" y="4097821"/>
            <a:ext cx="539980" cy="343047"/>
          </a:xfrm>
          <a:prstGeom prst="rect">
            <a:avLst/>
          </a:prstGeom>
          <a:ln w="12700">
            <a:miter lim="400000"/>
          </a:ln>
        </p:spPr>
      </p:pic>
      <p:sp>
        <p:nvSpPr>
          <p:cNvPr id="495" name="Slide Number"/>
          <p:cNvSpPr txBox="1"/>
          <p:nvPr>
            <p:ph type="sldNum" sz="quarter" idx="2"/>
          </p:nvPr>
        </p:nvSpPr>
        <p:spPr>
          <a:prstGeom prst="rect">
            <a:avLst/>
          </a:prstGeom>
        </p:spPr>
        <p:txBody>
          <a:bodyPr/>
          <a:lstStyle>
            <a:lvl1pPr>
              <a:defRPr>
                <a:solidFill>
                  <a:schemeClr val="accent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29_Custom Layout">
    <p:bg>
      <p:bgPr>
        <a:solidFill>
          <a:schemeClr val="accent3"/>
        </a:solidFill>
      </p:bgPr>
    </p:bg>
    <p:spTree>
      <p:nvGrpSpPr>
        <p:cNvPr id="1" name=""/>
        <p:cNvGrpSpPr/>
        <p:nvPr/>
      </p:nvGrpSpPr>
      <p:grpSpPr>
        <a:xfrm>
          <a:off x="0" y="0"/>
          <a:ext cx="0" cy="0"/>
          <a:chOff x="0" y="0"/>
          <a:chExt cx="0" cy="0"/>
        </a:xfrm>
      </p:grpSpPr>
      <p:pic>
        <p:nvPicPr>
          <p:cNvPr id="502" name="Graphic 13" descr="Graphic 13"/>
          <p:cNvPicPr>
            <a:picLocks noChangeAspect="1"/>
          </p:cNvPicPr>
          <p:nvPr/>
        </p:nvPicPr>
        <p:blipFill>
          <a:blip r:embed="rId2">
            <a:extLst/>
          </a:blip>
          <a:srcRect l="33702" t="24850" r="0" b="8677"/>
          <a:stretch>
            <a:fillRect/>
          </a:stretch>
        </p:blipFill>
        <p:spPr>
          <a:xfrm>
            <a:off x="-2" y="-2"/>
            <a:ext cx="6042343" cy="6211144"/>
          </a:xfrm>
          <a:prstGeom prst="rect">
            <a:avLst/>
          </a:prstGeom>
          <a:ln w="12700">
            <a:miter lim="400000"/>
          </a:ln>
        </p:spPr>
      </p:pic>
      <p:sp>
        <p:nvSpPr>
          <p:cNvPr id="503" name="Experiencethe Shift"/>
          <p:cNvSpPr txBox="1"/>
          <p:nvPr>
            <p:ph type="title" hasCustomPrompt="1"/>
          </p:nvPr>
        </p:nvSpPr>
        <p:spPr>
          <a:xfrm>
            <a:off x="5335818" y="795098"/>
            <a:ext cx="5905579" cy="1881864"/>
          </a:xfrm>
          <a:prstGeom prst="rect">
            <a:avLst/>
          </a:prstGeom>
        </p:spPr>
        <p:txBody>
          <a:bodyPr/>
          <a:lstStyle>
            <a:lvl1pPr>
              <a:defRPr sz="7200">
                <a:solidFill>
                  <a:schemeClr val="accent4"/>
                </a:solidFill>
              </a:defRPr>
            </a:lvl1pPr>
          </a:lstStyle>
          <a:p>
            <a:pPr/>
            <a:r>
              <a:t>Experiencethe Shift</a:t>
            </a:r>
          </a:p>
        </p:txBody>
      </p:sp>
      <p:sp>
        <p:nvSpPr>
          <p:cNvPr id="504" name="Body Level One…"/>
          <p:cNvSpPr txBox="1"/>
          <p:nvPr>
            <p:ph type="body" sz="quarter" idx="1" hasCustomPrompt="1"/>
          </p:nvPr>
        </p:nvSpPr>
        <p:spPr>
          <a:xfrm>
            <a:off x="5335818" y="3995556"/>
            <a:ext cx="5905579" cy="400111"/>
          </a:xfrm>
          <a:prstGeom prst="rect">
            <a:avLst/>
          </a:prstGeom>
        </p:spPr>
        <p:txBody>
          <a:bodyPr>
            <a:normAutofit fontScale="100000" lnSpcReduction="0"/>
          </a:bodyPr>
          <a:lstStyle>
            <a:lvl1pPr marL="0" indent="0">
              <a:buSzTx/>
              <a:buFontTx/>
              <a:buNone/>
              <a:defRPr sz="2000">
                <a:solidFill>
                  <a:schemeClr val="accent4"/>
                </a:solidFill>
                <a:latin typeface="Baskerville"/>
                <a:ea typeface="Baskerville"/>
                <a:cs typeface="Baskerville"/>
                <a:sym typeface="Baskerville"/>
              </a:defRPr>
            </a:lvl1pPr>
            <a:lvl2pPr marL="783771" indent="-326571">
              <a:buFontTx/>
              <a:defRPr sz="2000">
                <a:solidFill>
                  <a:schemeClr val="accent4"/>
                </a:solidFill>
                <a:latin typeface="Baskerville"/>
                <a:ea typeface="Baskerville"/>
                <a:cs typeface="Baskerville"/>
                <a:sym typeface="Baskerville"/>
              </a:defRPr>
            </a:lvl2pPr>
            <a:lvl3pPr marL="1295400" indent="-381000">
              <a:buFontTx/>
              <a:defRPr sz="2000">
                <a:solidFill>
                  <a:schemeClr val="accent4"/>
                </a:solidFill>
                <a:latin typeface="Baskerville"/>
                <a:ea typeface="Baskerville"/>
                <a:cs typeface="Baskerville"/>
                <a:sym typeface="Baskerville"/>
              </a:defRPr>
            </a:lvl3pPr>
            <a:lvl4pPr marL="1787236" indent="-415636">
              <a:buFontTx/>
              <a:defRPr sz="2000">
                <a:solidFill>
                  <a:schemeClr val="accent4"/>
                </a:solidFill>
                <a:latin typeface="Baskerville"/>
                <a:ea typeface="Baskerville"/>
                <a:cs typeface="Baskerville"/>
                <a:sym typeface="Baskerville"/>
              </a:defRPr>
            </a:lvl4pPr>
            <a:lvl5pPr marL="2244436" indent="-415636">
              <a:buFontTx/>
              <a:defRPr sz="2000">
                <a:solidFill>
                  <a:schemeClr val="accent4"/>
                </a:solidFill>
                <a:latin typeface="Baskerville"/>
                <a:ea typeface="Baskerville"/>
                <a:cs typeface="Baskerville"/>
                <a:sym typeface="Baskerville"/>
              </a:defRPr>
            </a:lvl5pPr>
          </a:lstStyle>
          <a:p>
            <a:pPr/>
            <a:r>
              <a:t>Name Surname</a:t>
            </a:r>
          </a:p>
          <a:p>
            <a:pPr lvl="1"/>
            <a:r>
              <a:t/>
            </a:r>
          </a:p>
          <a:p>
            <a:pPr lvl="2"/>
            <a:r>
              <a:t/>
            </a:r>
          </a:p>
          <a:p>
            <a:pPr lvl="3"/>
            <a:r>
              <a:t/>
            </a:r>
          </a:p>
          <a:p>
            <a:pPr lvl="4"/>
            <a:r>
              <a:t/>
            </a:r>
          </a:p>
        </p:txBody>
      </p:sp>
      <p:sp>
        <p:nvSpPr>
          <p:cNvPr id="505" name="Text Placeholder 5"/>
          <p:cNvSpPr/>
          <p:nvPr>
            <p:ph type="body" sz="quarter" idx="21" hasCustomPrompt="1"/>
          </p:nvPr>
        </p:nvSpPr>
        <p:spPr>
          <a:xfrm>
            <a:off x="5335818" y="5071902"/>
            <a:ext cx="5905579" cy="538610"/>
          </a:xfrm>
          <a:prstGeom prst="rect">
            <a:avLst/>
          </a:prstGeom>
        </p:spPr>
        <p:txBody>
          <a:bodyPr>
            <a:normAutofit fontScale="100000" lnSpcReduction="0"/>
          </a:bodyPr>
          <a:lstStyle>
            <a:lvl1pPr marL="0" indent="0">
              <a:spcBef>
                <a:spcPts val="600"/>
              </a:spcBef>
              <a:buSzTx/>
              <a:buFontTx/>
              <a:buNone/>
              <a:defRPr sz="1200">
                <a:solidFill>
                  <a:schemeClr val="accent4"/>
                </a:solidFill>
              </a:defRPr>
            </a:lvl1pPr>
          </a:lstStyle>
          <a:p>
            <a:pPr/>
            <a:r>
              <a:t>name.surname@example.com
+420 777 888 999</a:t>
            </a:r>
          </a:p>
        </p:txBody>
      </p:sp>
      <p:sp>
        <p:nvSpPr>
          <p:cNvPr id="506" name="Text Placeholder 5"/>
          <p:cNvSpPr/>
          <p:nvPr>
            <p:ph type="body" sz="quarter" idx="22" hasCustomPrompt="1"/>
          </p:nvPr>
        </p:nvSpPr>
        <p:spPr>
          <a:xfrm>
            <a:off x="5335818" y="4480978"/>
            <a:ext cx="5905579" cy="277000"/>
          </a:xfrm>
          <a:prstGeom prst="rect">
            <a:avLst/>
          </a:prstGeom>
        </p:spPr>
        <p:txBody>
          <a:bodyPr>
            <a:normAutofit fontScale="100000" lnSpcReduction="0"/>
          </a:bodyPr>
          <a:lstStyle>
            <a:lvl1pPr marL="0" indent="0">
              <a:buSzTx/>
              <a:buFontTx/>
              <a:buNone/>
              <a:defRPr sz="1200">
                <a:solidFill>
                  <a:schemeClr val="accent2"/>
                </a:solidFill>
              </a:defRPr>
            </a:lvl1pPr>
          </a:lstStyle>
          <a:p>
            <a:pPr/>
            <a:r>
              <a:t>Position</a:t>
            </a:r>
          </a:p>
        </p:txBody>
      </p:sp>
      <p:pic>
        <p:nvPicPr>
          <p:cNvPr id="507" name="Graphic 2" descr="Graphic 2"/>
          <p:cNvPicPr>
            <a:picLocks noChangeAspect="1"/>
          </p:cNvPicPr>
          <p:nvPr/>
        </p:nvPicPr>
        <p:blipFill>
          <a:blip r:embed="rId3">
            <a:extLst/>
          </a:blip>
          <a:stretch>
            <a:fillRect/>
          </a:stretch>
        </p:blipFill>
        <p:spPr>
          <a:xfrm>
            <a:off x="381739" y="5610512"/>
            <a:ext cx="2194239" cy="807405"/>
          </a:xfrm>
          <a:prstGeom prst="rect">
            <a:avLst/>
          </a:prstGeom>
          <a:ln w="12700">
            <a:miter lim="400000"/>
          </a:ln>
        </p:spPr>
      </p:pic>
      <p:sp>
        <p:nvSpPr>
          <p:cNvPr id="508"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31_Custom Layout">
    <p:bg>
      <p:bgPr>
        <a:solidFill>
          <a:schemeClr val="accent3"/>
        </a:solidFill>
      </p:bgPr>
    </p:bg>
    <p:spTree>
      <p:nvGrpSpPr>
        <p:cNvPr id="1" name=""/>
        <p:cNvGrpSpPr/>
        <p:nvPr/>
      </p:nvGrpSpPr>
      <p:grpSpPr>
        <a:xfrm>
          <a:off x="0" y="0"/>
          <a:ext cx="0" cy="0"/>
          <a:chOff x="0" y="0"/>
          <a:chExt cx="0" cy="0"/>
        </a:xfrm>
      </p:grpSpPr>
      <p:sp>
        <p:nvSpPr>
          <p:cNvPr id="57" name="Picture Placeholder 6"/>
          <p:cNvSpPr/>
          <p:nvPr>
            <p:ph type="pic" idx="21"/>
          </p:nvPr>
        </p:nvSpPr>
        <p:spPr>
          <a:xfrm>
            <a:off x="5918679" y="0"/>
            <a:ext cx="6273321" cy="6858000"/>
          </a:xfrm>
          <a:prstGeom prst="rect">
            <a:avLst/>
          </a:prstGeom>
        </p:spPr>
        <p:txBody>
          <a:bodyPr lIns="91439" rIns="91439"/>
          <a:lstStyle/>
          <a:p>
            <a:pPr/>
          </a:p>
        </p:txBody>
      </p:sp>
      <p:sp>
        <p:nvSpPr>
          <p:cNvPr id="58" name="Hello there,I’m a title slide"/>
          <p:cNvSpPr txBox="1"/>
          <p:nvPr>
            <p:ph type="title" hasCustomPrompt="1"/>
          </p:nvPr>
        </p:nvSpPr>
        <p:spPr>
          <a:xfrm>
            <a:off x="640027" y="2716525"/>
            <a:ext cx="4678995" cy="1434496"/>
          </a:xfrm>
          <a:prstGeom prst="rect">
            <a:avLst/>
          </a:prstGeom>
        </p:spPr>
        <p:txBody>
          <a:bodyPr anchor="b"/>
          <a:lstStyle>
            <a:lvl1pPr>
              <a:defRPr sz="5400">
                <a:solidFill>
                  <a:schemeClr val="accent4"/>
                </a:solidFill>
              </a:defRPr>
            </a:lvl1pPr>
          </a:lstStyle>
          <a:p>
            <a:pPr/>
            <a:r>
              <a:t>Hello there,I’m a title slide</a:t>
            </a:r>
          </a:p>
        </p:txBody>
      </p:sp>
      <p:sp>
        <p:nvSpPr>
          <p:cNvPr id="59" name="Body Level One…"/>
          <p:cNvSpPr txBox="1"/>
          <p:nvPr>
            <p:ph type="body" sz="quarter" idx="1" hasCustomPrompt="1"/>
          </p:nvPr>
        </p:nvSpPr>
        <p:spPr>
          <a:xfrm>
            <a:off x="640029" y="4320873"/>
            <a:ext cx="3749160" cy="351141"/>
          </a:xfrm>
          <a:prstGeom prst="rect">
            <a:avLst/>
          </a:prstGeom>
        </p:spPr>
        <p:txBody>
          <a:bodyPr>
            <a:normAutofit fontScale="100000" lnSpcReduction="0"/>
          </a:bodyPr>
          <a:lstStyle>
            <a:lvl1pPr marL="0" indent="0">
              <a:buSzTx/>
              <a:buFontTx/>
              <a:buNone/>
              <a:defRPr>
                <a:solidFill>
                  <a:schemeClr val="accent4"/>
                </a:solidFill>
              </a:defRPr>
            </a:lvl1pPr>
            <a:lvl2pPr>
              <a:buFontTx/>
              <a:defRPr>
                <a:solidFill>
                  <a:schemeClr val="accent4"/>
                </a:solidFill>
              </a:defRPr>
            </a:lvl2pPr>
            <a:lvl3pPr>
              <a:buFontTx/>
              <a:defRPr>
                <a:solidFill>
                  <a:schemeClr val="accent4"/>
                </a:solidFill>
              </a:defRPr>
            </a:lvl3pPr>
            <a:lvl4pPr>
              <a:buFontTx/>
              <a:defRPr>
                <a:solidFill>
                  <a:schemeClr val="accent4"/>
                </a:solidFill>
              </a:defRPr>
            </a:lvl4pPr>
            <a:lvl5pPr>
              <a:buFontTx/>
              <a:defRPr>
                <a:solidFill>
                  <a:schemeClr val="accent4"/>
                </a:solidFill>
              </a:defRPr>
            </a:lvl5pPr>
          </a:lstStyle>
          <a:p>
            <a:pPr/>
            <a:r>
              <a:t>XX - XX - XXXX</a:t>
            </a:r>
          </a:p>
          <a:p>
            <a:pPr lvl="1"/>
            <a:r>
              <a:t/>
            </a:r>
          </a:p>
          <a:p>
            <a:pPr lvl="2"/>
            <a:r>
              <a:t/>
            </a:r>
          </a:p>
          <a:p>
            <a:pPr lvl="3"/>
            <a:r>
              <a:t/>
            </a:r>
          </a:p>
          <a:p>
            <a:pPr lvl="4"/>
            <a:r>
              <a:t/>
            </a:r>
          </a:p>
        </p:txBody>
      </p:sp>
      <p:pic>
        <p:nvPicPr>
          <p:cNvPr id="60" name="Graphic 3" descr="Graphic 3"/>
          <p:cNvPicPr>
            <a:picLocks noChangeAspect="1"/>
          </p:cNvPicPr>
          <p:nvPr/>
        </p:nvPicPr>
        <p:blipFill>
          <a:blip r:embed="rId2">
            <a:extLst/>
          </a:blip>
          <a:stretch>
            <a:fillRect/>
          </a:stretch>
        </p:blipFill>
        <p:spPr>
          <a:xfrm>
            <a:off x="640027" y="721077"/>
            <a:ext cx="592856" cy="663063"/>
          </a:xfrm>
          <a:prstGeom prst="rect">
            <a:avLst/>
          </a:prstGeom>
          <a:ln w="12700">
            <a:miter lim="400000"/>
          </a:ln>
        </p:spPr>
      </p:pic>
      <p:sp>
        <p:nvSpPr>
          <p:cNvPr id="61" name="Slide Number"/>
          <p:cNvSpPr txBox="1"/>
          <p:nvPr>
            <p:ph type="sldNum" sz="quarter" idx="2"/>
          </p:nvPr>
        </p:nvSpPr>
        <p:spPr>
          <a:xfrm>
            <a:off x="7315200" y="6172200"/>
            <a:ext cx="2844800" cy="3683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6_Custom Layout">
    <p:spTree>
      <p:nvGrpSpPr>
        <p:cNvPr id="1" name=""/>
        <p:cNvGrpSpPr/>
        <p:nvPr/>
      </p:nvGrpSpPr>
      <p:grpSpPr>
        <a:xfrm>
          <a:off x="0" y="0"/>
          <a:ext cx="0" cy="0"/>
          <a:chOff x="0" y="0"/>
          <a:chExt cx="0" cy="0"/>
        </a:xfrm>
      </p:grpSpPr>
      <p:sp>
        <p:nvSpPr>
          <p:cNvPr id="68" name="Lorem ipsum dolor sit amet, consectetur."/>
          <p:cNvSpPr txBox="1"/>
          <p:nvPr>
            <p:ph type="title" hasCustomPrompt="1"/>
          </p:nvPr>
        </p:nvSpPr>
        <p:spPr>
          <a:prstGeom prst="rect">
            <a:avLst/>
          </a:prstGeom>
        </p:spPr>
        <p:txBody>
          <a:bodyPr/>
          <a:lstStyle/>
          <a:p>
            <a:pPr/>
            <a:r>
              <a:t>Lorem ipsum dolor sit amet, consectetur.</a:t>
            </a:r>
          </a:p>
        </p:txBody>
      </p:sp>
      <p:sp>
        <p:nvSpPr>
          <p:cNvPr id="6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1_Custom Layout">
    <p:spTree>
      <p:nvGrpSpPr>
        <p:cNvPr id="1" name=""/>
        <p:cNvGrpSpPr/>
        <p:nvPr/>
      </p:nvGrpSpPr>
      <p:grpSpPr>
        <a:xfrm>
          <a:off x="0" y="0"/>
          <a:ext cx="0" cy="0"/>
          <a:chOff x="0" y="0"/>
          <a:chExt cx="0" cy="0"/>
        </a:xfrm>
      </p:grpSpPr>
      <p:sp>
        <p:nvSpPr>
          <p:cNvPr id="76" name="Body Level One…"/>
          <p:cNvSpPr txBox="1"/>
          <p:nvPr>
            <p:ph type="body" sz="quarter" idx="1"/>
          </p:nvPr>
        </p:nvSpPr>
        <p:spPr>
          <a:xfrm>
            <a:off x="689316" y="1760393"/>
            <a:ext cx="8525023"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7" name="Lorem ipsum dolor sit amet, consectetur."/>
          <p:cNvSpPr txBox="1"/>
          <p:nvPr>
            <p:ph type="title" hasCustomPrompt="1"/>
          </p:nvPr>
        </p:nvSpPr>
        <p:spPr>
          <a:prstGeom prst="rect">
            <a:avLst/>
          </a:prstGeom>
        </p:spPr>
        <p:txBody>
          <a:bodyPr/>
          <a:lstStyle/>
          <a:p>
            <a:pPr/>
            <a:r>
              <a:t>Lorem ipsum dolor sit amet, consectetur.</a:t>
            </a:r>
          </a:p>
        </p:txBody>
      </p:sp>
      <p:sp>
        <p:nvSpPr>
          <p:cNvPr id="7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_Custom Layout">
    <p:spTree>
      <p:nvGrpSpPr>
        <p:cNvPr id="1" name=""/>
        <p:cNvGrpSpPr/>
        <p:nvPr/>
      </p:nvGrpSpPr>
      <p:grpSpPr>
        <a:xfrm>
          <a:off x="0" y="0"/>
          <a:ext cx="0" cy="0"/>
          <a:chOff x="0" y="0"/>
          <a:chExt cx="0" cy="0"/>
        </a:xfrm>
      </p:grpSpPr>
      <p:sp>
        <p:nvSpPr>
          <p:cNvPr id="85" name="Body Level One…"/>
          <p:cNvSpPr txBox="1"/>
          <p:nvPr>
            <p:ph type="body" sz="quarter" idx="1"/>
          </p:nvPr>
        </p:nvSpPr>
        <p:spPr>
          <a:xfrm>
            <a:off x="689314" y="1760393"/>
            <a:ext cx="5406687" cy="1641476"/>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6" name="Text Placeholder 5"/>
          <p:cNvSpPr/>
          <p:nvPr>
            <p:ph type="body" sz="quarter" idx="21"/>
          </p:nvPr>
        </p:nvSpPr>
        <p:spPr>
          <a:xfrm>
            <a:off x="6357348" y="1760393"/>
            <a:ext cx="5312139" cy="1641476"/>
          </a:xfrm>
          <a:prstGeom prst="rect">
            <a:avLst/>
          </a:prstGeom>
        </p:spPr>
        <p:txBody>
          <a:bodyPr>
            <a:normAutofit fontScale="100000" lnSpcReduction="0"/>
          </a:bodyPr>
          <a:lstStyle/>
          <a:p>
            <a:pPr/>
          </a:p>
        </p:txBody>
      </p:sp>
      <p:sp>
        <p:nvSpPr>
          <p:cNvPr id="87" name="Lorem ipsum dolor sit amet, consectetur."/>
          <p:cNvSpPr txBox="1"/>
          <p:nvPr>
            <p:ph type="title" hasCustomPrompt="1"/>
          </p:nvPr>
        </p:nvSpPr>
        <p:spPr>
          <a:prstGeom prst="rect">
            <a:avLst/>
          </a:prstGeom>
        </p:spPr>
        <p:txBody>
          <a:bodyPr/>
          <a:lstStyle/>
          <a:p>
            <a:pPr/>
            <a:r>
              <a:t>Lorem ipsum dolor sit amet, consectetur.</a:t>
            </a:r>
          </a:p>
        </p:txBody>
      </p:sp>
      <p:sp>
        <p:nvSpPr>
          <p:cNvPr id="8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22_Custom Layout">
    <p:spTree>
      <p:nvGrpSpPr>
        <p:cNvPr id="1" name=""/>
        <p:cNvGrpSpPr/>
        <p:nvPr/>
      </p:nvGrpSpPr>
      <p:grpSpPr>
        <a:xfrm>
          <a:off x="0" y="0"/>
          <a:ext cx="0" cy="0"/>
          <a:chOff x="0" y="0"/>
          <a:chExt cx="0" cy="0"/>
        </a:xfrm>
      </p:grpSpPr>
      <p:sp>
        <p:nvSpPr>
          <p:cNvPr id="95" name="Lorem ipsum dolor sit amet, consectetur."/>
          <p:cNvSpPr txBox="1"/>
          <p:nvPr>
            <p:ph type="title" hasCustomPrompt="1"/>
          </p:nvPr>
        </p:nvSpPr>
        <p:spPr>
          <a:prstGeom prst="rect">
            <a:avLst/>
          </a:prstGeom>
        </p:spPr>
        <p:txBody>
          <a:bodyPr/>
          <a:lstStyle/>
          <a:p>
            <a:pPr/>
            <a:r>
              <a:t>Lorem ipsum dolor sit amet, consectetur.</a:t>
            </a:r>
          </a:p>
        </p:txBody>
      </p:sp>
      <p:sp>
        <p:nvSpPr>
          <p:cNvPr id="9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 Id="rId20" Type="http://schemas.openxmlformats.org/officeDocument/2006/relationships/slideLayout" Target="../slideLayouts/slideLayout18.xml"/><Relationship Id="rId21" Type="http://schemas.openxmlformats.org/officeDocument/2006/relationships/slideLayout" Target="../slideLayouts/slideLayout19.xml"/><Relationship Id="rId22" Type="http://schemas.openxmlformats.org/officeDocument/2006/relationships/slideLayout" Target="../slideLayouts/slideLayout20.xml"/><Relationship Id="rId23" Type="http://schemas.openxmlformats.org/officeDocument/2006/relationships/slideLayout" Target="../slideLayouts/slideLayout21.xml"/><Relationship Id="rId24" Type="http://schemas.openxmlformats.org/officeDocument/2006/relationships/slideLayout" Target="../slideLayouts/slideLayout22.xml"/><Relationship Id="rId25" Type="http://schemas.openxmlformats.org/officeDocument/2006/relationships/slideLayout" Target="../slideLayouts/slideLayout23.xml"/><Relationship Id="rId26" Type="http://schemas.openxmlformats.org/officeDocument/2006/relationships/slideLayout" Target="../slideLayouts/slideLayout24.xml"/><Relationship Id="rId27" Type="http://schemas.openxmlformats.org/officeDocument/2006/relationships/slideLayout" Target="../slideLayouts/slideLayout25.xml"/><Relationship Id="rId28" Type="http://schemas.openxmlformats.org/officeDocument/2006/relationships/slideLayout" Target="../slideLayouts/slideLayout26.xml"/><Relationship Id="rId29" Type="http://schemas.openxmlformats.org/officeDocument/2006/relationships/slideLayout" Target="../slideLayouts/slideLayout27.xml"/><Relationship Id="rId30" Type="http://schemas.openxmlformats.org/officeDocument/2006/relationships/slideLayout" Target="../slideLayouts/slideLayout28.xml"/><Relationship Id="rId31" Type="http://schemas.openxmlformats.org/officeDocument/2006/relationships/slideLayout" Target="../slideLayouts/slideLayout29.xml"/><Relationship Id="rId32" Type="http://schemas.openxmlformats.org/officeDocument/2006/relationships/slideLayout" Target="../slideLayouts/slideLayout30.xml"/><Relationship Id="rId33" Type="http://schemas.openxmlformats.org/officeDocument/2006/relationships/slideLayout" Target="../slideLayouts/slideLayout31.xml"/><Relationship Id="rId34" Type="http://schemas.openxmlformats.org/officeDocument/2006/relationships/slideLayout" Target="../slideLayouts/slideLayout32.xml"/><Relationship Id="rId35" Type="http://schemas.openxmlformats.org/officeDocument/2006/relationships/slideLayout" Target="../slideLayouts/slideLayout33.xml"/><Relationship Id="rId36" Type="http://schemas.openxmlformats.org/officeDocument/2006/relationships/slideLayout" Target="../slideLayouts/slideLayout34.xml"/><Relationship Id="rId37" Type="http://schemas.openxmlformats.org/officeDocument/2006/relationships/slideLayout" Target="../slideLayouts/slideLayout35.xml"/><Relationship Id="rId38" Type="http://schemas.openxmlformats.org/officeDocument/2006/relationships/slideLayout" Target="../slideLayouts/slideLayout36.xml"/><Relationship Id="rId39" Type="http://schemas.openxmlformats.org/officeDocument/2006/relationships/slideLayout" Target="../slideLayouts/slideLayout37.xml"/><Relationship Id="rId40" Type="http://schemas.openxmlformats.org/officeDocument/2006/relationships/slideLayout" Target="../slideLayouts/slideLayout38.xml"/><Relationship Id="rId41" Type="http://schemas.openxmlformats.org/officeDocument/2006/relationships/slideLayout" Target="../slideLayouts/slideLayout39.xml"/><Relationship Id="rId42" Type="http://schemas.openxmlformats.org/officeDocument/2006/relationships/slideLayout" Target="../slideLayouts/slideLayout40.xml"/><Relationship Id="rId43" Type="http://schemas.openxmlformats.org/officeDocument/2006/relationships/slideLayout" Target="../slideLayouts/slideLayout41.xml"/><Relationship Id="rId44" Type="http://schemas.openxmlformats.org/officeDocument/2006/relationships/slideLayout" Target="../slideLayouts/slideLayout42.xml"/><Relationship Id="rId45" Type="http://schemas.openxmlformats.org/officeDocument/2006/relationships/slideLayout" Target="../slideLayouts/slideLayout43.xml"/><Relationship Id="rId46" Type="http://schemas.openxmlformats.org/officeDocument/2006/relationships/slideLayout" Target="../slideLayouts/slideLayout44.xml"/><Relationship Id="rId47" Type="http://schemas.openxmlformats.org/officeDocument/2006/relationships/slideLayout" Target="../slideLayouts/slideLayout45.xml"/><Relationship Id="rId4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chemeClr val="accent5"/>
        </a:solidFill>
      </p:bgPr>
    </p:bg>
    <p:spTree>
      <p:nvGrpSpPr>
        <p:cNvPr id="1" name=""/>
        <p:cNvGrpSpPr/>
        <p:nvPr/>
      </p:nvGrpSpPr>
      <p:grpSpPr>
        <a:xfrm>
          <a:off x="0" y="0"/>
          <a:ext cx="0" cy="0"/>
          <a:chOff x="0" y="0"/>
          <a:chExt cx="0" cy="0"/>
        </a:xfrm>
      </p:grpSpPr>
      <p:pic>
        <p:nvPicPr>
          <p:cNvPr id="2" name="Graphic 7" descr="Graphic 7"/>
          <p:cNvPicPr>
            <a:picLocks noChangeAspect="1"/>
          </p:cNvPicPr>
          <p:nvPr/>
        </p:nvPicPr>
        <p:blipFill>
          <a:blip r:embed="rId2">
            <a:extLst/>
          </a:blip>
          <a:stretch>
            <a:fillRect/>
          </a:stretch>
        </p:blipFill>
        <p:spPr>
          <a:xfrm>
            <a:off x="11203906" y="555919"/>
            <a:ext cx="465579" cy="520714"/>
          </a:xfrm>
          <a:prstGeom prst="rect">
            <a:avLst/>
          </a:prstGeom>
          <a:ln w="12700">
            <a:miter lim="400000"/>
          </a:ln>
        </p:spPr>
      </p:pic>
      <p:sp>
        <p:nvSpPr>
          <p:cNvPr id="3" name="Lorem ipsum dolor sit amet, consectetur."/>
          <p:cNvSpPr txBox="1"/>
          <p:nvPr>
            <p:ph type="title" hasCustomPrompt="1"/>
          </p:nvPr>
        </p:nvSpPr>
        <p:spPr>
          <a:xfrm>
            <a:off x="689316" y="555919"/>
            <a:ext cx="10113003" cy="543868"/>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Lorem ipsum dolor sit amet, consectetur.</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234224" y="6525099"/>
            <a:ext cx="217152" cy="202417"/>
          </a:xfrm>
          <a:prstGeom prst="rect">
            <a:avLst/>
          </a:prstGeom>
          <a:ln w="12700">
            <a:miter lim="400000"/>
          </a:ln>
        </p:spPr>
        <p:txBody>
          <a:bodyPr wrap="none" lIns="45719" rIns="45719" anchor="ctr">
            <a:spAutoFit/>
          </a:bodyPr>
          <a:lstStyle>
            <a:lvl1pPr algn="ctr">
              <a:defRPr sz="800">
                <a:solidFill>
                  <a:schemeClr val="accent3"/>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 id="2147483675" r:id="rId29"/>
    <p:sldLayoutId id="2147483676" r:id="rId30"/>
    <p:sldLayoutId id="2147483677" r:id="rId31"/>
    <p:sldLayoutId id="2147483678" r:id="rId32"/>
    <p:sldLayoutId id="2147483679" r:id="rId33"/>
    <p:sldLayoutId id="2147483680" r:id="rId34"/>
    <p:sldLayoutId id="2147483681" r:id="rId35"/>
    <p:sldLayoutId id="2147483682" r:id="rId36"/>
    <p:sldLayoutId id="2147483683" r:id="rId37"/>
    <p:sldLayoutId id="2147483684" r:id="rId38"/>
    <p:sldLayoutId id="2147483685" r:id="rId39"/>
    <p:sldLayoutId id="2147483686" r:id="rId40"/>
    <p:sldLayoutId id="2147483687" r:id="rId41"/>
    <p:sldLayoutId id="2147483688" r:id="rId42"/>
    <p:sldLayoutId id="2147483689" r:id="rId43"/>
    <p:sldLayoutId id="2147483690" r:id="rId44"/>
    <p:sldLayoutId id="2147483691" r:id="rId45"/>
    <p:sldLayoutId id="2147483692" r:id="rId46"/>
    <p:sldLayoutId id="2147483693" r:id="rId47"/>
    <p:sldLayoutId id="2147483694" r:id="rId48"/>
  </p:sldLayoutIdLst>
  <p:transition xmlns:p14="http://schemas.microsoft.com/office/powerpoint/2010/main" spd="med" advClick="1"/>
  <p:txStyles>
    <p:titleStyle>
      <a:lvl1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1pPr>
      <a:lvl2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2pPr>
      <a:lvl3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3pPr>
      <a:lvl4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4pPr>
      <a:lvl5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5pPr>
      <a:lvl6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6pPr>
      <a:lvl7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7pPr>
      <a:lvl8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8pPr>
      <a:lvl9pPr marL="0" marR="0" indent="0" algn="l" defTabSz="914400" rtl="0" latinLnBrk="0">
        <a:lnSpc>
          <a:spcPct val="80000"/>
        </a:lnSpc>
        <a:spcBef>
          <a:spcPts val="600"/>
        </a:spcBef>
        <a:spcAft>
          <a:spcPts val="0"/>
        </a:spcAft>
        <a:buClrTx/>
        <a:buSzTx/>
        <a:buFontTx/>
        <a:buNone/>
        <a:tabLst/>
        <a:defRPr b="0" baseline="0" cap="none" i="0" spc="0" strike="noStrike" sz="3600" u="none">
          <a:solidFill>
            <a:schemeClr val="accent3"/>
          </a:solidFill>
          <a:uFillTx/>
          <a:latin typeface="Baskerville"/>
          <a:ea typeface="Baskerville"/>
          <a:cs typeface="Baskerville"/>
          <a:sym typeface="Baskerville"/>
        </a:defRPr>
      </a:lvl9pPr>
    </p:titleStyle>
    <p:bodyStyle>
      <a:lvl1pPr marL="228600" marR="0" indent="-2286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1pPr>
      <a:lvl2pPr marL="718457" marR="0" indent="-261257"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2pPr>
      <a:lvl3pPr marL="1219200" marR="0" indent="-3048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3pPr>
      <a:lvl4pPr marL="17041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4pPr>
      <a:lvl5pPr marL="2161309" marR="0" indent="-332509"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5pPr>
      <a:lvl6pPr marL="24892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6pPr>
      <a:lvl7pPr marL="29464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7pPr>
      <a:lvl8pPr marL="34036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8pPr>
      <a:lvl9pPr marL="3860800" marR="0" indent="-203200" algn="l" defTabSz="914400" rtl="0" latinLnBrk="0">
        <a:lnSpc>
          <a:spcPct val="100000"/>
        </a:lnSpc>
        <a:spcBef>
          <a:spcPts val="1000"/>
        </a:spcBef>
        <a:spcAft>
          <a:spcPts val="0"/>
        </a:spcAft>
        <a:buClrTx/>
        <a:buSzPct val="100000"/>
        <a:buFont typeface="Arial"/>
        <a:buChar char="•"/>
        <a:tabLst/>
        <a:defRPr b="0" baseline="0" cap="none" i="0" spc="0" strike="noStrike" sz="1600" u="none">
          <a:solidFill>
            <a:schemeClr val="accent3"/>
          </a:solidFill>
          <a:uFillTx/>
          <a:latin typeface="Arial"/>
          <a:ea typeface="Arial"/>
          <a:cs typeface="Arial"/>
          <a:sym typeface="Arial"/>
        </a:defRPr>
      </a:lvl9pPr>
    </p:bodyStyle>
    <p:otherStyle>
      <a:lvl1pPr marL="0" marR="0" indent="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1pPr>
      <a:lvl2pPr marL="0" marR="0" indent="457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2pPr>
      <a:lvl3pPr marL="0" marR="0" indent="914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3pPr>
      <a:lvl4pPr marL="0" marR="0" indent="1371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4pPr>
      <a:lvl5pPr marL="0" marR="0" indent="18288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5pPr>
      <a:lvl6pPr marL="0" marR="0" indent="22860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6pPr>
      <a:lvl7pPr marL="0" marR="0" indent="27432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7pPr>
      <a:lvl8pPr marL="0" marR="0" indent="32004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8pPr>
      <a:lvl9pPr marL="0" marR="0" indent="3657600" algn="ctr" defTabSz="914400" rtl="0" latinLnBrk="0">
        <a:lnSpc>
          <a:spcPct val="100000"/>
        </a:lnSpc>
        <a:spcBef>
          <a:spcPts val="0"/>
        </a:spcBef>
        <a:spcAft>
          <a:spcPts val="0"/>
        </a:spcAft>
        <a:buClrTx/>
        <a:buSzTx/>
        <a:buFontTx/>
        <a:buNone/>
        <a:tabLst/>
        <a:defRPr b="0" baseline="0" cap="none" i="0" spc="0" strike="noStrike" sz="8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3.png"/><Relationship Id="rId3" Type="http://schemas.openxmlformats.org/officeDocument/2006/relationships/image" Target="../media/image14.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9.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0.png"/><Relationship Id="rId3" Type="http://schemas.openxmlformats.org/officeDocument/2006/relationships/image" Target="../media/image21.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2.png"/><Relationship Id="rId3" Type="http://schemas.openxmlformats.org/officeDocument/2006/relationships/image" Target="../media/image23.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4.png"/><Relationship Id="rId3" Type="http://schemas.openxmlformats.org/officeDocument/2006/relationships/image" Target="../media/image2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2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3.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6.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7.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17" name="Picture Placeholder 1" descr="Picture Placeholder 1"/>
          <p:cNvPicPr>
            <a:picLocks noChangeAspect="1"/>
          </p:cNvPicPr>
          <p:nvPr>
            <p:ph type="pic" idx="21"/>
          </p:nvPr>
        </p:nvPicPr>
        <p:blipFill>
          <a:blip r:embed="rId2">
            <a:extLst/>
          </a:blip>
          <a:srcRect l="0" t="0" r="0" b="0"/>
          <a:stretch>
            <a:fillRect/>
          </a:stretch>
        </p:blipFill>
        <p:spPr>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21600"/>
                </a:lnTo>
                <a:lnTo>
                  <a:pt x="7809" y="21600"/>
                </a:lnTo>
                <a:lnTo>
                  <a:pt x="21600" y="0"/>
                </a:lnTo>
                <a:lnTo>
                  <a:pt x="0" y="0"/>
                </a:lnTo>
                <a:close/>
              </a:path>
            </a:pathLst>
          </a:custGeom>
        </p:spPr>
      </p:pic>
      <p:sp>
        <p:nvSpPr>
          <p:cNvPr id="518" name="Title 2"/>
          <p:cNvSpPr txBox="1"/>
          <p:nvPr>
            <p:ph type="title"/>
          </p:nvPr>
        </p:nvSpPr>
        <p:spPr>
          <a:xfrm>
            <a:off x="748516" y="921273"/>
            <a:ext cx="6055242" cy="3362909"/>
          </a:xfrm>
          <a:prstGeom prst="rect">
            <a:avLst/>
          </a:prstGeom>
        </p:spPr>
        <p:txBody>
          <a:bodyPr/>
          <a:lstStyle/>
          <a:p>
            <a:pPr/>
            <a:r>
              <a:t>HTTP</a:t>
            </a:r>
          </a:p>
        </p:txBody>
      </p:sp>
      <p:pic>
        <p:nvPicPr>
          <p:cNvPr id="519" name="Picture 2" descr="Picture 2"/>
          <p:cNvPicPr>
            <a:picLocks noChangeAspect="1"/>
          </p:cNvPicPr>
          <p:nvPr/>
        </p:nvPicPr>
        <p:blipFill>
          <a:blip r:embed="rId3">
            <a:extLst/>
          </a:blip>
          <a:stretch>
            <a:fillRect/>
          </a:stretch>
        </p:blipFill>
        <p:spPr>
          <a:xfrm>
            <a:off x="1111573" y="3329860"/>
            <a:ext cx="3327673" cy="2344784"/>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6" name="Text Placeholder 1"/>
          <p:cNvSpPr txBox="1"/>
          <p:nvPr>
            <p:ph type="body" idx="1"/>
          </p:nvPr>
        </p:nvSpPr>
        <p:spPr>
          <a:xfrm>
            <a:off x="689314" y="1760393"/>
            <a:ext cx="10813372" cy="4507994"/>
          </a:xfrm>
          <a:prstGeom prst="rect">
            <a:avLst/>
          </a:prstGeom>
        </p:spPr>
        <p:txBody>
          <a:bodyPr/>
          <a:lstStyle/>
          <a:p>
            <a:pPr marL="240631" indent="-240631">
              <a:buFontTx/>
              <a:defRPr sz="2400"/>
            </a:pPr>
            <a:r>
              <a:t>An HTTP method, usually a verb like GET, POST, or a noun like OPTIONS or HEAD that defines the operation the client wants to perform. Typically, a client wants to fetch a resource (using GET) or post the value of an HTML form (using POST), though more operations may be needed in other cases.</a:t>
            </a:r>
          </a:p>
          <a:p>
            <a:pPr marL="240631" indent="-240631">
              <a:buFontTx/>
              <a:defRPr sz="2400"/>
            </a:pPr>
            <a:r>
              <a:t>The path of the resource to fetch; the URL of the resource stripped from elements that are obvious from the context, for example without the protocol (http://), the domain (here, developer.mozilla.org), or the TCP port (here, 80)</a:t>
            </a:r>
          </a:p>
          <a:p>
            <a:pPr marL="240631" indent="-240631">
              <a:buFontTx/>
              <a:defRPr sz="2400"/>
            </a:pPr>
            <a:r>
              <a:t>The version of the HTTP protocol.</a:t>
            </a:r>
          </a:p>
          <a:p>
            <a:pPr marL="240631" indent="-240631">
              <a:buFontTx/>
              <a:defRPr sz="2400"/>
            </a:pPr>
            <a:r>
              <a:t>Optional headers that convey additional information for the servers.</a:t>
            </a:r>
          </a:p>
          <a:p>
            <a:pPr marL="240631" indent="-240631">
              <a:buFontTx/>
              <a:defRPr sz="2400"/>
            </a:pPr>
            <a:r>
              <a:t>A body, for some methods like POST, similar to those in responses, which contain the resource sent.</a:t>
            </a:r>
          </a:p>
        </p:txBody>
      </p:sp>
      <p:sp>
        <p:nvSpPr>
          <p:cNvPr id="547"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Requests consist of the following elements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9"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HTTP Responses</a:t>
            </a:r>
          </a:p>
        </p:txBody>
      </p:sp>
      <p:pic>
        <p:nvPicPr>
          <p:cNvPr id="550" name="pasted-movie.png" descr="pasted-movie.png"/>
          <p:cNvPicPr>
            <a:picLocks noChangeAspect="1"/>
          </p:cNvPicPr>
          <p:nvPr/>
        </p:nvPicPr>
        <p:blipFill>
          <a:blip r:embed="rId2">
            <a:extLst/>
          </a:blip>
          <a:stretch>
            <a:fillRect/>
          </a:stretch>
        </p:blipFill>
        <p:spPr>
          <a:xfrm>
            <a:off x="1905000" y="1519594"/>
            <a:ext cx="8382001" cy="4749801"/>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2" name="Text Placeholder 1"/>
          <p:cNvSpPr txBox="1"/>
          <p:nvPr>
            <p:ph type="body" idx="1"/>
          </p:nvPr>
        </p:nvSpPr>
        <p:spPr>
          <a:xfrm>
            <a:off x="689314" y="1760393"/>
            <a:ext cx="10813372" cy="4507994"/>
          </a:xfrm>
          <a:prstGeom prst="rect">
            <a:avLst/>
          </a:prstGeom>
        </p:spPr>
        <p:txBody>
          <a:bodyPr/>
          <a:lstStyle/>
          <a:p>
            <a:pPr marL="240631" indent="-240631">
              <a:buFontTx/>
              <a:defRPr sz="3000"/>
            </a:pPr>
            <a:r>
              <a:t>The version of the HTTP protocol they follow.</a:t>
            </a:r>
          </a:p>
          <a:p>
            <a:pPr marL="240631" indent="-240631">
              <a:buFontTx/>
              <a:defRPr sz="3000"/>
            </a:pPr>
            <a:r>
              <a:t>A status code, indicating if the request was successful or not, and why.</a:t>
            </a:r>
          </a:p>
          <a:p>
            <a:pPr marL="240631" indent="-240631">
              <a:buFontTx/>
              <a:defRPr sz="3000"/>
            </a:pPr>
            <a:r>
              <a:t>A status message, a non-authoritative short description of the status code.</a:t>
            </a:r>
          </a:p>
          <a:p>
            <a:pPr marL="240631" indent="-240631">
              <a:buFontTx/>
              <a:defRPr sz="3000"/>
            </a:pPr>
            <a:r>
              <a:t>HTTP headers, like those for requests.</a:t>
            </a:r>
          </a:p>
          <a:p>
            <a:pPr marL="240631" indent="-240631">
              <a:buFontTx/>
              <a:defRPr sz="3000"/>
            </a:pPr>
            <a:r>
              <a:t>Optionally, a body containing the fetched resource.</a:t>
            </a:r>
          </a:p>
        </p:txBody>
      </p:sp>
      <p:sp>
        <p:nvSpPr>
          <p:cNvPr id="553"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Responses consist of the following elements</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5" name="Text Placeholder 1"/>
          <p:cNvSpPr txBox="1"/>
          <p:nvPr>
            <p:ph type="body" idx="1"/>
          </p:nvPr>
        </p:nvSpPr>
        <p:spPr>
          <a:xfrm>
            <a:off x="689314" y="1760393"/>
            <a:ext cx="10813372" cy="4507994"/>
          </a:xfrm>
          <a:prstGeom prst="rect">
            <a:avLst/>
          </a:prstGeom>
        </p:spPr>
        <p:txBody>
          <a:bodyPr/>
          <a:lstStyle/>
          <a:p>
            <a:pPr marL="0" indent="0">
              <a:buSzTx/>
              <a:buFontTx/>
              <a:buNone/>
              <a:defRPr sz="3000"/>
            </a:pPr>
            <a:r>
              <a:t>HTTP response status codes indicate whether a specific HTTP request has been successfully completed.</a:t>
            </a:r>
          </a:p>
          <a:p>
            <a:pPr marL="0" indent="0">
              <a:buSzTx/>
              <a:buFontTx/>
              <a:buNone/>
              <a:defRPr sz="3000"/>
            </a:pPr>
            <a:r>
              <a:t>Responses are grouped in five classes:</a:t>
            </a:r>
          </a:p>
          <a:p>
            <a:pPr marL="240631" indent="-240631">
              <a:buFontTx/>
              <a:defRPr sz="3000"/>
            </a:pPr>
            <a:r>
              <a:t>Informational responses ( 100 – 199 )</a:t>
            </a:r>
          </a:p>
          <a:p>
            <a:pPr marL="240631" indent="-240631">
              <a:buFontTx/>
              <a:defRPr sz="3000"/>
            </a:pPr>
            <a:r>
              <a:t>Successful responses ( 200 – 299 )</a:t>
            </a:r>
          </a:p>
          <a:p>
            <a:pPr marL="240631" indent="-240631">
              <a:buFontTx/>
              <a:defRPr sz="3000"/>
            </a:pPr>
            <a:r>
              <a:t>Redirection messages ( 300 – 399 )</a:t>
            </a:r>
          </a:p>
          <a:p>
            <a:pPr marL="240631" indent="-240631">
              <a:buFontTx/>
              <a:defRPr sz="3000"/>
            </a:pPr>
            <a:r>
              <a:t>Client error responses ( 400 – 499 )</a:t>
            </a:r>
          </a:p>
          <a:p>
            <a:pPr marL="240631" indent="-240631">
              <a:buFontTx/>
              <a:defRPr sz="3000"/>
            </a:pPr>
            <a:r>
              <a:t>Server error responses ( 500 – 599 )</a:t>
            </a:r>
          </a:p>
        </p:txBody>
      </p:sp>
      <p:sp>
        <p:nvSpPr>
          <p:cNvPr id="556"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HTTP Status Codes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8"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HTTP Status Codes</a:t>
            </a:r>
          </a:p>
        </p:txBody>
      </p:sp>
      <p:pic>
        <p:nvPicPr>
          <p:cNvPr id="559" name="Picture 2" descr="Picture 2"/>
          <p:cNvPicPr>
            <a:picLocks noChangeAspect="1"/>
          </p:cNvPicPr>
          <p:nvPr/>
        </p:nvPicPr>
        <p:blipFill>
          <a:blip r:embed="rId2">
            <a:extLst/>
          </a:blip>
          <a:stretch>
            <a:fillRect/>
          </a:stretch>
        </p:blipFill>
        <p:spPr>
          <a:xfrm>
            <a:off x="714348" y="1708000"/>
            <a:ext cx="5414772" cy="4340646"/>
          </a:xfrm>
          <a:prstGeom prst="rect">
            <a:avLst/>
          </a:prstGeom>
          <a:ln w="12700">
            <a:miter lim="400000"/>
          </a:ln>
        </p:spPr>
      </p:pic>
      <p:pic>
        <p:nvPicPr>
          <p:cNvPr id="560" name="Picture 3" descr="Picture 3"/>
          <p:cNvPicPr>
            <a:picLocks noChangeAspect="1"/>
          </p:cNvPicPr>
          <p:nvPr/>
        </p:nvPicPr>
        <p:blipFill>
          <a:blip r:embed="rId3">
            <a:extLst/>
          </a:blip>
          <a:stretch>
            <a:fillRect/>
          </a:stretch>
        </p:blipFill>
        <p:spPr>
          <a:xfrm>
            <a:off x="6426422" y="839391"/>
            <a:ext cx="4539505" cy="5179218"/>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562" name="pasted-movie.png" descr="pasted-movie.png"/>
          <p:cNvPicPr>
            <a:picLocks noChangeAspect="1"/>
          </p:cNvPicPr>
          <p:nvPr/>
        </p:nvPicPr>
        <p:blipFill>
          <a:blip r:embed="rId2">
            <a:extLst/>
          </a:blip>
          <a:stretch>
            <a:fillRect/>
          </a:stretch>
        </p:blipFill>
        <p:spPr>
          <a:xfrm>
            <a:off x="5521366" y="209960"/>
            <a:ext cx="6438081" cy="6438080"/>
          </a:xfrm>
          <a:prstGeom prst="rect">
            <a:avLst/>
          </a:prstGeom>
          <a:ln w="12700">
            <a:miter lim="400000"/>
          </a:ln>
        </p:spPr>
      </p:pic>
      <p:pic>
        <p:nvPicPr>
          <p:cNvPr id="563" name="pasted-movie.png" descr="pasted-movie.png"/>
          <p:cNvPicPr>
            <a:picLocks noChangeAspect="1"/>
          </p:cNvPicPr>
          <p:nvPr/>
        </p:nvPicPr>
        <p:blipFill>
          <a:blip r:embed="rId3">
            <a:extLst/>
          </a:blip>
          <a:stretch>
            <a:fillRect/>
          </a:stretch>
        </p:blipFill>
        <p:spPr>
          <a:xfrm>
            <a:off x="68751" y="1808604"/>
            <a:ext cx="6438081" cy="3240792"/>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5" name="Text Placeholder 1"/>
          <p:cNvSpPr txBox="1"/>
          <p:nvPr>
            <p:ph type="body" sz="half" idx="1"/>
          </p:nvPr>
        </p:nvSpPr>
        <p:spPr>
          <a:xfrm>
            <a:off x="689314" y="1760393"/>
            <a:ext cx="10813372" cy="2487239"/>
          </a:xfrm>
          <a:prstGeom prst="rect">
            <a:avLst/>
          </a:prstGeom>
        </p:spPr>
        <p:txBody>
          <a:bodyPr/>
          <a:lstStyle>
            <a:lvl1pPr marL="0" indent="0">
              <a:buSzTx/>
              <a:buFontTx/>
              <a:buNone/>
              <a:defRPr sz="3000"/>
            </a:lvl1pPr>
          </a:lstStyle>
          <a:p>
            <a:pPr/>
            <a:r>
              <a:t>To make HTTP requests in Node.js, there is a built-in module HTTP in Node.js to transfer data over the HTTP. To use the HTTP server in node, we need to require the HTTP module. The HTTP module creates an HTTP server that listens to server ports and gives a response back to the client.</a:t>
            </a:r>
          </a:p>
        </p:txBody>
      </p:sp>
      <p:sp>
        <p:nvSpPr>
          <p:cNvPr id="566"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HTTP MODULE IN NODE</a:t>
            </a:r>
          </a:p>
        </p:txBody>
      </p:sp>
      <p:pic>
        <p:nvPicPr>
          <p:cNvPr id="567" name="Picture 1" descr="Picture 1"/>
          <p:cNvPicPr>
            <a:picLocks noChangeAspect="1"/>
          </p:cNvPicPr>
          <p:nvPr/>
        </p:nvPicPr>
        <p:blipFill>
          <a:blip r:embed="rId2">
            <a:extLst/>
          </a:blip>
          <a:stretch>
            <a:fillRect/>
          </a:stretch>
        </p:blipFill>
        <p:spPr>
          <a:xfrm>
            <a:off x="2342009" y="4260456"/>
            <a:ext cx="6807617" cy="685332"/>
          </a:xfrm>
          <a:prstGeom prst="rect">
            <a:avLst/>
          </a:prstGeom>
          <a:ln w="12700">
            <a:miter lim="400000"/>
          </a:ln>
        </p:spPr>
      </p:pic>
      <p:pic>
        <p:nvPicPr>
          <p:cNvPr id="568" name="Picture 2" descr="Picture 2"/>
          <p:cNvPicPr>
            <a:picLocks noChangeAspect="1"/>
          </p:cNvPicPr>
          <p:nvPr/>
        </p:nvPicPr>
        <p:blipFill>
          <a:blip r:embed="rId3">
            <a:extLst/>
          </a:blip>
          <a:stretch>
            <a:fillRect/>
          </a:stretch>
        </p:blipFill>
        <p:spPr>
          <a:xfrm>
            <a:off x="2342009" y="5399098"/>
            <a:ext cx="6807617" cy="752766"/>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0" name="Title 3"/>
          <p:cNvSpPr txBox="1"/>
          <p:nvPr>
            <p:ph type="title"/>
          </p:nvPr>
        </p:nvSpPr>
        <p:spPr>
          <a:xfrm>
            <a:off x="689316" y="555919"/>
            <a:ext cx="10113003" cy="543868"/>
          </a:xfrm>
          <a:prstGeom prst="rect">
            <a:avLst/>
          </a:prstGeom>
        </p:spPr>
        <p:txBody>
          <a:bodyPr/>
          <a:lstStyle>
            <a:lvl1pPr defTabSz="667512">
              <a:spcBef>
                <a:spcPts val="400"/>
              </a:spcBef>
              <a:defRPr sz="2628"/>
            </a:lvl1pPr>
          </a:lstStyle>
          <a:p>
            <a:pPr/>
            <a:r>
              <a:t>We can create a HTTP server with the help of http.createServer() method.</a:t>
            </a:r>
          </a:p>
        </p:txBody>
      </p:sp>
      <p:pic>
        <p:nvPicPr>
          <p:cNvPr id="571" name="Picture 1" descr="Picture 1"/>
          <p:cNvPicPr>
            <a:picLocks noChangeAspect="1"/>
          </p:cNvPicPr>
          <p:nvPr/>
        </p:nvPicPr>
        <p:blipFill>
          <a:blip r:embed="rId2">
            <a:extLst/>
          </a:blip>
          <a:stretch>
            <a:fillRect/>
          </a:stretch>
        </p:blipFill>
        <p:spPr>
          <a:xfrm>
            <a:off x="1632075" y="1397084"/>
            <a:ext cx="8927850" cy="4860898"/>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3" name="Title 1"/>
          <p:cNvSpPr txBox="1"/>
          <p:nvPr>
            <p:ph type="title"/>
          </p:nvPr>
        </p:nvSpPr>
        <p:spPr>
          <a:xfrm>
            <a:off x="5335818" y="795098"/>
            <a:ext cx="5905579" cy="1895393"/>
          </a:xfrm>
          <a:prstGeom prst="rect">
            <a:avLst/>
          </a:prstGeom>
        </p:spPr>
        <p:txBody>
          <a:bodyPr/>
          <a:lstStyle/>
          <a:p>
            <a:pPr>
              <a:defRPr>
                <a:solidFill>
                  <a:schemeClr val="accent5"/>
                </a:solidFill>
              </a:defRPr>
            </a:pPr>
            <a:r>
              <a:rPr>
                <a:solidFill>
                  <a:schemeClr val="accent4"/>
                </a:solidFill>
              </a:rPr>
              <a:t>QUESTIONS?</a:t>
            </a:r>
          </a:p>
        </p:txBody>
      </p:sp>
      <p:sp>
        <p:nvSpPr>
          <p:cNvPr id="574" name="Text Placeholder 2"/>
          <p:cNvSpPr txBox="1"/>
          <p:nvPr>
            <p:ph type="body" sz="quarter" idx="1"/>
          </p:nvPr>
        </p:nvSpPr>
        <p:spPr>
          <a:xfrm>
            <a:off x="5335818" y="2775801"/>
            <a:ext cx="5905579" cy="1619866"/>
          </a:xfrm>
          <a:prstGeom prst="rect">
            <a:avLst/>
          </a:prstGeom>
        </p:spPr>
        <p:txBody>
          <a:bodyPr/>
          <a:lstStyle/>
          <a:p>
            <a:pPr>
              <a:defRPr>
                <a:solidFill>
                  <a:srgbClr val="FFC9D4"/>
                </a:solidFill>
              </a:defRPr>
            </a:pPr>
            <a:r>
              <a:t>You can find us at:</a:t>
            </a:r>
          </a:p>
          <a:p>
            <a:pPr/>
            <a:r>
              <a:t>mail</a:t>
            </a:r>
          </a:p>
          <a:p>
            <a:pPr/>
            <a:r>
              <a:t>main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1" name="Title 1"/>
          <p:cNvSpPr txBox="1"/>
          <p:nvPr>
            <p:ph type="title"/>
          </p:nvPr>
        </p:nvSpPr>
        <p:spPr>
          <a:xfrm>
            <a:off x="689316" y="555919"/>
            <a:ext cx="4921072" cy="987066"/>
          </a:xfrm>
          <a:prstGeom prst="rect">
            <a:avLst/>
          </a:prstGeom>
        </p:spPr>
        <p:txBody>
          <a:bodyPr/>
          <a:lstStyle/>
          <a:p>
            <a:pPr/>
            <a:r>
              <a:t>WHAT IS HTTP?</a:t>
            </a:r>
          </a:p>
        </p:txBody>
      </p:sp>
      <p:sp>
        <p:nvSpPr>
          <p:cNvPr id="522" name="Text Placeholder 2"/>
          <p:cNvSpPr txBox="1"/>
          <p:nvPr>
            <p:ph type="body" sz="half" idx="1"/>
          </p:nvPr>
        </p:nvSpPr>
        <p:spPr>
          <a:xfrm>
            <a:off x="689315" y="1451524"/>
            <a:ext cx="4921072" cy="4657344"/>
          </a:xfrm>
          <a:prstGeom prst="rect">
            <a:avLst/>
          </a:prstGeom>
        </p:spPr>
        <p:txBody>
          <a:bodyPr/>
          <a:lstStyle/>
          <a:p>
            <a:pPr>
              <a:defRPr sz="2400"/>
            </a:pPr>
            <a:r>
              <a:t>HTTP is a protocol for fetching resources such as HTML documents. It is the foundation of any data exchange on the Web and it is a client-server protocol.</a:t>
            </a:r>
          </a:p>
          <a:p>
            <a:pPr>
              <a:defRPr sz="2400"/>
            </a:pPr>
            <a:r>
              <a:t>Clients and servers communicate by exchanging individual messages. The messages sent by the client, usually a Web browser, are called requests and the messages sent by the server as an answer are called responses.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4" name="Text Placeholder 1"/>
          <p:cNvSpPr txBox="1"/>
          <p:nvPr>
            <p:ph type="body" idx="1"/>
          </p:nvPr>
        </p:nvSpPr>
        <p:spPr>
          <a:xfrm>
            <a:off x="689314" y="1760393"/>
            <a:ext cx="10909361" cy="4507994"/>
          </a:xfrm>
          <a:prstGeom prst="rect">
            <a:avLst/>
          </a:prstGeom>
        </p:spPr>
        <p:txBody>
          <a:bodyPr/>
          <a:lstStyle/>
          <a:p>
            <a:pPr>
              <a:defRPr sz="2800"/>
            </a:pPr>
            <a:r>
              <a:t>HTTP is a client-server protocol: requests are sent by one entity, the user-agent (or a proxy on behalf of it). Most of the time the user-agent is a Web browser, but it can be anything, for example, a robot that crawls the Web to populate and maintain a search engine index.</a:t>
            </a:r>
          </a:p>
          <a:p>
            <a:pPr>
              <a:defRPr sz="2800"/>
            </a:pPr>
            <a:r>
              <a:t>Each individual request is sent to a server, which handles it and provides an answer called the response. Between the client and the server there are numerous entities, collectively called proxies, which perform different operations and act as gateways or caches, for example.</a:t>
            </a:r>
          </a:p>
        </p:txBody>
      </p:sp>
      <p:sp>
        <p:nvSpPr>
          <p:cNvPr id="525"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COMPONENTS OF HTTP</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Client &amp; Server</a:t>
            </a:r>
          </a:p>
        </p:txBody>
      </p:sp>
      <p:pic>
        <p:nvPicPr>
          <p:cNvPr id="528" name="pasted-movie.png" descr="pasted-movie.png"/>
          <p:cNvPicPr>
            <a:picLocks noChangeAspect="1"/>
          </p:cNvPicPr>
          <p:nvPr/>
        </p:nvPicPr>
        <p:blipFill>
          <a:blip r:embed="rId2">
            <a:extLst/>
          </a:blip>
          <a:stretch>
            <a:fillRect/>
          </a:stretch>
        </p:blipFill>
        <p:spPr>
          <a:xfrm>
            <a:off x="2031208" y="990125"/>
            <a:ext cx="8129584" cy="487775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0"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Client &amp; Server</a:t>
            </a:r>
          </a:p>
        </p:txBody>
      </p:sp>
      <p:pic>
        <p:nvPicPr>
          <p:cNvPr id="531" name="pasted-movie.png" descr="pasted-movie.png"/>
          <p:cNvPicPr>
            <a:picLocks noChangeAspect="1"/>
          </p:cNvPicPr>
          <p:nvPr/>
        </p:nvPicPr>
        <p:blipFill>
          <a:blip r:embed="rId2">
            <a:extLst/>
          </a:blip>
          <a:stretch>
            <a:fillRect/>
          </a:stretch>
        </p:blipFill>
        <p:spPr>
          <a:xfrm>
            <a:off x="715407" y="1331727"/>
            <a:ext cx="10761186" cy="530763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3" name="Text Placeholder 1"/>
          <p:cNvSpPr txBox="1"/>
          <p:nvPr>
            <p:ph type="body" idx="1"/>
          </p:nvPr>
        </p:nvSpPr>
        <p:spPr>
          <a:xfrm>
            <a:off x="689314" y="1760393"/>
            <a:ext cx="10813372" cy="4507994"/>
          </a:xfrm>
          <a:prstGeom prst="rect">
            <a:avLst/>
          </a:prstGeom>
        </p:spPr>
        <p:txBody>
          <a:bodyPr/>
          <a:lstStyle/>
          <a:p>
            <a:pPr marL="0" indent="0">
              <a:buSzTx/>
              <a:buFontTx/>
              <a:buNone/>
              <a:defRPr sz="3000"/>
            </a:pPr>
            <a:r>
              <a:t>The user-agent is any tool that acts on behalf of the user. This role is primarily performed by the Web browser, but it may also be performed by programs used by engineers and Web developers to debug their applications.</a:t>
            </a:r>
          </a:p>
          <a:p>
            <a:pPr marL="0" indent="0">
              <a:buSzTx/>
              <a:buFontTx/>
              <a:buNone/>
              <a:defRPr sz="3000"/>
            </a:pPr>
            <a:r>
              <a:t>To display a Web page, the browser sends an original request to fetch the HTML document that represents the page.</a:t>
            </a:r>
          </a:p>
        </p:txBody>
      </p:sp>
      <p:sp>
        <p:nvSpPr>
          <p:cNvPr id="534"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Client: the user-agent</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6" name="Text Placeholder 1"/>
          <p:cNvSpPr txBox="1"/>
          <p:nvPr>
            <p:ph type="body" idx="1"/>
          </p:nvPr>
        </p:nvSpPr>
        <p:spPr>
          <a:xfrm>
            <a:off x="689314" y="1760393"/>
            <a:ext cx="10813372" cy="4507994"/>
          </a:xfrm>
          <a:prstGeom prst="rect">
            <a:avLst/>
          </a:prstGeom>
        </p:spPr>
        <p:txBody>
          <a:bodyPr/>
          <a:lstStyle>
            <a:lvl1pPr marL="0" indent="0">
              <a:buSzTx/>
              <a:buFontTx/>
              <a:buNone/>
              <a:defRPr sz="2400"/>
            </a:lvl1pPr>
          </a:lstStyle>
          <a:p>
            <a:pPr/>
            <a:r>
              <a:t>On the opposite side of the communication channel is the server, which serves the document as requested by the client. A server appears as only a single machine virtually; but it may actually be a collection of servers sharing the load (load balancing), or a complex piece of software interrogating other computers (like cache, a DB server, or e-commerce servers), totally or partially generating the document on demand.</a:t>
            </a:r>
          </a:p>
        </p:txBody>
      </p:sp>
      <p:sp>
        <p:nvSpPr>
          <p:cNvPr id="537"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The web server</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9" name="Text Placeholder 1"/>
          <p:cNvSpPr txBox="1"/>
          <p:nvPr>
            <p:ph type="body" sz="half" idx="1"/>
          </p:nvPr>
        </p:nvSpPr>
        <p:spPr>
          <a:xfrm>
            <a:off x="689314" y="1760393"/>
            <a:ext cx="10813372" cy="1693098"/>
          </a:xfrm>
          <a:prstGeom prst="rect">
            <a:avLst/>
          </a:prstGeom>
        </p:spPr>
        <p:txBody>
          <a:bodyPr/>
          <a:lstStyle>
            <a:lvl1pPr marL="0" indent="0">
              <a:buSzTx/>
              <a:buFontTx/>
              <a:buNone/>
              <a:defRPr sz="2800"/>
            </a:lvl1pPr>
          </a:lstStyle>
          <a:p>
            <a:pPr/>
            <a:r>
              <a:t>HTTP messages, as defined in HTTP/1.1 and earlier, are human-readable. There are two types of HTTP messages, requests and responses, each with its own format.</a:t>
            </a:r>
          </a:p>
        </p:txBody>
      </p:sp>
      <p:sp>
        <p:nvSpPr>
          <p:cNvPr id="540"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HTTP Messages</a:t>
            </a:r>
          </a:p>
        </p:txBody>
      </p:sp>
      <p:pic>
        <p:nvPicPr>
          <p:cNvPr id="541" name="pasted-movie.png" descr="pasted-movie.png"/>
          <p:cNvPicPr>
            <a:picLocks noChangeAspect="1"/>
          </p:cNvPicPr>
          <p:nvPr/>
        </p:nvPicPr>
        <p:blipFill>
          <a:blip r:embed="rId2">
            <a:extLst/>
          </a:blip>
          <a:stretch>
            <a:fillRect/>
          </a:stretch>
        </p:blipFill>
        <p:spPr>
          <a:xfrm>
            <a:off x="148562" y="3193163"/>
            <a:ext cx="12192001" cy="3621192"/>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3" name="Title 3"/>
          <p:cNvSpPr txBox="1"/>
          <p:nvPr>
            <p:ph type="title"/>
          </p:nvPr>
        </p:nvSpPr>
        <p:spPr>
          <a:xfrm>
            <a:off x="689316" y="555919"/>
            <a:ext cx="10113003" cy="543868"/>
          </a:xfrm>
          <a:prstGeom prst="rect">
            <a:avLst/>
          </a:prstGeom>
        </p:spPr>
        <p:txBody>
          <a:bodyPr/>
          <a:lstStyle>
            <a:lvl1pPr defTabSz="804672">
              <a:spcBef>
                <a:spcPts val="500"/>
              </a:spcBef>
              <a:defRPr sz="3168"/>
            </a:lvl1pPr>
          </a:lstStyle>
          <a:p>
            <a:pPr/>
            <a:r>
              <a:t>HTTP Messages</a:t>
            </a:r>
          </a:p>
        </p:txBody>
      </p:sp>
      <p:pic>
        <p:nvPicPr>
          <p:cNvPr id="544" name="pasted-movie.png" descr="pasted-movie.png"/>
          <p:cNvPicPr>
            <a:picLocks noChangeAspect="1"/>
          </p:cNvPicPr>
          <p:nvPr/>
        </p:nvPicPr>
        <p:blipFill>
          <a:blip r:embed="rId2">
            <a:extLst/>
          </a:blip>
          <a:stretch>
            <a:fillRect/>
          </a:stretch>
        </p:blipFill>
        <p:spPr>
          <a:xfrm>
            <a:off x="289279" y="1657350"/>
            <a:ext cx="11613442" cy="380746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1_Office Theme">
  <a:themeElements>
    <a:clrScheme name="1_Office Theme">
      <a:dk1>
        <a:srgbClr val="00000A"/>
      </a:dk1>
      <a:lt1>
        <a:srgbClr val="28414D"/>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1_Office Theme">
  <a:themeElements>
    <a:clrScheme name="1_Office Theme">
      <a:dk1>
        <a:srgbClr val="000000"/>
      </a:dk1>
      <a:lt1>
        <a:srgbClr val="FFFFFF"/>
      </a:lt1>
      <a:dk2>
        <a:srgbClr val="A7A7A7"/>
      </a:dk2>
      <a:lt2>
        <a:srgbClr val="535353"/>
      </a:lt2>
      <a:accent1>
        <a:srgbClr val="FCEB6B"/>
      </a:accent1>
      <a:accent2>
        <a:srgbClr val="C3CAD3"/>
      </a:accent2>
      <a:accent3>
        <a:srgbClr val="28414D"/>
      </a:accent3>
      <a:accent4>
        <a:srgbClr val="D08F74"/>
      </a:accent4>
      <a:accent5>
        <a:srgbClr val="FFFEF7"/>
      </a:accent5>
      <a:accent6>
        <a:srgbClr val="00000A"/>
      </a:accent6>
      <a:hlink>
        <a:srgbClr val="0000FF"/>
      </a:hlink>
      <a:folHlink>
        <a:srgbClr val="FF00FF"/>
      </a:folHlink>
    </a:clrScheme>
    <a:fontScheme name="1_Office Theme">
      <a:majorFont>
        <a:latin typeface="Calibri"/>
        <a:ea typeface="Calibri"/>
        <a:cs typeface="Calibri"/>
      </a:majorFont>
      <a:minorFont>
        <a:latin typeface="Helvetica"/>
        <a:ea typeface="Helvetica"/>
        <a:cs typeface="Helvetica"/>
      </a:minorFont>
    </a:fontScheme>
    <a:fmtScheme name="1_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5"/>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chemeClr val="accent6"/>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