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80" autoAdjust="0"/>
  </p:normalViewPr>
  <p:slideViewPr>
    <p:cSldViewPr>
      <p:cViewPr>
        <p:scale>
          <a:sx n="87" d="100"/>
          <a:sy n="87" d="100"/>
        </p:scale>
        <p:origin x="-1258" y="1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HTML TABELE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1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 smtClean="0"/>
              <a:t>Domaći 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0" cy="2362200"/>
          </a:xfrm>
        </p:spPr>
        <p:txBody>
          <a:bodyPr>
            <a:normAutofit/>
          </a:bodyPr>
          <a:lstStyle/>
          <a:p>
            <a:r>
              <a:rPr lang="sr-Latn-RS" dirty="0" smtClean="0"/>
              <a:t>Napraviti tabelu kao sa sledeće slike i proizvoljno je popuniti slikama, tekstom ili linkovima. .</a:t>
            </a:r>
            <a:br>
              <a:rPr lang="sr-Latn-RS" dirty="0" smtClean="0"/>
            </a:br>
            <a:endParaRPr lang="sr-Latn-RS" sz="2400" dirty="0" smtClean="0"/>
          </a:p>
          <a:p>
            <a:pPr lvl="1"/>
            <a:endParaRPr lang="sr-Latn-R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28900"/>
            <a:ext cx="5232400" cy="349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2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 smtClean="0"/>
              <a:t>Domaći 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543800" cy="3276600"/>
          </a:xfrm>
        </p:spPr>
        <p:txBody>
          <a:bodyPr>
            <a:normAutofit/>
          </a:bodyPr>
          <a:lstStyle/>
          <a:p>
            <a:r>
              <a:rPr lang="sr-Latn-RS" dirty="0" smtClean="0"/>
              <a:t>Preuzeti proizvoljnu sliku sa interneta i postaviti je da bude pozadinska slika tabele</a:t>
            </a:r>
          </a:p>
          <a:p>
            <a:r>
              <a:rPr lang="sr-Latn-RS" dirty="0" smtClean="0"/>
              <a:t>Postaviti da se slika ne ponavlja </a:t>
            </a:r>
            <a:br>
              <a:rPr lang="sr-Latn-RS" dirty="0" smtClean="0"/>
            </a:br>
            <a:endParaRPr lang="sr-Latn-RS" dirty="0" smtClean="0"/>
          </a:p>
          <a:p>
            <a:pPr marL="0" indent="0">
              <a:buNone/>
            </a:pPr>
            <a:r>
              <a:rPr lang="sr-Latn-RS" dirty="0"/>
              <a:t>background-image: url("py.png"); 			</a:t>
            </a:r>
          </a:p>
          <a:p>
            <a:pPr marL="0" indent="0">
              <a:buNone/>
            </a:pPr>
            <a:r>
              <a:rPr lang="sr-Latn-RS" dirty="0" smtClean="0"/>
              <a:t>background</a:t>
            </a:r>
            <a:r>
              <a:rPr lang="sr-Latn-RS" dirty="0"/>
              <a:t>: url("py.png") no-repeat center/cover; </a:t>
            </a:r>
            <a:endParaRPr lang="sr-Latn-RS" sz="2400" dirty="0" smtClean="0"/>
          </a:p>
        </p:txBody>
      </p:sp>
    </p:spTree>
    <p:extLst>
      <p:ext uri="{BB962C8B-B14F-4D97-AF65-F5344CB8AC3E}">
        <p14:creationId xmlns:p14="http://schemas.microsoft.com/office/powerpoint/2010/main" val="122335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 smtClean="0"/>
              <a:t>Tabela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2362200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Tabela sadrži:</a:t>
            </a:r>
          </a:p>
          <a:p>
            <a:pPr lvl="1"/>
            <a:r>
              <a:rPr lang="sr-Latn-RS" sz="3200" dirty="0" smtClean="0"/>
              <a:t>Vrste</a:t>
            </a:r>
          </a:p>
          <a:p>
            <a:pPr lvl="1"/>
            <a:r>
              <a:rPr lang="sr-Latn-RS" sz="3200" dirty="0" smtClean="0"/>
              <a:t>Kolone</a:t>
            </a:r>
          </a:p>
          <a:p>
            <a:pPr lvl="1"/>
            <a:r>
              <a:rPr lang="sr-Latn-RS" sz="3200" dirty="0" smtClean="0"/>
              <a:t>Ćelije</a:t>
            </a:r>
          </a:p>
          <a:p>
            <a:pPr lvl="1"/>
            <a:endParaRPr lang="sr-Latn-R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52737"/>
            <a:ext cx="49720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1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 smtClean="0"/>
              <a:t>Tabela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543800" cy="2362200"/>
          </a:xfrm>
        </p:spPr>
        <p:txBody>
          <a:bodyPr>
            <a:normAutofit/>
          </a:bodyPr>
          <a:lstStyle/>
          <a:p>
            <a:r>
              <a:rPr lang="sr-Latn-RS" dirty="0" smtClean="0"/>
              <a:t>Svaka ćelija u tabeli može da sadrži: tekst, slik</a:t>
            </a:r>
            <a:r>
              <a:rPr lang="en-US" dirty="0" smtClean="0"/>
              <a:t>u</a:t>
            </a:r>
            <a:r>
              <a:rPr lang="sr-Latn-RS" dirty="0" smtClean="0"/>
              <a:t>, druge tabel</a:t>
            </a:r>
            <a:r>
              <a:rPr lang="en-US" dirty="0" smtClean="0"/>
              <a:t>u</a:t>
            </a:r>
            <a:r>
              <a:rPr lang="sr-Latn-RS" dirty="0" smtClean="0"/>
              <a:t>,...</a:t>
            </a:r>
            <a:endParaRPr lang="sr-Latn-RS" sz="2400" dirty="0" smtClean="0"/>
          </a:p>
          <a:p>
            <a:pPr lvl="1"/>
            <a:endParaRPr lang="sr-Latn-R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52737"/>
            <a:ext cx="49720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1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 smtClean="0"/>
              <a:t>HTML tabela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543800" cy="2362200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Tagovi za kreiranje tabele u HTML-u su:</a:t>
            </a:r>
          </a:p>
          <a:p>
            <a:pPr lvl="1"/>
            <a:r>
              <a:rPr lang="en-US" sz="3200" b="1" dirty="0" smtClean="0">
                <a:solidFill>
                  <a:schemeClr val="accent1"/>
                </a:solidFill>
              </a:rPr>
              <a:t>&lt;table&gt; … &lt;/table&gt; </a:t>
            </a:r>
            <a:r>
              <a:rPr lang="en-US" sz="3200" dirty="0" smtClean="0"/>
              <a:t>- </a:t>
            </a:r>
            <a:r>
              <a:rPr lang="en-US" sz="3200" dirty="0" err="1" smtClean="0"/>
              <a:t>defini</a:t>
            </a:r>
            <a:r>
              <a:rPr lang="sr-Latn-RS" sz="3200" dirty="0" smtClean="0"/>
              <a:t>še tabelu</a:t>
            </a:r>
          </a:p>
          <a:p>
            <a:pPr lvl="1"/>
            <a:r>
              <a:rPr lang="sr-Latn-RS" sz="3200" b="1" dirty="0" smtClean="0">
                <a:solidFill>
                  <a:schemeClr val="accent1"/>
                </a:solidFill>
              </a:rPr>
              <a:t>&lt;tr&gt; ... &lt;/tr&gt; </a:t>
            </a:r>
            <a:r>
              <a:rPr lang="sr-Latn-RS" sz="3200" dirty="0" smtClean="0"/>
              <a:t>- definiše vrstu</a:t>
            </a:r>
          </a:p>
          <a:p>
            <a:pPr lvl="1"/>
            <a:r>
              <a:rPr lang="sr-Latn-RS" sz="3200" b="1" dirty="0" smtClean="0">
                <a:solidFill>
                  <a:schemeClr val="accent1"/>
                </a:solidFill>
              </a:rPr>
              <a:t>&lt;td&gt; ... &lt;/td&gt; </a:t>
            </a:r>
            <a:r>
              <a:rPr lang="sr-Latn-RS" sz="3200" dirty="0" smtClean="0"/>
              <a:t>- definiše ćeluju</a:t>
            </a:r>
          </a:p>
          <a:p>
            <a:pPr lvl="1"/>
            <a:endParaRPr lang="sr-Latn-R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599"/>
            <a:ext cx="7620000" cy="296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1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 smtClean="0"/>
              <a:t>Kreiranje tabele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06499"/>
            <a:ext cx="8033218" cy="563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9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en-US" dirty="0" err="1" smtClean="0"/>
              <a:t>Naslovi</a:t>
            </a:r>
            <a:r>
              <a:rPr lang="en-US" dirty="0" smtClean="0"/>
              <a:t> u </a:t>
            </a:r>
            <a:r>
              <a:rPr lang="en-US" dirty="0" err="1" smtClean="0"/>
              <a:t>tabeli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8" y="1295400"/>
            <a:ext cx="8906181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3886200" y="3124200"/>
            <a:ext cx="33528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67400" y="1600200"/>
            <a:ext cx="137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9000" y="1600200"/>
            <a:ext cx="0" cy="1524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19600" y="1981200"/>
            <a:ext cx="3657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077200" y="1981200"/>
            <a:ext cx="0" cy="14605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219700" y="3441700"/>
            <a:ext cx="28575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6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 smtClean="0"/>
              <a:t>Prazna ćelija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3012"/>
            <a:ext cx="8410465" cy="543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8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1066800"/>
          </a:xfrm>
        </p:spPr>
        <p:txBody>
          <a:bodyPr>
            <a:normAutofit/>
          </a:bodyPr>
          <a:lstStyle/>
          <a:p>
            <a:r>
              <a:rPr lang="sr-Latn-RS" sz="4500" dirty="0" smtClean="0"/>
              <a:t>Spajanje ćelija – colspan i rowspan</a:t>
            </a:r>
            <a:endParaRPr lang="en-US" sz="45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47800"/>
            <a:ext cx="8077201" cy="515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Stilizovanje tabele pomoću CSS-a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93359"/>
              </p:ext>
            </p:extLst>
          </p:nvPr>
        </p:nvGraphicFramePr>
        <p:xfrm>
          <a:off x="381000" y="1397000"/>
          <a:ext cx="85344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646"/>
                <a:gridCol w="5005754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ATRIBUT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VREDNOST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b</a:t>
                      </a:r>
                      <a:r>
                        <a:rPr lang="sr-Latn-RS" sz="2200" smtClean="0"/>
                        <a:t>order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Okvir</a:t>
                      </a:r>
                      <a:r>
                        <a:rPr lang="sr-Latn-RS" sz="2200" baseline="0" dirty="0" smtClean="0"/>
                        <a:t> tabele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</a:t>
                      </a:r>
                      <a:r>
                        <a:rPr lang="sr-Latn-RS" sz="2200" dirty="0" smtClean="0"/>
                        <a:t>ellspacing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Razmak među ćelijama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</a:t>
                      </a:r>
                      <a:r>
                        <a:rPr lang="sr-Latn-RS" sz="2200" dirty="0" smtClean="0"/>
                        <a:t>ellpadding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Rastojanje</a:t>
                      </a:r>
                      <a:r>
                        <a:rPr lang="sr-Latn-RS" sz="2200" baseline="0" dirty="0" smtClean="0"/>
                        <a:t> teksta od ivice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</a:t>
                      </a:r>
                      <a:r>
                        <a:rPr lang="sr-Latn-RS" sz="2200" dirty="0" smtClean="0"/>
                        <a:t>ordercolor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Boja okvira tabele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align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Horizontalno poravnanje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valign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Vertikalno poravnanje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height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Visina tabele/ćelije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width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Širina tabele/ćelije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background-color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Boja</a:t>
                      </a:r>
                      <a:r>
                        <a:rPr lang="sr-Latn-RS" sz="2200" baseline="0" dirty="0" smtClean="0"/>
                        <a:t> pozadine tabele/reda/kolone/ćelije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</a:t>
                      </a:r>
                      <a:r>
                        <a:rPr lang="sr-Latn-RS" sz="2200" dirty="0" smtClean="0"/>
                        <a:t>ackgrount =</a:t>
                      </a:r>
                      <a:r>
                        <a:rPr lang="sr-Latn-RS" sz="2200" baseline="0" dirty="0" smtClean="0"/>
                        <a:t> </a:t>
                      </a:r>
                      <a:r>
                        <a:rPr lang="en-US" sz="2200" baseline="0" dirty="0" smtClean="0"/>
                        <a:t>“slika.png”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Slika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kao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pozadina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10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677</TotalTime>
  <Words>171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NewsPrint</vt:lpstr>
      <vt:lpstr>HTML TABELE</vt:lpstr>
      <vt:lpstr>Tabela</vt:lpstr>
      <vt:lpstr>Tabela</vt:lpstr>
      <vt:lpstr>HTML tabela</vt:lpstr>
      <vt:lpstr>Kreiranje tabele</vt:lpstr>
      <vt:lpstr>Naslovi u tabeli</vt:lpstr>
      <vt:lpstr>Prazna ćelija</vt:lpstr>
      <vt:lpstr>Spajanje ćelija – colspan i rowspan</vt:lpstr>
      <vt:lpstr>Stilizovanje tabele pomoću CSS-a</vt:lpstr>
      <vt:lpstr>Domaći zadatak</vt:lpstr>
      <vt:lpstr>Domaći zadatak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TABELE</dc:title>
  <dc:creator>Admin</dc:creator>
  <cp:lastModifiedBy>Windows User</cp:lastModifiedBy>
  <cp:revision>30</cp:revision>
  <dcterms:created xsi:type="dcterms:W3CDTF">2006-08-16T00:00:00Z</dcterms:created>
  <dcterms:modified xsi:type="dcterms:W3CDTF">2020-01-22T13:59:25Z</dcterms:modified>
</cp:coreProperties>
</file>