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4544c01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4544c01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4544c01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4544c01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4544c01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4544c01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4544c01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4544c01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4544c0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4544c0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4544c01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4544c0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4544c01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4544c01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4544c01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4544c01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34544c01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34544c01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4544c01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4544c01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4544c01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4544c01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4544c01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34544c01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 Kasus JavaScript : Todolist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Search</a:t>
            </a:r>
            <a:r>
              <a:rPr lang="id"/>
              <a:t> Todolist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Aplikasi Todolist Menggunakan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Target Aplikasi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Halaman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