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Lst>
  <p:sldSz cy="5143500" cx="9144000"/>
  <p:notesSz cx="6858000" cy="9144000"/>
  <p:embeddedFontLst>
    <p:embeddedFont>
      <p:font typeface="Raleway"/>
      <p:regular r:id="rId87"/>
      <p:bold r:id="rId88"/>
      <p:italic r:id="rId89"/>
      <p:boldItalic r:id="rId90"/>
    </p:embeddedFont>
    <p:embeddedFont>
      <p:font typeface="Lato"/>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font" Target="fonts/Raleway-bold.fntdata"/><Relationship Id="rId43" Type="http://schemas.openxmlformats.org/officeDocument/2006/relationships/slide" Target="slides/slide37.xml"/><Relationship Id="rId87" Type="http://schemas.openxmlformats.org/officeDocument/2006/relationships/font" Target="fonts/Raleway-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aleway-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font" Target="fonts/Lato-bold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Lato-regular.fntdata"/><Relationship Id="rId90" Type="http://schemas.openxmlformats.org/officeDocument/2006/relationships/font" Target="fonts/Raleway-boldItalic.fntdata"/><Relationship Id="rId93" Type="http://schemas.openxmlformats.org/officeDocument/2006/relationships/font" Target="fonts/Lato-italic.fntdata"/><Relationship Id="rId92" Type="http://schemas.openxmlformats.org/officeDocument/2006/relationships/font" Target="fonts/Lato-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958d56a2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958d56a2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958d56a2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958d56a2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958d56a2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958d56a2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958d56a2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958d56a2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958d56a2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958d56a2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958d56a2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958d56a2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958d56a2b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958d56a2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958d56a2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958d56a2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958d56a2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958d56a2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958d56a2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958d56a2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958d56a2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958d56a2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958d56a2b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958d56a2b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958d56a2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958d56a2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958d56a2b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958d56a2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958d56a2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958d56a2b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958d56a2b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958d56a2b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958d56a2b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958d56a2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958d56a2b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958d56a2b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958d56a2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958d56a2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958d56a2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958d56a2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958d56a2b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958d56a2b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958d56a2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958d56a2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958d56a2b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958d56a2b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958d56a2b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958d56a2b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958d56a2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958d56a2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958d56a2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958d56a2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958d56a2b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958d56a2b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958d56a2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958d56a2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958d56a2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958d56a2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958d56a2b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958d56a2b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958d56a2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958d56a2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958d56a2b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958d56a2b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958d56a2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958d56a2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958d56a2b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958d56a2b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e958d56a2b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e958d56a2b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958d56a2b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958d56a2b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958d56a2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958d56a2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958d56a2b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958d56a2b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958d56a2b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958d56a2b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958d56a2b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958d56a2b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958d56a2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958d56a2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958d56a2b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958d56a2b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958d56a2b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958d56a2b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958d56a2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958d56a2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958d56a2b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958d56a2b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958d56a2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958d56a2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958d56a2b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e958d56a2b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958d56a2b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e958d56a2b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958d56a2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958d56a2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958d56a2b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e958d56a2b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e958d56a2b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e958d56a2b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958d56a2b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e958d56a2b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958d56a2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958d56a2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e958d56a2b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e958d56a2b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58d56a2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958d56a2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958d56a2b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958d56a2b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958d56a2b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e958d56a2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e958d56a2b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e958d56a2b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958d56a2b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e958d56a2b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958d56a2b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e958d56a2b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958d56a2b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958d56a2b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e958d56a2b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e958d56a2b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958d56a2b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e958d56a2b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958d56a2b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e958d56a2b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e958d56a2b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e958d56a2b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958d56a2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958d56a2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958d56a2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e958d56a2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958d56a2b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958d56a2b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e958d56a2b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e958d56a2b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958d56a2b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958d56a2b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e958d56a2b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e958d56a2b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e958d56a2b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e958d56a2b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958d56a2b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e958d56a2b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958d56a2b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e958d56a2b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e958d56a2b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e958d56a2b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958d56a2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958d56a2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958d56a2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958d56a2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e958d56a2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e958d56a2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958d56a2b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958d56a2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marketplace.visualstudio.com/items?itemName=ritwickdey.LiveServ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2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2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JavaScript Modules</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folder kosong belajar-javascript-modules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Live Server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Live Server</a:t>
            </a:r>
            <a:endParaRPr/>
          </a:p>
        </p:txBody>
      </p:sp>
      <p:sp>
        <p:nvSpPr>
          <p:cNvPr id="234" name="Google Shape;234;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fitur JavaScript Module, sangat disarankan untuk menjalankan kode JavaScript kita dalam Web Server</a:t>
            </a:r>
            <a:endParaRPr/>
          </a:p>
          <a:p>
            <a:pPr indent="-311150" lvl="0" marL="457200" rtl="0" algn="l">
              <a:spcBef>
                <a:spcPts val="0"/>
              </a:spcBef>
              <a:spcAft>
                <a:spcPts val="0"/>
              </a:spcAft>
              <a:buSzPts val="1300"/>
              <a:buChar char="●"/>
            </a:pPr>
            <a:r>
              <a:rPr lang="id"/>
              <a:t>Hal ini karena spesifikasi dari JavaScript module meminta secara default kode JavaScript perlu di satu domain server yang sama, jika kita membuat file html menggunakan URL file://, maka dikhawatirkan akan terjadi error CORS (Cross Origin Resource Sharing)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Visual Studio Code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menggunakan Visual Studio Code, disarankan untuk menginstall plugin Live Server : </a:t>
            </a:r>
            <a:r>
              <a:rPr lang="id" u="sng">
                <a:solidFill>
                  <a:schemeClr val="hlink"/>
                </a:solidFill>
                <a:hlinkClick r:id="rId3"/>
              </a:rPr>
              <a:t>https://marketplace.visualstudio.com/items?itemName=ritwickdey.LiveServer</a:t>
            </a:r>
            <a:endParaRPr/>
          </a:p>
          <a:p>
            <a:pPr indent="-311150" lvl="0" marL="457200" rtl="0" algn="l">
              <a:spcBef>
                <a:spcPts val="0"/>
              </a:spcBef>
              <a:spcAft>
                <a:spcPts val="0"/>
              </a:spcAft>
              <a:buSzPts val="1300"/>
              <a:buChar char="●"/>
            </a:pPr>
            <a:r>
              <a:rPr lang="id"/>
              <a:t>Plugin Live Server ini bisa digunakan untuk menjalankan local web server, sehingga kita bisa mengakses kode web JavaScript kita menggunakan domain localhost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JetBrains IDE</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menggunakan JetBrains IDE, sudah terdapat fitur untuk membuka halaman web dalam local web server</a:t>
            </a:r>
            <a:endParaRPr/>
          </a:p>
          <a:p>
            <a:pPr indent="-311150" lvl="0" marL="457200" rtl="0" algn="l">
              <a:spcBef>
                <a:spcPts val="0"/>
              </a:spcBef>
              <a:spcAft>
                <a:spcPts val="0"/>
              </a:spcAft>
              <a:buSzPts val="1300"/>
              <a:buChar char="●"/>
            </a:pPr>
            <a:r>
              <a:rPr lang="id"/>
              <a:t>Tidak perlu menginstall plugin tambahan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Tanpa Module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Tanpa Module</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membahas JavaScript Module, sekarang kita akan coba dulu tanpa menggunakan module</a:t>
            </a:r>
            <a:endParaRPr/>
          </a:p>
          <a:p>
            <a:pPr indent="-311150" lvl="0" marL="457200" rtl="0" algn="l">
              <a:spcBef>
                <a:spcPts val="0"/>
              </a:spcBef>
              <a:spcAft>
                <a:spcPts val="0"/>
              </a:spcAft>
              <a:buSzPts val="1300"/>
              <a:buChar char="●"/>
            </a:pPr>
            <a:r>
              <a:rPr lang="id"/>
              <a:t>Saat kita membuat file JavaScript, lalu kita load file JavaScript tersebut di web, secara default semua kode JavaScript di file tersebut bisa diakses, baik itu variable, function atau class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t>
            </a:r>
            <a:r>
              <a:rPr lang="id"/>
              <a:t>JavaScript Library</a:t>
            </a:r>
            <a:endParaRPr/>
          </a:p>
        </p:txBody>
      </p:sp>
      <p:pic>
        <p:nvPicPr>
          <p:cNvPr id="263" name="Google Shape;263;p42"/>
          <p:cNvPicPr preferRelativeResize="0"/>
          <p:nvPr/>
        </p:nvPicPr>
        <p:blipFill>
          <a:blip r:embed="rId3">
            <a:alphaModFix/>
          </a:blip>
          <a:stretch>
            <a:fillRect/>
          </a:stretch>
        </p:blipFill>
        <p:spPr>
          <a:xfrm>
            <a:off x="152400" y="2006250"/>
            <a:ext cx="8026248"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Library</a:t>
            </a:r>
            <a:endParaRPr/>
          </a:p>
        </p:txBody>
      </p:sp>
      <p:pic>
        <p:nvPicPr>
          <p:cNvPr id="269" name="Google Shape;269;p43"/>
          <p:cNvPicPr preferRelativeResize="0"/>
          <p:nvPr/>
        </p:nvPicPr>
        <p:blipFill>
          <a:blip r:embed="rId3">
            <a:alphaModFix/>
          </a:blip>
          <a:stretch>
            <a:fillRect/>
          </a:stretch>
        </p:blipFill>
        <p:spPr>
          <a:xfrm>
            <a:off x="152400" y="2006250"/>
            <a:ext cx="8839201" cy="29755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Dengan Module</a:t>
            </a:r>
            <a:endParaRPr/>
          </a:p>
        </p:txBody>
      </p:sp>
      <p:sp>
        <p:nvSpPr>
          <p:cNvPr id="275" name="Google Shape;275;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Namun jika kita menggunakan module, kita bisa secara selektif memilih bagian kode mana yang ingin kita ekspos keluar</a:t>
            </a:r>
            <a:endParaRPr/>
          </a:p>
          <a:p>
            <a:pPr indent="-311150" lvl="0" marL="457200" rtl="0" algn="l">
              <a:spcBef>
                <a:spcPts val="0"/>
              </a:spcBef>
              <a:spcAft>
                <a:spcPts val="0"/>
              </a:spcAft>
              <a:buSzPts val="1300"/>
              <a:buChar char="●"/>
            </a:pPr>
            <a:r>
              <a:rPr lang="id"/>
              <a:t>Secara default kode yang kita buat menggunakan JavaScript Module tidak bisa digunakan dari luar file, kecuali kita memintanya untuk </a:t>
            </a:r>
            <a:r>
              <a:rPr lang="id"/>
              <a:t>mengekspos</a:t>
            </a:r>
            <a:r>
              <a:rPr lang="id"/>
              <a:t> keluar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Module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Module</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Membuat module sangat sederhana, kita cukup membuat file JavaScript saja</a:t>
            </a:r>
            <a:endParaRPr/>
          </a:p>
          <a:p>
            <a:pPr indent="-311150" lvl="0" marL="457200" rtl="0" algn="l">
              <a:spcBef>
                <a:spcPts val="0"/>
              </a:spcBef>
              <a:spcAft>
                <a:spcPts val="0"/>
              </a:spcAft>
              <a:buSzPts val="1300"/>
              <a:buChar char="●"/>
            </a:pPr>
            <a:r>
              <a:rPr lang="id"/>
              <a:t>Yang membedakan adalah, saat kita akan meload file JavaScript dari HTML, kita tidak menggunakan type javascript lagi, melainkan menggunakan type module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File .js dan .mjs</a:t>
            </a:r>
            <a:endParaRPr/>
          </a:p>
        </p:txBody>
      </p:sp>
      <p:sp>
        <p:nvSpPr>
          <p:cNvPr id="292" name="Google Shape;292;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Karena File JavaScript Module sebenarnya sama dengan JavaScript, kadang developer membedakan nama file untuk JavaScript Module menggunakan .mjs</a:t>
            </a:r>
            <a:endParaRPr/>
          </a:p>
          <a:p>
            <a:pPr indent="-311150" lvl="0" marL="457200" rtl="0" algn="l">
              <a:spcBef>
                <a:spcPts val="0"/>
              </a:spcBef>
              <a:spcAft>
                <a:spcPts val="0"/>
              </a:spcAft>
              <a:buSzPts val="1300"/>
              <a:buChar char="●"/>
            </a:pPr>
            <a:r>
              <a:rPr lang="id"/>
              <a:t>Hal ini sebenarnya tidak ada kewajiban, hanya saja agar mempermudah ketika tahapan development, kita bisa dengan mudah membedakan mana file JavaScript biasa, mana file JavaScript module hanya dengan extension file nya saja</a:t>
            </a:r>
            <a:endParaRPr/>
          </a:p>
          <a:p>
            <a:pPr indent="-311150" lvl="0" marL="457200" rtl="0" algn="l">
              <a:spcBef>
                <a:spcPts val="0"/>
              </a:spcBef>
              <a:spcAft>
                <a:spcPts val="0"/>
              </a:spcAft>
              <a:buSzPts val="1300"/>
              <a:buChar char="●"/>
            </a:pPr>
            <a:r>
              <a:rPr lang="id"/>
              <a:t>Pada kelas ini, kita akan tetap menggunakan file .js ketika membuat module, agar tidak membingungkan untuk pemula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JavaScript Module</a:t>
            </a:r>
            <a:endParaRPr/>
          </a:p>
        </p:txBody>
      </p:sp>
      <p:pic>
        <p:nvPicPr>
          <p:cNvPr id="298" name="Google Shape;298;p48"/>
          <p:cNvPicPr preferRelativeResize="0"/>
          <p:nvPr/>
        </p:nvPicPr>
        <p:blipFill>
          <a:blip r:embed="rId3">
            <a:alphaModFix/>
          </a:blip>
          <a:stretch>
            <a:fillRect/>
          </a:stretch>
        </p:blipFill>
        <p:spPr>
          <a:xfrm>
            <a:off x="152400" y="2006250"/>
            <a:ext cx="7969261"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Load JavaScript Module</a:t>
            </a:r>
            <a:endParaRPr/>
          </a:p>
        </p:txBody>
      </p:sp>
      <p:pic>
        <p:nvPicPr>
          <p:cNvPr id="304" name="Google Shape;304;p49"/>
          <p:cNvPicPr preferRelativeResize="0"/>
          <p:nvPr/>
        </p:nvPicPr>
        <p:blipFill>
          <a:blip r:embed="rId3">
            <a:alphaModFix/>
          </a:blip>
          <a:stretch>
            <a:fillRect/>
          </a:stretch>
        </p:blipFill>
        <p:spPr>
          <a:xfrm>
            <a:off x="152400" y="2006250"/>
            <a:ext cx="8739296"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JavaScript Module</a:t>
            </a:r>
            <a:endParaRPr/>
          </a:p>
        </p:txBody>
      </p:sp>
      <p:pic>
        <p:nvPicPr>
          <p:cNvPr id="310" name="Google Shape;310;p50"/>
          <p:cNvPicPr preferRelativeResize="0"/>
          <p:nvPr/>
        </p:nvPicPr>
        <p:blipFill>
          <a:blip r:embed="rId3">
            <a:alphaModFix/>
          </a:blip>
          <a:stretch>
            <a:fillRect/>
          </a:stretch>
        </p:blipFill>
        <p:spPr>
          <a:xfrm>
            <a:off x="152400" y="2006250"/>
            <a:ext cx="8839200" cy="25185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Error?</a:t>
            </a:r>
            <a:endParaRPr/>
          </a:p>
        </p:txBody>
      </p:sp>
      <p:sp>
        <p:nvSpPr>
          <p:cNvPr id="316" name="Google Shape;316;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saat kita menggunakan fitur JavaScript Module, semua kode (function, variable, class dan lain-lain) tidak akan di ekspos keluar module tersebut</a:t>
            </a:r>
            <a:endParaRPr/>
          </a:p>
          <a:p>
            <a:pPr indent="-311150" lvl="0" marL="457200" rtl="0" algn="l">
              <a:spcBef>
                <a:spcPts val="0"/>
              </a:spcBef>
              <a:spcAft>
                <a:spcPts val="0"/>
              </a:spcAft>
              <a:buSzPts val="1300"/>
              <a:buChar char="●"/>
            </a:pPr>
            <a:r>
              <a:rPr lang="id"/>
              <a:t>Jika kita ingin mengekspos kode tersebut, kita harus memberitahunya secara eksplisit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export merupakan kata kunci yang digunakan untuk mengekspos kode dari sebuah module</a:t>
            </a:r>
            <a:endParaRPr/>
          </a:p>
          <a:p>
            <a:pPr indent="-311150" lvl="0" marL="457200" rtl="0" algn="l">
              <a:spcBef>
                <a:spcPts val="0"/>
              </a:spcBef>
              <a:spcAft>
                <a:spcPts val="0"/>
              </a:spcAft>
              <a:buSzPts val="1300"/>
              <a:buChar char="●"/>
            </a:pPr>
            <a:r>
              <a:rPr lang="id"/>
              <a:t>export bisa ditambahkan diawal sebuah variable, function atau class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Module</a:t>
            </a:r>
            <a:endParaRPr/>
          </a:p>
        </p:txBody>
      </p:sp>
      <p:pic>
        <p:nvPicPr>
          <p:cNvPr id="333" name="Google Shape;333;p54"/>
          <p:cNvPicPr preferRelativeResize="0"/>
          <p:nvPr/>
        </p:nvPicPr>
        <p:blipFill>
          <a:blip r:embed="rId3">
            <a:alphaModFix/>
          </a:blip>
          <a:stretch>
            <a:fillRect/>
          </a:stretch>
        </p:blipFill>
        <p:spPr>
          <a:xfrm>
            <a:off x="152400" y="2006250"/>
            <a:ext cx="8183814" cy="298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Export digunakan untuk mengekspos kode di module, jika kita ingin menggunakan kode yang sudah di ekspos di module, kita bisa menggunakan kata kunci import</a:t>
            </a:r>
            <a:endParaRPr/>
          </a:p>
          <a:p>
            <a:pPr indent="-311150" lvl="0" marL="457200" rtl="0" algn="l">
              <a:spcBef>
                <a:spcPts val="0"/>
              </a:spcBef>
              <a:spcAft>
                <a:spcPts val="0"/>
              </a:spcAft>
              <a:buSzPts val="1300"/>
              <a:buChar char="●"/>
            </a:pPr>
            <a:r>
              <a:rPr lang="id"/>
              <a:t>Cara menggunakan kata kunci import adalah sebagai berikut :</a:t>
            </a:r>
            <a:br>
              <a:rPr lang="id"/>
            </a:br>
            <a:r>
              <a:rPr lang="id"/>
              <a:t>import {namaFunction, namaVariable, NamaClass} from “lokasi-module.js”</a:t>
            </a:r>
            <a:endParaRPr/>
          </a:p>
          <a:p>
            <a:pPr indent="-311150" lvl="0" marL="457200" rtl="0" algn="l">
              <a:spcBef>
                <a:spcPts val="0"/>
              </a:spcBef>
              <a:spcAft>
                <a:spcPts val="0"/>
              </a:spcAft>
              <a:buSzPts val="1300"/>
              <a:buChar char="●"/>
            </a:pPr>
            <a:r>
              <a:rPr lang="id"/>
              <a:t>Module hanya bisa digunakan di module lain, jadi pastikan ketika  membuat script, kita harus menggunakan type module</a:t>
            </a:r>
            <a:endParaRPr/>
          </a:p>
          <a:p>
            <a:pPr indent="-311150" lvl="0" marL="457200" rtl="0" algn="l">
              <a:spcBef>
                <a:spcPts val="0"/>
              </a:spcBef>
              <a:spcAft>
                <a:spcPts val="0"/>
              </a:spcAft>
              <a:buSzPts val="1300"/>
              <a:buChar char="●"/>
            </a:pPr>
            <a:r>
              <a:rPr lang="id"/>
              <a:t>Saat menggunakan import, kita tidak perlu lagi menambahkan script module src satu per satu, karena sudah di handle oleh Browser secara otomatis ketika menggunakan module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Module</a:t>
            </a:r>
            <a:endParaRPr/>
          </a:p>
        </p:txBody>
      </p:sp>
      <p:pic>
        <p:nvPicPr>
          <p:cNvPr id="350" name="Google Shape;350;p57"/>
          <p:cNvPicPr preferRelativeResize="0"/>
          <p:nvPr/>
        </p:nvPicPr>
        <p:blipFill>
          <a:blip r:embed="rId3">
            <a:alphaModFix/>
          </a:blip>
          <a:stretch>
            <a:fillRect/>
          </a:stretch>
        </p:blipFill>
        <p:spPr>
          <a:xfrm>
            <a:off x="152400" y="2006250"/>
            <a:ext cx="8839201" cy="266486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Variable di Module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Variable di Module</a:t>
            </a:r>
            <a:endParaRPr/>
          </a:p>
        </p:txBody>
      </p:sp>
      <p:sp>
        <p:nvSpPr>
          <p:cNvPr id="361" name="Google Shape;361;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hal yang membingungkan pada variable di JavaScript adalah ketika kita membuat variable di global scope, maka variable tersebut bisa diubah nilainya oleh file JavaScript lain</a:t>
            </a:r>
            <a:endParaRPr/>
          </a:p>
          <a:p>
            <a:pPr indent="-311150" lvl="0" marL="457200" rtl="0" algn="l">
              <a:spcBef>
                <a:spcPts val="0"/>
              </a:spcBef>
              <a:spcAft>
                <a:spcPts val="0"/>
              </a:spcAft>
              <a:buSzPts val="1300"/>
              <a:buChar char="●"/>
            </a:pPr>
            <a:r>
              <a:rPr lang="id"/>
              <a:t>Saat kita menggunakan module, ketika kita buat variable, maka variable tersebut hanya berada pada module tersebut, tidak bisa digunakan di module lain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Variable di </a:t>
            </a:r>
            <a:r>
              <a:rPr lang="id"/>
              <a:t>Module</a:t>
            </a:r>
            <a:endParaRPr/>
          </a:p>
        </p:txBody>
      </p:sp>
      <p:pic>
        <p:nvPicPr>
          <p:cNvPr id="367" name="Google Shape;367;p60"/>
          <p:cNvPicPr preferRelativeResize="0"/>
          <p:nvPr/>
        </p:nvPicPr>
        <p:blipFill>
          <a:blip r:embed="rId3">
            <a:alphaModFix/>
          </a:blip>
          <a:stretch>
            <a:fillRect/>
          </a:stretch>
        </p:blipFill>
        <p:spPr>
          <a:xfrm>
            <a:off x="152400" y="2006250"/>
            <a:ext cx="8839198" cy="221826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Variable Module</a:t>
            </a:r>
            <a:endParaRPr/>
          </a:p>
        </p:txBody>
      </p:sp>
      <p:pic>
        <p:nvPicPr>
          <p:cNvPr id="373" name="Google Shape;373;p61"/>
          <p:cNvPicPr preferRelativeResize="0"/>
          <p:nvPr/>
        </p:nvPicPr>
        <p:blipFill>
          <a:blip r:embed="rId3">
            <a:alphaModFix/>
          </a:blip>
          <a:stretch>
            <a:fillRect/>
          </a:stretch>
        </p:blipFill>
        <p:spPr>
          <a:xfrm>
            <a:off x="152400" y="2006250"/>
            <a:ext cx="8839199" cy="26033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Variable di Module</a:t>
            </a:r>
            <a:endParaRPr/>
          </a:p>
        </p:txBody>
      </p:sp>
      <p:sp>
        <p:nvSpPr>
          <p:cNvPr id="379" name="Google Shape;379;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mengekspos variable ke luar module, kita juga bisa menggunakan kata kunci export di awal deklarasi variable nya</a:t>
            </a:r>
            <a:endParaRPr/>
          </a:p>
        </p:txBody>
      </p:sp>
      <p:pic>
        <p:nvPicPr>
          <p:cNvPr id="380" name="Google Shape;380;p62"/>
          <p:cNvPicPr preferRelativeResize="0"/>
          <p:nvPr/>
        </p:nvPicPr>
        <p:blipFill>
          <a:blip r:embed="rId3">
            <a:alphaModFix/>
          </a:blip>
          <a:stretch>
            <a:fillRect/>
          </a:stretch>
        </p:blipFill>
        <p:spPr>
          <a:xfrm>
            <a:off x="0" y="3013046"/>
            <a:ext cx="9144001" cy="213045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Variable</a:t>
            </a:r>
            <a:endParaRPr/>
          </a:p>
        </p:txBody>
      </p:sp>
      <p:pic>
        <p:nvPicPr>
          <p:cNvPr id="386" name="Google Shape;386;p63"/>
          <p:cNvPicPr preferRelativeResize="0"/>
          <p:nvPr/>
        </p:nvPicPr>
        <p:blipFill>
          <a:blip r:embed="rId3">
            <a:alphaModFix/>
          </a:blip>
          <a:stretch>
            <a:fillRect/>
          </a:stretch>
        </p:blipFill>
        <p:spPr>
          <a:xfrm>
            <a:off x="152400" y="2006250"/>
            <a:ext cx="8839201" cy="1943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a:t>
            </a:r>
            <a:endParaRPr/>
          </a:p>
          <a:p>
            <a:pPr indent="-311150" lvl="0" marL="457200" rtl="0" algn="l">
              <a:spcBef>
                <a:spcPts val="0"/>
              </a:spcBef>
              <a:spcAft>
                <a:spcPts val="0"/>
              </a:spcAft>
              <a:buSzPts val="1300"/>
              <a:buChar char="●"/>
            </a:pPr>
            <a:r>
              <a:rPr lang="id"/>
              <a:t>JavaScript Dasar</a:t>
            </a:r>
            <a:endParaRPr/>
          </a:p>
          <a:p>
            <a:pPr indent="-311150" lvl="0" marL="457200" rtl="0" algn="l">
              <a:spcBef>
                <a:spcPts val="0"/>
              </a:spcBef>
              <a:spcAft>
                <a:spcPts val="0"/>
              </a:spcAft>
              <a:buSzPts val="1300"/>
              <a:buChar char="●"/>
            </a:pPr>
            <a:r>
              <a:rPr lang="id"/>
              <a:t>JavaScript Object Oriented Programming</a:t>
            </a:r>
            <a:endParaRPr/>
          </a:p>
          <a:p>
            <a:pPr indent="-311150" lvl="0" marL="457200" rtl="0" algn="l">
              <a:spcBef>
                <a:spcPts val="0"/>
              </a:spcBef>
              <a:spcAft>
                <a:spcPts val="0"/>
              </a:spcAft>
              <a:buSzPts val="1300"/>
              <a:buChar char="●"/>
            </a:pPr>
            <a:r>
              <a:rPr lang="id"/>
              <a:t>JavaScript Standard Library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Class </a:t>
            </a:r>
            <a:r>
              <a:rPr lang="id"/>
              <a:t>di Module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Class di Module</a:t>
            </a:r>
            <a:endParaRPr/>
          </a:p>
        </p:txBody>
      </p:sp>
      <p:sp>
        <p:nvSpPr>
          <p:cNvPr id="397" name="Google Shape;397;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function dan juga variable, di module juga kita bisa menambahkan class</a:t>
            </a:r>
            <a:endParaRPr/>
          </a:p>
          <a:p>
            <a:pPr indent="-311150" lvl="0" marL="457200" rtl="0" algn="l">
              <a:spcBef>
                <a:spcPts val="0"/>
              </a:spcBef>
              <a:spcAft>
                <a:spcPts val="0"/>
              </a:spcAft>
              <a:buSzPts val="1300"/>
              <a:buChar char="●"/>
            </a:pPr>
            <a:r>
              <a:rPr lang="id"/>
              <a:t>Secara default, class tersebut hanya bisa diakses dari dalam module nya saja, tidak bisa diluar module</a:t>
            </a:r>
            <a:endParaRPr/>
          </a:p>
          <a:p>
            <a:pPr indent="-311150" lvl="0" marL="457200" rtl="0" algn="l">
              <a:spcBef>
                <a:spcPts val="0"/>
              </a:spcBef>
              <a:spcAft>
                <a:spcPts val="0"/>
              </a:spcAft>
              <a:buSzPts val="1300"/>
              <a:buChar char="●"/>
            </a:pPr>
            <a:r>
              <a:rPr lang="id"/>
              <a:t>Jika kita ingin mengekspos class yang kita buat, kita juga bisa menggunakan kata kunci export di awal deklarasi class nya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Class di Module</a:t>
            </a:r>
            <a:endParaRPr/>
          </a:p>
        </p:txBody>
      </p:sp>
      <p:pic>
        <p:nvPicPr>
          <p:cNvPr id="403" name="Google Shape;403;p66"/>
          <p:cNvPicPr preferRelativeResize="0"/>
          <p:nvPr/>
        </p:nvPicPr>
        <p:blipFill>
          <a:blip r:embed="rId3">
            <a:alphaModFix/>
          </a:blip>
          <a:stretch>
            <a:fillRect/>
          </a:stretch>
        </p:blipFill>
        <p:spPr>
          <a:xfrm>
            <a:off x="152400" y="2006250"/>
            <a:ext cx="7708905" cy="29848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Class di Module</a:t>
            </a:r>
            <a:endParaRPr/>
          </a:p>
        </p:txBody>
      </p:sp>
      <p:pic>
        <p:nvPicPr>
          <p:cNvPr id="409" name="Google Shape;409;p67"/>
          <p:cNvPicPr preferRelativeResize="0"/>
          <p:nvPr/>
        </p:nvPicPr>
        <p:blipFill>
          <a:blip r:embed="rId3">
            <a:alphaModFix/>
          </a:blip>
          <a:stretch>
            <a:fillRect/>
          </a:stretch>
        </p:blipFill>
        <p:spPr>
          <a:xfrm>
            <a:off x="152400" y="2006250"/>
            <a:ext cx="8839200" cy="214666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Multiple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Multiple</a:t>
            </a:r>
            <a:endParaRPr/>
          </a:p>
        </p:txBody>
      </p:sp>
      <p:sp>
        <p:nvSpPr>
          <p:cNvPr id="420" name="Google Shape;420;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selalu menggunakan kata kunci export diawal variable, function atau class</a:t>
            </a:r>
            <a:endParaRPr/>
          </a:p>
          <a:p>
            <a:pPr indent="-311150" lvl="0" marL="457200" rtl="0" algn="l">
              <a:spcBef>
                <a:spcPts val="0"/>
              </a:spcBef>
              <a:spcAft>
                <a:spcPts val="0"/>
              </a:spcAft>
              <a:buSzPts val="1300"/>
              <a:buChar char="●"/>
            </a:pPr>
            <a:r>
              <a:rPr lang="id"/>
              <a:t>Sebenarnya kita bisa menggunakan export sekaligus beberapa data sekaligus, caranya cukup gunakan perintah :</a:t>
            </a:r>
            <a:br>
              <a:rPr lang="id"/>
            </a:br>
            <a:r>
              <a:rPr lang="id"/>
              <a:t>export { variable, function, class, danLainLain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Multiple</a:t>
            </a:r>
            <a:endParaRPr/>
          </a:p>
        </p:txBody>
      </p:sp>
      <p:pic>
        <p:nvPicPr>
          <p:cNvPr id="426" name="Google Shape;426;p70"/>
          <p:cNvPicPr preferRelativeResize="0"/>
          <p:nvPr/>
        </p:nvPicPr>
        <p:blipFill>
          <a:blip r:embed="rId3">
            <a:alphaModFix/>
          </a:blip>
          <a:stretch>
            <a:fillRect/>
          </a:stretch>
        </p:blipFill>
        <p:spPr>
          <a:xfrm>
            <a:off x="152400" y="2006250"/>
            <a:ext cx="7185750" cy="2984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a:t>
            </a:r>
            <a:endParaRPr/>
          </a:p>
        </p:txBody>
      </p:sp>
      <p:sp>
        <p:nvSpPr>
          <p:cNvPr id="437" name="Google Shape;437;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aplikasi JavaScript, semakin lama kemungkinan module akan semakin banyak</a:t>
            </a:r>
            <a:endParaRPr/>
          </a:p>
          <a:p>
            <a:pPr indent="-311150" lvl="0" marL="457200" rtl="0" algn="l">
              <a:spcBef>
                <a:spcPts val="0"/>
              </a:spcBef>
              <a:spcAft>
                <a:spcPts val="0"/>
              </a:spcAft>
              <a:buSzPts val="1300"/>
              <a:buChar char="●"/>
            </a:pPr>
            <a:r>
              <a:rPr lang="id"/>
              <a:t>Dan bisa saja akan ada nama variable atau nama function atau nama class yang sama antar module</a:t>
            </a:r>
            <a:endParaRPr/>
          </a:p>
          <a:p>
            <a:pPr indent="-311150" lvl="0" marL="457200" rtl="0" algn="l">
              <a:spcBef>
                <a:spcPts val="0"/>
              </a:spcBef>
              <a:spcAft>
                <a:spcPts val="0"/>
              </a:spcAft>
              <a:buSzPts val="1300"/>
              <a:buChar char="●"/>
            </a:pPr>
            <a:r>
              <a:rPr lang="id"/>
              <a:t>Hal ini akan menyulitkan ketika ada module yang menggunakan beberapa module, namun ternyata variable, function atau class nya memiliki nama yang sama</a:t>
            </a:r>
            <a:endParaRPr/>
          </a:p>
          <a:p>
            <a:pPr indent="-311150" lvl="0" marL="457200" rtl="0" algn="l">
              <a:spcBef>
                <a:spcPts val="0"/>
              </a:spcBef>
              <a:spcAft>
                <a:spcPts val="0"/>
              </a:spcAft>
              <a:buSzPts val="1300"/>
              <a:buChar char="●"/>
            </a:pPr>
            <a:r>
              <a:rPr lang="id"/>
              <a:t>Untungnya, module memiliki fitur alias, dimana kita bisa mengubah nama variable, function atau class nya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 di Export</a:t>
            </a:r>
            <a:endParaRPr/>
          </a:p>
        </p:txBody>
      </p:sp>
      <p:sp>
        <p:nvSpPr>
          <p:cNvPr id="443" name="Google Shape;443;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dapat menggunakan alias ketika melakukan export di module</a:t>
            </a:r>
            <a:endParaRPr/>
          </a:p>
          <a:p>
            <a:pPr indent="-311150" lvl="0" marL="457200" rtl="0" algn="l">
              <a:spcBef>
                <a:spcPts val="0"/>
              </a:spcBef>
              <a:spcAft>
                <a:spcPts val="0"/>
              </a:spcAft>
              <a:buSzPts val="1300"/>
              <a:buChar char="●"/>
            </a:pPr>
            <a:r>
              <a:rPr lang="id"/>
              <a:t>Caranya menggunakan kata kunci as, lalu diikuti dengan nama alias :</a:t>
            </a:r>
            <a:br>
              <a:rPr lang="id"/>
            </a:br>
            <a:r>
              <a:rPr lang="id"/>
              <a:t>export { variable as variableLain, function as functionLain, Class as ClassLain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JavaScript Module</a:t>
            </a:r>
            <a:endParaRPr/>
          </a:p>
          <a:p>
            <a:pPr indent="-311150" lvl="0" marL="457200" rtl="0" algn="l">
              <a:spcBef>
                <a:spcPts val="0"/>
              </a:spcBef>
              <a:spcAft>
                <a:spcPts val="0"/>
              </a:spcAft>
              <a:buSzPts val="1300"/>
              <a:buChar char="●"/>
            </a:pPr>
            <a:r>
              <a:rPr lang="id"/>
              <a:t>Live Server</a:t>
            </a:r>
            <a:endParaRPr/>
          </a:p>
          <a:p>
            <a:pPr indent="-311150" lvl="0" marL="457200" rtl="0" algn="l">
              <a:spcBef>
                <a:spcPts val="0"/>
              </a:spcBef>
              <a:spcAft>
                <a:spcPts val="0"/>
              </a:spcAft>
              <a:buSzPts val="1300"/>
              <a:buChar char="●"/>
            </a:pPr>
            <a:r>
              <a:rPr lang="id"/>
              <a:t>Tanpa Module vs Dengan Module</a:t>
            </a:r>
            <a:endParaRPr/>
          </a:p>
          <a:p>
            <a:pPr indent="-311150" lvl="0" marL="457200" rtl="0" algn="l">
              <a:spcBef>
                <a:spcPts val="0"/>
              </a:spcBef>
              <a:spcAft>
                <a:spcPts val="0"/>
              </a:spcAft>
              <a:buSzPts val="1300"/>
              <a:buChar char="●"/>
            </a:pPr>
            <a:r>
              <a:rPr lang="id"/>
              <a:t>Export dan Import</a:t>
            </a:r>
            <a:endParaRPr/>
          </a:p>
          <a:p>
            <a:pPr indent="-311150" lvl="0" marL="457200" rtl="0" algn="l">
              <a:spcBef>
                <a:spcPts val="0"/>
              </a:spcBef>
              <a:spcAft>
                <a:spcPts val="0"/>
              </a:spcAft>
              <a:buSzPts val="1300"/>
              <a:buChar char="●"/>
            </a:pPr>
            <a:r>
              <a:rPr lang="id"/>
              <a:t>Alias</a:t>
            </a:r>
            <a:endParaRPr/>
          </a:p>
          <a:p>
            <a:pPr indent="-311150" lvl="0" marL="457200" rtl="0" algn="l">
              <a:spcBef>
                <a:spcPts val="0"/>
              </a:spcBef>
              <a:spcAft>
                <a:spcPts val="0"/>
              </a:spcAft>
              <a:buSzPts val="1300"/>
              <a:buChar char="●"/>
            </a:pPr>
            <a:r>
              <a:rPr lang="id"/>
              <a:t>Export Default</a:t>
            </a:r>
            <a:endParaRPr/>
          </a:p>
          <a:p>
            <a:pPr indent="-311150" lvl="0" marL="457200" rtl="0" algn="l">
              <a:spcBef>
                <a:spcPts val="0"/>
              </a:spcBef>
              <a:spcAft>
                <a:spcPts val="0"/>
              </a:spcAft>
              <a:buSzPts val="1300"/>
              <a:buChar char="●"/>
            </a:pPr>
            <a:r>
              <a:rPr lang="id"/>
              <a:t>Module Object</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Alias di Export</a:t>
            </a:r>
            <a:endParaRPr/>
          </a:p>
        </p:txBody>
      </p:sp>
      <p:pic>
        <p:nvPicPr>
          <p:cNvPr id="449" name="Google Shape;449;p74"/>
          <p:cNvPicPr preferRelativeResize="0"/>
          <p:nvPr/>
        </p:nvPicPr>
        <p:blipFill>
          <a:blip r:embed="rId3">
            <a:alphaModFix/>
          </a:blip>
          <a:stretch>
            <a:fillRect/>
          </a:stretch>
        </p:blipFill>
        <p:spPr>
          <a:xfrm>
            <a:off x="152400" y="2006250"/>
            <a:ext cx="6781753" cy="29848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 di Import</a:t>
            </a:r>
            <a:endParaRPr/>
          </a:p>
        </p:txBody>
      </p:sp>
      <p:sp>
        <p:nvSpPr>
          <p:cNvPr id="455" name="Google Shape;455;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Atau rekomendasinya sebenarnya melakukan alias ketika melakukan import</a:t>
            </a:r>
            <a:endParaRPr/>
          </a:p>
          <a:p>
            <a:pPr indent="-311150" lvl="0" marL="457200" rtl="0" algn="l">
              <a:spcBef>
                <a:spcPts val="0"/>
              </a:spcBef>
              <a:spcAft>
                <a:spcPts val="0"/>
              </a:spcAft>
              <a:buSzPts val="1300"/>
              <a:buChar char="●"/>
            </a:pPr>
            <a:r>
              <a:rPr lang="id"/>
              <a:t>Sehingga ketika export, nama tidak perlu berubah</a:t>
            </a:r>
            <a:endParaRPr/>
          </a:p>
          <a:p>
            <a:pPr indent="-311150" lvl="0" marL="457200" rtl="0" algn="l">
              <a:spcBef>
                <a:spcPts val="0"/>
              </a:spcBef>
              <a:spcAft>
                <a:spcPts val="0"/>
              </a:spcAft>
              <a:buSzPts val="1300"/>
              <a:buChar char="●"/>
            </a:pPr>
            <a:r>
              <a:rPr lang="id"/>
              <a:t>Untuk melakukan alias ketika import, kita bisa gunakan kata kunci as, diikuti dengan nama alias :</a:t>
            </a:r>
            <a:br>
              <a:rPr lang="id"/>
            </a:br>
            <a:r>
              <a:rPr lang="id"/>
              <a:t>import { function as functionLain } from “./module.js”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Alias di Import</a:t>
            </a:r>
            <a:endParaRPr/>
          </a:p>
        </p:txBody>
      </p:sp>
      <p:pic>
        <p:nvPicPr>
          <p:cNvPr id="461" name="Google Shape;461;p76"/>
          <p:cNvPicPr preferRelativeResize="0"/>
          <p:nvPr/>
        </p:nvPicPr>
        <p:blipFill>
          <a:blip r:embed="rId3">
            <a:alphaModFix/>
          </a:blip>
          <a:stretch>
            <a:fillRect/>
          </a:stretch>
        </p:blipFill>
        <p:spPr>
          <a:xfrm>
            <a:off x="152400" y="2006250"/>
            <a:ext cx="8839201" cy="264868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Default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Default</a:t>
            </a:r>
            <a:endParaRPr/>
          </a:p>
        </p:txBody>
      </p:sp>
      <p:sp>
        <p:nvSpPr>
          <p:cNvPr id="472" name="Google Shape;472;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Sampai saat ini, kita selalu melakukan export dengan nama, baik itu nama variable, function dan yang lainnya</a:t>
            </a:r>
            <a:endParaRPr/>
          </a:p>
          <a:p>
            <a:pPr indent="-311150" lvl="0" marL="457200" rtl="0" algn="l">
              <a:spcBef>
                <a:spcPts val="0"/>
              </a:spcBef>
              <a:spcAft>
                <a:spcPts val="0"/>
              </a:spcAft>
              <a:buSzPts val="1300"/>
              <a:buChar char="●"/>
            </a:pPr>
            <a:r>
              <a:rPr lang="id"/>
              <a:t>Ada juga fitur yang bernama export default, ini adalah fitur yang digunakan untuk mempermudah untuk membuat default data di module, dan membantu JavaScript agar kompatibel dengan CommonJS dan AMD module system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Export Default</a:t>
            </a:r>
            <a:endParaRPr/>
          </a:p>
        </p:txBody>
      </p:sp>
      <p:sp>
        <p:nvSpPr>
          <p:cNvPr id="478" name="Google Shape;478;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export default namaFunction;</a:t>
            </a:r>
            <a:endParaRPr/>
          </a:p>
          <a:p>
            <a:pPr indent="-311150" lvl="0" marL="457200" rtl="0" algn="l">
              <a:spcBef>
                <a:spcPts val="0"/>
              </a:spcBef>
              <a:spcAft>
                <a:spcPts val="0"/>
              </a:spcAft>
              <a:buSzPts val="1300"/>
              <a:buChar char="●"/>
            </a:pPr>
            <a:r>
              <a:rPr lang="id"/>
              <a:t>export default function(){ ... }</a:t>
            </a:r>
            <a:endParaRPr/>
          </a:p>
          <a:p>
            <a:pPr indent="-311150" lvl="0" marL="457200" rtl="0" algn="l">
              <a:spcBef>
                <a:spcPts val="0"/>
              </a:spcBef>
              <a:spcAft>
                <a:spcPts val="0"/>
              </a:spcAft>
              <a:buSzPts val="1300"/>
              <a:buChar char="●"/>
            </a:pPr>
            <a:r>
              <a:rPr lang="id"/>
              <a:t>export default namaVariable;</a:t>
            </a:r>
            <a:endParaRPr/>
          </a:p>
          <a:p>
            <a:pPr indent="-311150" lvl="0" marL="457200" rtl="0" algn="l">
              <a:spcBef>
                <a:spcPts val="0"/>
              </a:spcBef>
              <a:spcAft>
                <a:spcPts val="0"/>
              </a:spcAft>
              <a:buSzPts val="1300"/>
              <a:buChar char="●"/>
            </a:pPr>
            <a:r>
              <a:rPr lang="id"/>
              <a:t>export default namaVariable = value;</a:t>
            </a:r>
            <a:endParaRPr/>
          </a:p>
          <a:p>
            <a:pPr indent="-311150" lvl="0" marL="457200" rtl="0" algn="l">
              <a:spcBef>
                <a:spcPts val="0"/>
              </a:spcBef>
              <a:spcAft>
                <a:spcPts val="0"/>
              </a:spcAft>
              <a:buSzPts val="1300"/>
              <a:buChar char="●"/>
            </a:pPr>
            <a:r>
              <a:rPr lang="id"/>
              <a:t>export default NamaClass;</a:t>
            </a:r>
            <a:endParaRPr/>
          </a:p>
          <a:p>
            <a:pPr indent="-311150" lvl="0" marL="457200" rtl="0" algn="l">
              <a:spcBef>
                <a:spcPts val="0"/>
              </a:spcBef>
              <a:spcAft>
                <a:spcPts val="0"/>
              </a:spcAft>
              <a:buSzPts val="1300"/>
              <a:buChar char="●"/>
            </a:pPr>
            <a:r>
              <a:rPr lang="id"/>
              <a:t>export default class { ...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Import Default</a:t>
            </a:r>
            <a:endParaRPr/>
          </a:p>
        </p:txBody>
      </p:sp>
      <p:sp>
        <p:nvSpPr>
          <p:cNvPr id="484" name="Google Shape;484;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import aliasFunction from “./module-default.js”</a:t>
            </a:r>
            <a:endParaRPr/>
          </a:p>
          <a:p>
            <a:pPr indent="-311150" lvl="0" marL="457200" rtl="0" algn="l">
              <a:spcBef>
                <a:spcPts val="0"/>
              </a:spcBef>
              <a:spcAft>
                <a:spcPts val="0"/>
              </a:spcAft>
              <a:buSzPts val="1300"/>
              <a:buChar char="●"/>
            </a:pPr>
            <a:r>
              <a:rPr lang="id"/>
              <a:t>import {default as aliasVariable} from “./module-default.js”</a:t>
            </a:r>
            <a:endParaRPr/>
          </a:p>
          <a:p>
            <a:pPr indent="-311150" lvl="0" marL="457200" rtl="0" algn="l">
              <a:spcBef>
                <a:spcPts val="0"/>
              </a:spcBef>
              <a:spcAft>
                <a:spcPts val="0"/>
              </a:spcAft>
              <a:buSzPts val="1300"/>
              <a:buChar char="●"/>
            </a:pPr>
            <a:r>
              <a:rPr lang="id"/>
              <a:t>import aliasVariable from “./module-default.js”</a:t>
            </a:r>
            <a:endParaRPr/>
          </a:p>
          <a:p>
            <a:pPr indent="-311150" lvl="0" marL="457200" rtl="0" algn="l">
              <a:spcBef>
                <a:spcPts val="0"/>
              </a:spcBef>
              <a:spcAft>
                <a:spcPts val="0"/>
              </a:spcAft>
              <a:buSzPts val="1300"/>
              <a:buChar char="●"/>
            </a:pPr>
            <a:r>
              <a:rPr lang="id"/>
              <a:t>import {default as aliasVariable} from “./module-default.js”</a:t>
            </a:r>
            <a:endParaRPr/>
          </a:p>
          <a:p>
            <a:pPr indent="-311150" lvl="0" marL="457200" rtl="0" algn="l">
              <a:spcBef>
                <a:spcPts val="0"/>
              </a:spcBef>
              <a:spcAft>
                <a:spcPts val="0"/>
              </a:spcAft>
              <a:buSzPts val="1300"/>
              <a:buChar char="●"/>
            </a:pPr>
            <a:r>
              <a:rPr lang="id"/>
              <a:t>import AliasClass from “./module-default.js”</a:t>
            </a:r>
            <a:endParaRPr/>
          </a:p>
          <a:p>
            <a:pPr indent="-311150" lvl="0" marL="457200" rtl="0" algn="l">
              <a:spcBef>
                <a:spcPts val="0"/>
              </a:spcBef>
              <a:spcAft>
                <a:spcPts val="0"/>
              </a:spcAft>
              <a:buSzPts val="1300"/>
              <a:buChar char="●"/>
            </a:pPr>
            <a:r>
              <a:rPr lang="id"/>
              <a:t>import {default as AliasClass} from “./module-default.js”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Function</a:t>
            </a:r>
            <a:endParaRPr/>
          </a:p>
        </p:txBody>
      </p:sp>
      <p:pic>
        <p:nvPicPr>
          <p:cNvPr id="490" name="Google Shape;490;p81"/>
          <p:cNvPicPr preferRelativeResize="0"/>
          <p:nvPr/>
        </p:nvPicPr>
        <p:blipFill>
          <a:blip r:embed="rId3">
            <a:alphaModFix/>
          </a:blip>
          <a:stretch>
            <a:fillRect/>
          </a:stretch>
        </p:blipFill>
        <p:spPr>
          <a:xfrm>
            <a:off x="152400" y="2006250"/>
            <a:ext cx="8839202" cy="205991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Function</a:t>
            </a:r>
            <a:endParaRPr/>
          </a:p>
        </p:txBody>
      </p:sp>
      <p:pic>
        <p:nvPicPr>
          <p:cNvPr id="496" name="Google Shape;496;p82"/>
          <p:cNvPicPr preferRelativeResize="0"/>
          <p:nvPr/>
        </p:nvPicPr>
        <p:blipFill>
          <a:blip r:embed="rId3">
            <a:alphaModFix/>
          </a:blip>
          <a:stretch>
            <a:fillRect/>
          </a:stretch>
        </p:blipFill>
        <p:spPr>
          <a:xfrm>
            <a:off x="152400" y="2006250"/>
            <a:ext cx="8839202" cy="163747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Variable</a:t>
            </a:r>
            <a:endParaRPr/>
          </a:p>
        </p:txBody>
      </p:sp>
      <p:pic>
        <p:nvPicPr>
          <p:cNvPr id="502" name="Google Shape;502;p83"/>
          <p:cNvPicPr preferRelativeResize="0"/>
          <p:nvPr/>
        </p:nvPicPr>
        <p:blipFill>
          <a:blip r:embed="rId3">
            <a:alphaModFix/>
          </a:blip>
          <a:stretch>
            <a:fillRect/>
          </a:stretch>
        </p:blipFill>
        <p:spPr>
          <a:xfrm>
            <a:off x="152400" y="2006250"/>
            <a:ext cx="8839200" cy="14074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JavaScript  Modules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Variable</a:t>
            </a:r>
            <a:endParaRPr/>
          </a:p>
        </p:txBody>
      </p:sp>
      <p:pic>
        <p:nvPicPr>
          <p:cNvPr id="508" name="Google Shape;508;p84"/>
          <p:cNvPicPr preferRelativeResize="0"/>
          <p:nvPr/>
        </p:nvPicPr>
        <p:blipFill>
          <a:blip r:embed="rId3">
            <a:alphaModFix/>
          </a:blip>
          <a:stretch>
            <a:fillRect/>
          </a:stretch>
        </p:blipFill>
        <p:spPr>
          <a:xfrm>
            <a:off x="152400" y="2006250"/>
            <a:ext cx="8839199" cy="191844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Class</a:t>
            </a:r>
            <a:endParaRPr/>
          </a:p>
        </p:txBody>
      </p:sp>
      <p:pic>
        <p:nvPicPr>
          <p:cNvPr id="514" name="Google Shape;514;p85"/>
          <p:cNvPicPr preferRelativeResize="0"/>
          <p:nvPr/>
        </p:nvPicPr>
        <p:blipFill>
          <a:blip r:embed="rId3">
            <a:alphaModFix/>
          </a:blip>
          <a:stretch>
            <a:fillRect/>
          </a:stretch>
        </p:blipFill>
        <p:spPr>
          <a:xfrm>
            <a:off x="152400" y="2006250"/>
            <a:ext cx="6276965"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Class</a:t>
            </a:r>
            <a:endParaRPr/>
          </a:p>
        </p:txBody>
      </p:sp>
      <p:pic>
        <p:nvPicPr>
          <p:cNvPr id="520" name="Google Shape;520;p86"/>
          <p:cNvPicPr preferRelativeResize="0"/>
          <p:nvPr/>
        </p:nvPicPr>
        <p:blipFill>
          <a:blip r:embed="rId3">
            <a:alphaModFix/>
          </a:blip>
          <a:stretch>
            <a:fillRect/>
          </a:stretch>
        </p:blipFill>
        <p:spPr>
          <a:xfrm>
            <a:off x="152400" y="2006250"/>
            <a:ext cx="8839200" cy="193903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dan Named Export</a:t>
            </a:r>
            <a:endParaRPr/>
          </a:p>
        </p:txBody>
      </p:sp>
      <p:sp>
        <p:nvSpPr>
          <p:cNvPr id="526" name="Google Shape;526;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satu module, kita bisa menggabungkan export default dan export named</a:t>
            </a:r>
            <a:endParaRPr/>
          </a:p>
          <a:p>
            <a:pPr indent="-311150" lvl="0" marL="457200" rtl="0" algn="l">
              <a:spcBef>
                <a:spcPts val="0"/>
              </a:spcBef>
              <a:spcAft>
                <a:spcPts val="0"/>
              </a:spcAft>
              <a:buSzPts val="1300"/>
              <a:buChar char="●"/>
            </a:pPr>
            <a:r>
              <a:rPr lang="id"/>
              <a:t>Yang tidak boleh adalah, dalam satu module, membuat lebih dari satu default</a:t>
            </a:r>
            <a:endParaRPr/>
          </a:p>
          <a:p>
            <a:pPr indent="-311150" lvl="0" marL="457200" rtl="0" algn="l">
              <a:spcBef>
                <a:spcPts val="0"/>
              </a:spcBef>
              <a:spcAft>
                <a:spcPts val="0"/>
              </a:spcAft>
              <a:buSzPts val="1300"/>
              <a:buChar char="●"/>
            </a:pPr>
            <a:r>
              <a:rPr lang="id"/>
              <a:t>Cara import default dan named secara bersamaan bisa menggunakan perintah :</a:t>
            </a:r>
            <a:br>
              <a:rPr lang="id"/>
            </a:br>
            <a:br>
              <a:rPr lang="id"/>
            </a:br>
            <a:r>
              <a:rPr lang="id"/>
              <a:t>import defaultAlias, {named1, named2} from “./module.js”;</a:t>
            </a:r>
            <a:br>
              <a:rPr lang="id"/>
            </a:br>
            <a:r>
              <a:rPr lang="id"/>
              <a:t>import {default as defaultAlias, named1, named2} from “./module.js”;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dan Named </a:t>
            </a:r>
            <a:endParaRPr/>
          </a:p>
        </p:txBody>
      </p:sp>
      <p:pic>
        <p:nvPicPr>
          <p:cNvPr id="532" name="Google Shape;532;p88"/>
          <p:cNvPicPr preferRelativeResize="0"/>
          <p:nvPr/>
        </p:nvPicPr>
        <p:blipFill>
          <a:blip r:embed="rId3">
            <a:alphaModFix/>
          </a:blip>
          <a:stretch>
            <a:fillRect/>
          </a:stretch>
        </p:blipFill>
        <p:spPr>
          <a:xfrm>
            <a:off x="152400" y="2006250"/>
            <a:ext cx="7955488" cy="2984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dan Named</a:t>
            </a:r>
            <a:endParaRPr/>
          </a:p>
        </p:txBody>
      </p:sp>
      <p:pic>
        <p:nvPicPr>
          <p:cNvPr id="538" name="Google Shape;538;p89"/>
          <p:cNvPicPr preferRelativeResize="0"/>
          <p:nvPr/>
        </p:nvPicPr>
        <p:blipFill>
          <a:blip r:embed="rId3">
            <a:alphaModFix/>
          </a:blip>
          <a:stretch>
            <a:fillRect/>
          </a:stretch>
        </p:blipFill>
        <p:spPr>
          <a:xfrm>
            <a:off x="152400" y="2006250"/>
            <a:ext cx="8839202" cy="221337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Rekomendasi</a:t>
            </a:r>
            <a:endParaRPr/>
          </a:p>
        </p:txBody>
      </p:sp>
      <p:sp>
        <p:nvSpPr>
          <p:cNvPr id="544" name="Google Shape;544;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Bedakan antara default dan named, karena jika digabungkan kadang akan membingungkan ketika melakukan import</a:t>
            </a:r>
            <a:endParaRPr/>
          </a:p>
          <a:p>
            <a:pPr indent="-311150" lvl="0" marL="457200" rtl="0" algn="l">
              <a:spcBef>
                <a:spcPts val="0"/>
              </a:spcBef>
              <a:spcAft>
                <a:spcPts val="0"/>
              </a:spcAft>
              <a:buSzPts val="1300"/>
              <a:buChar char="●"/>
            </a:pPr>
            <a:r>
              <a:rPr lang="id"/>
              <a:t>Sebisa mungkin selalu gunakan export named dibandingkan export default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Module Object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Module Object</a:t>
            </a:r>
            <a:endParaRPr/>
          </a:p>
        </p:txBody>
      </p:sp>
      <p:sp>
        <p:nvSpPr>
          <p:cNvPr id="555" name="Google Shape;555;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Ketika sebuah module berisikan banyak sekali export data, maka melakukan import satu persatu akan terlihat berantakan</a:t>
            </a:r>
            <a:endParaRPr/>
          </a:p>
          <a:p>
            <a:pPr indent="-311150" lvl="0" marL="457200" rtl="0" algn="l">
              <a:spcBef>
                <a:spcPts val="0"/>
              </a:spcBef>
              <a:spcAft>
                <a:spcPts val="0"/>
              </a:spcAft>
              <a:buSzPts val="1300"/>
              <a:buChar char="●"/>
            </a:pPr>
            <a:r>
              <a:rPr lang="id"/>
              <a:t>Rekomendasinya ketika kita ingin mengimport module yang sangat banyak export data nya, gunakan Module Object</a:t>
            </a:r>
            <a:endParaRPr/>
          </a:p>
          <a:p>
            <a:pPr indent="-311150" lvl="0" marL="457200" rtl="0" algn="l">
              <a:spcBef>
                <a:spcPts val="0"/>
              </a:spcBef>
              <a:spcAft>
                <a:spcPts val="0"/>
              </a:spcAft>
              <a:buSzPts val="1300"/>
              <a:buChar char="●"/>
            </a:pPr>
            <a:r>
              <a:rPr lang="id"/>
              <a:t>Module Object sederhananya adalah object JavaScript yang berisi attribute hasil yang di export pada module</a:t>
            </a:r>
            <a:endParaRPr/>
          </a:p>
          <a:p>
            <a:pPr indent="-311150" lvl="0" marL="457200" rtl="0" algn="l">
              <a:spcBef>
                <a:spcPts val="0"/>
              </a:spcBef>
              <a:spcAft>
                <a:spcPts val="0"/>
              </a:spcAft>
              <a:buSzPts val="1300"/>
              <a:buChar char="●"/>
            </a:pPr>
            <a:r>
              <a:rPr lang="id"/>
              <a:t>Cara membuat module object bisa kita lakukan misal seperti ini :</a:t>
            </a:r>
            <a:br>
              <a:rPr lang="id"/>
            </a:br>
            <a:r>
              <a:rPr lang="id"/>
              <a:t>import * as NamaModule from “./module.js”</a:t>
            </a:r>
            <a:endParaRPr/>
          </a:p>
          <a:p>
            <a:pPr indent="-311150" lvl="0" marL="457200" rtl="0" algn="l">
              <a:spcBef>
                <a:spcPts val="0"/>
              </a:spcBef>
              <a:spcAft>
                <a:spcPts val="0"/>
              </a:spcAft>
              <a:buSzPts val="1300"/>
              <a:buChar char="●"/>
            </a:pPr>
            <a:r>
              <a:rPr lang="id"/>
              <a:t>Selanjutnya kita bisa gunakan NamaModule sebagai object untuk module tersebut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Module</a:t>
            </a:r>
            <a:endParaRPr/>
          </a:p>
        </p:txBody>
      </p:sp>
      <p:pic>
        <p:nvPicPr>
          <p:cNvPr id="561" name="Google Shape;561;p93"/>
          <p:cNvPicPr preferRelativeResize="0"/>
          <p:nvPr/>
        </p:nvPicPr>
        <p:blipFill>
          <a:blip r:embed="rId3">
            <a:alphaModFix/>
          </a:blip>
          <a:stretch>
            <a:fillRect/>
          </a:stretch>
        </p:blipFill>
        <p:spPr>
          <a:xfrm>
            <a:off x="152400" y="2006250"/>
            <a:ext cx="7004054"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Latar Belakang</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Dahulu kode program JavaScript biasanya dimulai dari kode yang kecil dan sedikit disetiap halaman, jadi jarang sekali kita akan menggunakan kode JavaScript dengan ukuran besar dalam satu halaman web</a:t>
            </a:r>
            <a:endParaRPr/>
          </a:p>
          <a:p>
            <a:pPr indent="-311150" lvl="0" marL="457200" rtl="0" algn="l">
              <a:spcBef>
                <a:spcPts val="0"/>
              </a:spcBef>
              <a:spcAft>
                <a:spcPts val="0"/>
              </a:spcAft>
              <a:buSzPts val="1300"/>
              <a:buChar char="●"/>
            </a:pPr>
            <a:r>
              <a:rPr lang="id"/>
              <a:t>Namun saat ini, kebutuhan web sudah berbeda, semenjak makin populernya framework-framework JavaScript untuk membuat FrontEnd, kebutuhkan pembuatan kode JavaScript semakin kompleks dan besar</a:t>
            </a:r>
            <a:endParaRPr/>
          </a:p>
          <a:p>
            <a:pPr indent="-311150" lvl="0" marL="457200" rtl="0" algn="l">
              <a:spcBef>
                <a:spcPts val="0"/>
              </a:spcBef>
              <a:spcAft>
                <a:spcPts val="0"/>
              </a:spcAft>
              <a:buSzPts val="1300"/>
              <a:buChar char="●"/>
            </a:pPr>
            <a:r>
              <a:rPr lang="id"/>
              <a:t>Oleh karena itu, sudah seharusnya saat ini, saat membuat kode JavaScript, kita perlu melakukan mekanisme memotong-motong kode JavaScript, sehingga tidak terlalu kompleks dan banyak dalam satu file JavaScript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Module Object</a:t>
            </a:r>
            <a:endParaRPr/>
          </a:p>
        </p:txBody>
      </p:sp>
      <p:pic>
        <p:nvPicPr>
          <p:cNvPr id="567" name="Google Shape;567;p94"/>
          <p:cNvPicPr preferRelativeResize="0"/>
          <p:nvPr/>
        </p:nvPicPr>
        <p:blipFill>
          <a:blip r:embed="rId3">
            <a:alphaModFix/>
          </a:blip>
          <a:stretch>
            <a:fillRect/>
          </a:stretch>
        </p:blipFill>
        <p:spPr>
          <a:xfrm>
            <a:off x="152400" y="2006250"/>
            <a:ext cx="8839200" cy="285745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Aggregating</a:t>
            </a:r>
            <a:r>
              <a:rPr lang="id"/>
              <a:t> Modules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Aggregating Modules</a:t>
            </a:r>
            <a:endParaRPr/>
          </a:p>
        </p:txBody>
      </p:sp>
      <p:sp>
        <p:nvSpPr>
          <p:cNvPr id="578" name="Google Shape;578;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Ada waktunya kadang kita ingin </a:t>
            </a:r>
            <a:r>
              <a:rPr lang="id"/>
              <a:t>meng agregate</a:t>
            </a:r>
            <a:r>
              <a:rPr lang="id"/>
              <a:t> beberapa module menjadi satu agar penggunaannya lebih sederhana</a:t>
            </a:r>
            <a:endParaRPr/>
          </a:p>
          <a:p>
            <a:pPr indent="-311150" lvl="0" marL="457200" rtl="0" algn="l">
              <a:spcBef>
                <a:spcPts val="0"/>
              </a:spcBef>
              <a:spcAft>
                <a:spcPts val="0"/>
              </a:spcAft>
              <a:buSzPts val="1300"/>
              <a:buChar char="●"/>
            </a:pPr>
            <a:r>
              <a:rPr lang="id"/>
              <a:t>Jika module sudah banyak, maka ketika butuh banyak kode dari banyak module, kita harus sebutkan nama module tersebut tiap kalo import</a:t>
            </a:r>
            <a:endParaRPr/>
          </a:p>
          <a:p>
            <a:pPr indent="-311150" lvl="0" marL="457200" rtl="0" algn="l">
              <a:spcBef>
                <a:spcPts val="0"/>
              </a:spcBef>
              <a:spcAft>
                <a:spcPts val="0"/>
              </a:spcAft>
              <a:buSzPts val="1300"/>
              <a:buChar char="●"/>
            </a:pPr>
            <a:r>
              <a:rPr lang="id"/>
              <a:t>Dengan melakukan aggregate, kita bisa membuat module aggregate, yang isinya menggabungkan export dari module lain</a:t>
            </a:r>
            <a:endParaRPr/>
          </a:p>
          <a:p>
            <a:pPr indent="-311150" lvl="0" marL="457200" rtl="0" algn="l">
              <a:spcBef>
                <a:spcPts val="0"/>
              </a:spcBef>
              <a:spcAft>
                <a:spcPts val="0"/>
              </a:spcAft>
              <a:buSzPts val="1300"/>
              <a:buChar char="●"/>
            </a:pPr>
            <a:r>
              <a:rPr lang="id"/>
              <a:t>Caranya sangat mudah, cukup gunakan perintah :</a:t>
            </a:r>
            <a:br>
              <a:rPr lang="id"/>
            </a:br>
            <a:r>
              <a:rPr lang="id"/>
              <a:t>export {a, b, c} from “./module.js”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Aggregate Module</a:t>
            </a:r>
            <a:endParaRPr/>
          </a:p>
        </p:txBody>
      </p:sp>
      <p:pic>
        <p:nvPicPr>
          <p:cNvPr id="584" name="Google Shape;584;p97"/>
          <p:cNvPicPr preferRelativeResize="0"/>
          <p:nvPr/>
        </p:nvPicPr>
        <p:blipFill>
          <a:blip r:embed="rId3">
            <a:alphaModFix/>
          </a:blip>
          <a:stretch>
            <a:fillRect/>
          </a:stretch>
        </p:blipFill>
        <p:spPr>
          <a:xfrm>
            <a:off x="152400" y="2006250"/>
            <a:ext cx="8839201" cy="206026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Aggregate Module</a:t>
            </a:r>
            <a:endParaRPr/>
          </a:p>
        </p:txBody>
      </p:sp>
      <p:pic>
        <p:nvPicPr>
          <p:cNvPr id="590" name="Google Shape;590;p98"/>
          <p:cNvPicPr preferRelativeResize="0"/>
          <p:nvPr/>
        </p:nvPicPr>
        <p:blipFill>
          <a:blip r:embed="rId3">
            <a:alphaModFix/>
          </a:blip>
          <a:stretch>
            <a:fillRect/>
          </a:stretch>
        </p:blipFill>
        <p:spPr>
          <a:xfrm>
            <a:off x="152400" y="2006250"/>
            <a:ext cx="8839200" cy="236428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Module Loading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Module Loading</a:t>
            </a:r>
            <a:endParaRPr/>
          </a:p>
        </p:txBody>
      </p:sp>
      <p:sp>
        <p:nvSpPr>
          <p:cNvPr id="601" name="Google Shape;601;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module dengan cara import, maka semua module akan di load</a:t>
            </a:r>
            <a:endParaRPr/>
          </a:p>
          <a:p>
            <a:pPr indent="-311150" lvl="0" marL="457200" rtl="0" algn="l">
              <a:spcBef>
                <a:spcPts val="0"/>
              </a:spcBef>
              <a:spcAft>
                <a:spcPts val="0"/>
              </a:spcAft>
              <a:buSzPts val="1300"/>
              <a:buChar char="●"/>
            </a:pPr>
            <a:r>
              <a:rPr lang="id"/>
              <a:t>Pada kenyataannya, kadang kita tidak ingin meload semua module diawal, kita ingin meload module ketika dibutuhkan saja, ini akan menghemat bandwith jaringan juga, karena kita tidak perlu download semua module diawal</a:t>
            </a:r>
            <a:endParaRPr/>
          </a:p>
          <a:p>
            <a:pPr indent="-311150" lvl="0" marL="457200" rtl="0" algn="l">
              <a:spcBef>
                <a:spcPts val="0"/>
              </a:spcBef>
              <a:spcAft>
                <a:spcPts val="0"/>
              </a:spcAft>
              <a:buSzPts val="1300"/>
              <a:buChar char="●"/>
            </a:pPr>
            <a:r>
              <a:rPr lang="id"/>
              <a:t>JavaScript mendukung dynamic module loading, caranya kita bisa menggunakan function import(), dimana hasilnya berupa Promise&lt;ModuleObject&gt; (Promise adalah materi yang kompleks, ini akan dibahas di kelas JavaScript Async)</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Module</a:t>
            </a:r>
            <a:endParaRPr/>
          </a:p>
        </p:txBody>
      </p:sp>
      <p:pic>
        <p:nvPicPr>
          <p:cNvPr id="607" name="Google Shape;607;p101"/>
          <p:cNvPicPr preferRelativeResize="0"/>
          <p:nvPr/>
        </p:nvPicPr>
        <p:blipFill>
          <a:blip r:embed="rId3">
            <a:alphaModFix/>
          </a:blip>
          <a:stretch>
            <a:fillRect/>
          </a:stretch>
        </p:blipFill>
        <p:spPr>
          <a:xfrm>
            <a:off x="152400" y="2006250"/>
            <a:ext cx="8839202" cy="264883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Dynamic Module</a:t>
            </a:r>
            <a:endParaRPr/>
          </a:p>
        </p:txBody>
      </p:sp>
      <p:pic>
        <p:nvPicPr>
          <p:cNvPr id="613" name="Google Shape;613;p102"/>
          <p:cNvPicPr preferRelativeResize="0"/>
          <p:nvPr/>
        </p:nvPicPr>
        <p:blipFill>
          <a:blip r:embed="rId3">
            <a:alphaModFix/>
          </a:blip>
          <a:stretch>
            <a:fillRect/>
          </a:stretch>
        </p:blipFill>
        <p:spPr>
          <a:xfrm>
            <a:off x="152400" y="2006250"/>
            <a:ext cx="7423288" cy="29848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JavaScript Modules</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Modules merupakan fitur dimana kita bisa membuat module (kode JavaScript yang bisa digunakan ulang) untuk kode JavaScript lain</a:t>
            </a:r>
            <a:endParaRPr/>
          </a:p>
          <a:p>
            <a:pPr indent="-311150" lvl="0" marL="457200" rtl="0" algn="l">
              <a:spcBef>
                <a:spcPts val="0"/>
              </a:spcBef>
              <a:spcAft>
                <a:spcPts val="0"/>
              </a:spcAft>
              <a:buSzPts val="1300"/>
              <a:buChar char="●"/>
            </a:pPr>
            <a:r>
              <a:rPr lang="id"/>
              <a:t>JavaScript Modules diawali pada teknologi bernama NodeJS, selanjutnya banyak library yang mengadopsi penggunaan JavaScript Modules di NodeJS agar bisa berjalan di Web Browser, seperti library CommonJS, AMD, RequireJS, dan lain-lain</a:t>
            </a:r>
            <a:endParaRPr/>
          </a:p>
          <a:p>
            <a:pPr indent="-311150" lvl="0" marL="457200" rtl="0" algn="l">
              <a:spcBef>
                <a:spcPts val="0"/>
              </a:spcBef>
              <a:spcAft>
                <a:spcPts val="0"/>
              </a:spcAft>
              <a:buSzPts val="1300"/>
              <a:buChar char="●"/>
            </a:pPr>
            <a:r>
              <a:rPr lang="id"/>
              <a:t>Namun untungnya, saat ini Browser modern sudah banyak mendukung JavaScript Modules, kecuali jika masih menggunakan Internet Explorer</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24" name="Google Shape;624;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Document Object Model</a:t>
            </a:r>
            <a:endParaRPr/>
          </a:p>
          <a:p>
            <a:pPr indent="-311150" lvl="0" marL="457200" rtl="0" algn="l">
              <a:spcBef>
                <a:spcPts val="0"/>
              </a:spcBef>
              <a:spcAft>
                <a:spcPts val="0"/>
              </a:spcAft>
              <a:buSzPts val="1300"/>
              <a:buChar char="●"/>
            </a:pPr>
            <a:r>
              <a:rPr lang="id"/>
              <a:t>JavaScript Async</a:t>
            </a:r>
            <a:endParaRPr/>
          </a:p>
          <a:p>
            <a:pPr indent="-311150" lvl="0" marL="457200" rtl="0" algn="l">
              <a:spcBef>
                <a:spcPts val="0"/>
              </a:spcBef>
              <a:spcAft>
                <a:spcPts val="0"/>
              </a:spcAft>
              <a:buSzPts val="1300"/>
              <a:buChar char="●"/>
            </a:pPr>
            <a:r>
              <a:rPr lang="id"/>
              <a:t>JavaScript Decorator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 dan Export</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garis besar, ada dua kata kunci yang digunakan dalam JavaScript Modules, yaitu import dan export</a:t>
            </a:r>
            <a:endParaRPr/>
          </a:p>
          <a:p>
            <a:pPr indent="-311150" lvl="0" marL="457200" rtl="0" algn="l">
              <a:spcBef>
                <a:spcPts val="0"/>
              </a:spcBef>
              <a:spcAft>
                <a:spcPts val="0"/>
              </a:spcAft>
              <a:buSzPts val="1300"/>
              <a:buChar char="●"/>
            </a:pPr>
            <a:r>
              <a:rPr lang="id"/>
              <a:t>import merupakan kata kunci yang digunakan untuk mengambil sesuatu dari module lain</a:t>
            </a:r>
            <a:endParaRPr/>
          </a:p>
          <a:p>
            <a:pPr indent="-311150" lvl="0" marL="457200" rtl="0" algn="l">
              <a:spcBef>
                <a:spcPts val="0"/>
              </a:spcBef>
              <a:spcAft>
                <a:spcPts val="0"/>
              </a:spcAft>
              <a:buSzPts val="1300"/>
              <a:buChar char="●"/>
            </a:pPr>
            <a:r>
              <a:rPr lang="id"/>
              <a:t>Sedangkan export merupakan kata kunci yang digunakan untuk memberitahu module lain, bagian mana yang ingin kita ekspose keluar, sehingga bisa di-import oleh module lain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