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8" r:id="rId3"/>
    <p:sldId id="259" r:id="rId4"/>
    <p:sldId id="266" r:id="rId5"/>
    <p:sldId id="280" r:id="rId6"/>
    <p:sldId id="260" r:id="rId7"/>
    <p:sldId id="261" r:id="rId8"/>
    <p:sldId id="262" r:id="rId9"/>
    <p:sldId id="281" r:id="rId10"/>
    <p:sldId id="264" r:id="rId11"/>
    <p:sldId id="265" r:id="rId12"/>
    <p:sldId id="267" r:id="rId13"/>
    <p:sldId id="268" r:id="rId14"/>
    <p:sldId id="282" r:id="rId15"/>
    <p:sldId id="269" r:id="rId16"/>
    <p:sldId id="270" r:id="rId17"/>
    <p:sldId id="271" r:id="rId18"/>
    <p:sldId id="272" r:id="rId19"/>
    <p:sldId id="273" r:id="rId20"/>
    <p:sldId id="279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69B304-1CEC-4FCA-9491-AF66345FD0EB}">
  <a:tblStyle styleId="{F069B304-1CEC-4FCA-9491-AF66345FD0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/>
  </p:normalViewPr>
  <p:slideViewPr>
    <p:cSldViewPr snapToGrid="0">
      <p:cViewPr>
        <p:scale>
          <a:sx n="100" d="100"/>
          <a:sy n="100" d="100"/>
        </p:scale>
        <p:origin x="10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8714a43093_3_1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8714a43093_3_1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6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67981" y="1343024"/>
            <a:ext cx="4923119" cy="3800475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2711759" y="518713"/>
            <a:ext cx="4687026" cy="24270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AU" sz="3600" dirty="0" err="1">
                <a:solidFill>
                  <a:srgbClr val="00B050"/>
                </a:solidFill>
                <a:latin typeface="Cooper Black" panose="0208090404030B020404" pitchFamily="18" charset="0"/>
              </a:rPr>
              <a:t>Lingkod</a:t>
            </a:r>
            <a:r>
              <a:rPr lang="en-AU" sz="3600" dirty="0">
                <a:solidFill>
                  <a:srgbClr val="00B050"/>
                </a:solidFill>
                <a:latin typeface="Cooper Black" panose="0208090404030B020404" pitchFamily="18" charset="0"/>
              </a:rPr>
              <a:t>: </a:t>
            </a:r>
            <a:r>
              <a:rPr lang="en-AU" sz="3600" dirty="0">
                <a:latin typeface="Cooper Black" panose="0208090404030B020404" pitchFamily="18" charset="0"/>
              </a:rPr>
              <a:t>"The  Analysis of Exam  Performance by Students"</a:t>
            </a:r>
            <a:endParaRPr sz="3600" dirty="0">
              <a:solidFill>
                <a:schemeClr val="dk2"/>
              </a:solidFill>
              <a:latin typeface="Cooper Black" panose="0208090404030B020404" pitchFamily="18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189225" y="130042"/>
            <a:ext cx="2644380" cy="4341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SDG 4 – Quality Education</a:t>
            </a:r>
            <a:endParaRPr sz="1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DAA96-A8B6-8E74-2B11-FDB6A813DBE5}"/>
              </a:ext>
            </a:extLst>
          </p:cNvPr>
          <p:cNvSpPr txBox="1"/>
          <p:nvPr/>
        </p:nvSpPr>
        <p:spPr>
          <a:xfrm>
            <a:off x="6304905" y="2819394"/>
            <a:ext cx="25576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PH" dirty="0">
                <a:latin typeface="Consolas" panose="020B0609020204030204" pitchFamily="49" charset="0"/>
              </a:rPr>
              <a:t>Adda, Yasmin</a:t>
            </a:r>
          </a:p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PH" dirty="0" err="1">
                <a:latin typeface="Consolas" panose="020B0609020204030204" pitchFamily="49" charset="0"/>
              </a:rPr>
              <a:t>Bajeta</a:t>
            </a:r>
            <a:r>
              <a:rPr lang="en-PH" dirty="0">
                <a:latin typeface="Consolas" panose="020B0609020204030204" pitchFamily="49" charset="0"/>
              </a:rPr>
              <a:t>, Nicole</a:t>
            </a:r>
          </a:p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PH" dirty="0">
                <a:latin typeface="Consolas" panose="020B0609020204030204" pitchFamily="49" charset="0"/>
              </a:rPr>
              <a:t>Navarro, Steven John</a:t>
            </a:r>
          </a:p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PH" dirty="0" err="1">
                <a:latin typeface="Consolas" panose="020B0609020204030204" pitchFamily="49" charset="0"/>
              </a:rPr>
              <a:t>Pesigan</a:t>
            </a:r>
            <a:r>
              <a:rPr lang="en-PH" dirty="0">
                <a:latin typeface="Consolas" panose="020B0609020204030204" pitchFamily="49" charset="0"/>
              </a:rPr>
              <a:t>, Jean Nessa</a:t>
            </a:r>
          </a:p>
          <a:p>
            <a:pPr marL="285750" indent="-285750" algn="r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PH" dirty="0" err="1">
                <a:latin typeface="Consolas" panose="020B0609020204030204" pitchFamily="49" charset="0"/>
              </a:rPr>
              <a:t>Rancap</a:t>
            </a:r>
            <a:r>
              <a:rPr lang="en-PH" dirty="0">
                <a:latin typeface="Consolas" panose="020B0609020204030204" pitchFamily="49" charset="0"/>
              </a:rPr>
              <a:t>, Jane 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21" name="Google Shape;1431;p27">
            <a:extLst>
              <a:ext uri="{FF2B5EF4-FFF2-40B4-BE49-F238E27FC236}">
                <a16:creationId xmlns:a16="http://schemas.microsoft.com/office/drawing/2014/main" id="{E749D48E-88DC-4185-AAEF-D1DB8FE10434}"/>
              </a:ext>
            </a:extLst>
          </p:cNvPr>
          <p:cNvGrpSpPr/>
          <p:nvPr/>
        </p:nvGrpSpPr>
        <p:grpSpPr>
          <a:xfrm>
            <a:off x="1110097" y="1000636"/>
            <a:ext cx="7041444" cy="4003288"/>
            <a:chOff x="1350400" y="1669924"/>
            <a:chExt cx="3154914" cy="2663934"/>
          </a:xfrm>
        </p:grpSpPr>
        <p:sp>
          <p:nvSpPr>
            <p:cNvPr id="22" name="Google Shape;1432;p27">
              <a:extLst>
                <a:ext uri="{FF2B5EF4-FFF2-40B4-BE49-F238E27FC236}">
                  <a16:creationId xmlns:a16="http://schemas.microsoft.com/office/drawing/2014/main" id="{2F7815FF-B2C5-4A98-9344-D3E7C17D9D8A}"/>
                </a:ext>
              </a:extLst>
            </p:cNvPr>
            <p:cNvSpPr/>
            <p:nvPr/>
          </p:nvSpPr>
          <p:spPr>
            <a:xfrm>
              <a:off x="1350406" y="1669924"/>
              <a:ext cx="3154907" cy="2098650"/>
            </a:xfrm>
            <a:custGeom>
              <a:avLst/>
              <a:gdLst/>
              <a:ahLst/>
              <a:cxnLst/>
              <a:rect l="l" t="t" r="r" b="b"/>
              <a:pathLst>
                <a:path w="54306" h="36126" extrusionOk="0">
                  <a:moveTo>
                    <a:pt x="1168" y="0"/>
                  </a:moveTo>
                  <a:cubicBezTo>
                    <a:pt x="534" y="0"/>
                    <a:pt x="0" y="500"/>
                    <a:pt x="0" y="1134"/>
                  </a:cubicBezTo>
                  <a:lnTo>
                    <a:pt x="0" y="34992"/>
                  </a:lnTo>
                  <a:cubicBezTo>
                    <a:pt x="0" y="35626"/>
                    <a:pt x="534" y="36126"/>
                    <a:pt x="1168" y="36126"/>
                  </a:cubicBezTo>
                  <a:lnTo>
                    <a:pt x="53171" y="36126"/>
                  </a:lnTo>
                  <a:cubicBezTo>
                    <a:pt x="53772" y="36126"/>
                    <a:pt x="54306" y="35626"/>
                    <a:pt x="54306" y="34992"/>
                  </a:cubicBezTo>
                  <a:lnTo>
                    <a:pt x="54306" y="1134"/>
                  </a:lnTo>
                  <a:cubicBezTo>
                    <a:pt x="54306" y="500"/>
                    <a:pt x="53772" y="0"/>
                    <a:pt x="53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33;p27">
              <a:extLst>
                <a:ext uri="{FF2B5EF4-FFF2-40B4-BE49-F238E27FC236}">
                  <a16:creationId xmlns:a16="http://schemas.microsoft.com/office/drawing/2014/main" id="{A2E7E271-AB11-427B-9452-41783EAB98F5}"/>
                </a:ext>
              </a:extLst>
            </p:cNvPr>
            <p:cNvSpPr/>
            <p:nvPr/>
          </p:nvSpPr>
          <p:spPr>
            <a:xfrm>
              <a:off x="1350400" y="1890802"/>
              <a:ext cx="3154907" cy="2443056"/>
            </a:xfrm>
            <a:custGeom>
              <a:avLst/>
              <a:gdLst/>
              <a:ahLst/>
              <a:cxnLst/>
              <a:rect l="l" t="t" r="r" b="b"/>
              <a:pathLst>
                <a:path w="54306" h="32291" extrusionOk="0">
                  <a:moveTo>
                    <a:pt x="0" y="1"/>
                  </a:moveTo>
                  <a:lnTo>
                    <a:pt x="0" y="31156"/>
                  </a:lnTo>
                  <a:cubicBezTo>
                    <a:pt x="0" y="31790"/>
                    <a:pt x="534" y="32291"/>
                    <a:pt x="1168" y="32291"/>
                  </a:cubicBezTo>
                  <a:lnTo>
                    <a:pt x="53171" y="32291"/>
                  </a:lnTo>
                  <a:cubicBezTo>
                    <a:pt x="53772" y="32291"/>
                    <a:pt x="54306" y="31790"/>
                    <a:pt x="54306" y="31156"/>
                  </a:cubicBezTo>
                  <a:lnTo>
                    <a:pt x="54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34;p27">
              <a:extLst>
                <a:ext uri="{FF2B5EF4-FFF2-40B4-BE49-F238E27FC236}">
                  <a16:creationId xmlns:a16="http://schemas.microsoft.com/office/drawing/2014/main" id="{9E244A67-4AF7-4B6F-B204-282C7670E923}"/>
                </a:ext>
              </a:extLst>
            </p:cNvPr>
            <p:cNvSpPr/>
            <p:nvPr/>
          </p:nvSpPr>
          <p:spPr>
            <a:xfrm>
              <a:off x="4326962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4" y="1"/>
                    <a:pt x="1" y="368"/>
                    <a:pt x="1" y="802"/>
                  </a:cubicBezTo>
                  <a:cubicBezTo>
                    <a:pt x="1" y="1235"/>
                    <a:pt x="334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35;p27">
              <a:extLst>
                <a:ext uri="{FF2B5EF4-FFF2-40B4-BE49-F238E27FC236}">
                  <a16:creationId xmlns:a16="http://schemas.microsoft.com/office/drawing/2014/main" id="{FA250839-1CA7-4A6E-9C1B-9CD4A66E7581}"/>
                </a:ext>
              </a:extLst>
            </p:cNvPr>
            <p:cNvSpPr/>
            <p:nvPr/>
          </p:nvSpPr>
          <p:spPr>
            <a:xfrm>
              <a:off x="4154478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5" y="1"/>
                    <a:pt x="1" y="368"/>
                    <a:pt x="1" y="802"/>
                  </a:cubicBezTo>
                  <a:cubicBezTo>
                    <a:pt x="1" y="1235"/>
                    <a:pt x="335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36;p27">
              <a:extLst>
                <a:ext uri="{FF2B5EF4-FFF2-40B4-BE49-F238E27FC236}">
                  <a16:creationId xmlns:a16="http://schemas.microsoft.com/office/drawing/2014/main" id="{BA15BB77-F73B-4401-AE1C-24068831B734}"/>
                </a:ext>
              </a:extLst>
            </p:cNvPr>
            <p:cNvSpPr/>
            <p:nvPr/>
          </p:nvSpPr>
          <p:spPr>
            <a:xfrm>
              <a:off x="3966541" y="1739635"/>
              <a:ext cx="106604" cy="91496"/>
            </a:xfrm>
            <a:custGeom>
              <a:avLst/>
              <a:gdLst/>
              <a:ahLst/>
              <a:cxnLst/>
              <a:rect l="l" t="t" r="r" b="b"/>
              <a:pathLst>
                <a:path w="1835" h="1575" extrusionOk="0">
                  <a:moveTo>
                    <a:pt x="1034" y="1"/>
                  </a:moveTo>
                  <a:cubicBezTo>
                    <a:pt x="334" y="1"/>
                    <a:pt x="0" y="868"/>
                    <a:pt x="501" y="1335"/>
                  </a:cubicBezTo>
                  <a:cubicBezTo>
                    <a:pt x="655" y="1501"/>
                    <a:pt x="853" y="1575"/>
                    <a:pt x="1049" y="1575"/>
                  </a:cubicBezTo>
                  <a:cubicBezTo>
                    <a:pt x="1446" y="1575"/>
                    <a:pt x="1835" y="1270"/>
                    <a:pt x="1835" y="802"/>
                  </a:cubicBezTo>
                  <a:cubicBezTo>
                    <a:pt x="1835" y="368"/>
                    <a:pt x="1468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6950F08-63EE-46BE-834F-416460E914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347129"/>
            <a:ext cx="6786115" cy="36567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E20EA8-28CA-A074-D685-BEA1607A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Comparison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431;p27">
            <a:extLst>
              <a:ext uri="{FF2B5EF4-FFF2-40B4-BE49-F238E27FC236}">
                <a16:creationId xmlns:a16="http://schemas.microsoft.com/office/drawing/2014/main" id="{3E6E6D19-9951-4C3C-94CC-5E4614B91301}"/>
              </a:ext>
            </a:extLst>
          </p:cNvPr>
          <p:cNvGrpSpPr/>
          <p:nvPr/>
        </p:nvGrpSpPr>
        <p:grpSpPr>
          <a:xfrm>
            <a:off x="1438275" y="276225"/>
            <a:ext cx="7259665" cy="4660793"/>
            <a:chOff x="1350400" y="1655083"/>
            <a:chExt cx="3154907" cy="2678775"/>
          </a:xfrm>
        </p:grpSpPr>
        <p:sp>
          <p:nvSpPr>
            <p:cNvPr id="13" name="Google Shape;1432;p27">
              <a:extLst>
                <a:ext uri="{FF2B5EF4-FFF2-40B4-BE49-F238E27FC236}">
                  <a16:creationId xmlns:a16="http://schemas.microsoft.com/office/drawing/2014/main" id="{DBEF67B6-69E6-4379-97B5-4DB86DD65C82}"/>
                </a:ext>
              </a:extLst>
            </p:cNvPr>
            <p:cNvSpPr/>
            <p:nvPr/>
          </p:nvSpPr>
          <p:spPr>
            <a:xfrm>
              <a:off x="1350400" y="1655083"/>
              <a:ext cx="3154907" cy="2098650"/>
            </a:xfrm>
            <a:custGeom>
              <a:avLst/>
              <a:gdLst/>
              <a:ahLst/>
              <a:cxnLst/>
              <a:rect l="l" t="t" r="r" b="b"/>
              <a:pathLst>
                <a:path w="54306" h="36126" extrusionOk="0">
                  <a:moveTo>
                    <a:pt x="1168" y="0"/>
                  </a:moveTo>
                  <a:cubicBezTo>
                    <a:pt x="534" y="0"/>
                    <a:pt x="0" y="500"/>
                    <a:pt x="0" y="1134"/>
                  </a:cubicBezTo>
                  <a:lnTo>
                    <a:pt x="0" y="34992"/>
                  </a:lnTo>
                  <a:cubicBezTo>
                    <a:pt x="0" y="35626"/>
                    <a:pt x="534" y="36126"/>
                    <a:pt x="1168" y="36126"/>
                  </a:cubicBezTo>
                  <a:lnTo>
                    <a:pt x="53171" y="36126"/>
                  </a:lnTo>
                  <a:cubicBezTo>
                    <a:pt x="53772" y="36126"/>
                    <a:pt x="54306" y="35626"/>
                    <a:pt x="54306" y="34992"/>
                  </a:cubicBezTo>
                  <a:lnTo>
                    <a:pt x="54306" y="1134"/>
                  </a:lnTo>
                  <a:cubicBezTo>
                    <a:pt x="54306" y="500"/>
                    <a:pt x="53772" y="0"/>
                    <a:pt x="53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33;p27">
              <a:extLst>
                <a:ext uri="{FF2B5EF4-FFF2-40B4-BE49-F238E27FC236}">
                  <a16:creationId xmlns:a16="http://schemas.microsoft.com/office/drawing/2014/main" id="{137F20AC-B31B-4D39-A56D-C636A5FA55B6}"/>
                </a:ext>
              </a:extLst>
            </p:cNvPr>
            <p:cNvSpPr/>
            <p:nvPr/>
          </p:nvSpPr>
          <p:spPr>
            <a:xfrm>
              <a:off x="1350400" y="1890802"/>
              <a:ext cx="3154907" cy="2443056"/>
            </a:xfrm>
            <a:custGeom>
              <a:avLst/>
              <a:gdLst/>
              <a:ahLst/>
              <a:cxnLst/>
              <a:rect l="l" t="t" r="r" b="b"/>
              <a:pathLst>
                <a:path w="54306" h="32291" extrusionOk="0">
                  <a:moveTo>
                    <a:pt x="0" y="1"/>
                  </a:moveTo>
                  <a:lnTo>
                    <a:pt x="0" y="31156"/>
                  </a:lnTo>
                  <a:cubicBezTo>
                    <a:pt x="0" y="31790"/>
                    <a:pt x="534" y="32291"/>
                    <a:pt x="1168" y="32291"/>
                  </a:cubicBezTo>
                  <a:lnTo>
                    <a:pt x="53171" y="32291"/>
                  </a:lnTo>
                  <a:cubicBezTo>
                    <a:pt x="53772" y="32291"/>
                    <a:pt x="54306" y="31790"/>
                    <a:pt x="54306" y="31156"/>
                  </a:cubicBezTo>
                  <a:lnTo>
                    <a:pt x="54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34;p27">
              <a:extLst>
                <a:ext uri="{FF2B5EF4-FFF2-40B4-BE49-F238E27FC236}">
                  <a16:creationId xmlns:a16="http://schemas.microsoft.com/office/drawing/2014/main" id="{A178A4BC-C2CC-42E3-A36E-F2FE0E457961}"/>
                </a:ext>
              </a:extLst>
            </p:cNvPr>
            <p:cNvSpPr/>
            <p:nvPr/>
          </p:nvSpPr>
          <p:spPr>
            <a:xfrm>
              <a:off x="4326962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4" y="1"/>
                    <a:pt x="1" y="368"/>
                    <a:pt x="1" y="802"/>
                  </a:cubicBezTo>
                  <a:cubicBezTo>
                    <a:pt x="1" y="1235"/>
                    <a:pt x="334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35;p27">
              <a:extLst>
                <a:ext uri="{FF2B5EF4-FFF2-40B4-BE49-F238E27FC236}">
                  <a16:creationId xmlns:a16="http://schemas.microsoft.com/office/drawing/2014/main" id="{F726CC75-28C8-44AF-9550-6DE78798A532}"/>
                </a:ext>
              </a:extLst>
            </p:cNvPr>
            <p:cNvSpPr/>
            <p:nvPr/>
          </p:nvSpPr>
          <p:spPr>
            <a:xfrm>
              <a:off x="4154478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5" y="1"/>
                    <a:pt x="1" y="368"/>
                    <a:pt x="1" y="802"/>
                  </a:cubicBezTo>
                  <a:cubicBezTo>
                    <a:pt x="1" y="1235"/>
                    <a:pt x="335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36;p27">
              <a:extLst>
                <a:ext uri="{FF2B5EF4-FFF2-40B4-BE49-F238E27FC236}">
                  <a16:creationId xmlns:a16="http://schemas.microsoft.com/office/drawing/2014/main" id="{B75A3A7A-67CD-46F8-AA5B-0C5D4D723540}"/>
                </a:ext>
              </a:extLst>
            </p:cNvPr>
            <p:cNvSpPr/>
            <p:nvPr/>
          </p:nvSpPr>
          <p:spPr>
            <a:xfrm>
              <a:off x="3966541" y="1739635"/>
              <a:ext cx="106604" cy="91496"/>
            </a:xfrm>
            <a:custGeom>
              <a:avLst/>
              <a:gdLst/>
              <a:ahLst/>
              <a:cxnLst/>
              <a:rect l="l" t="t" r="r" b="b"/>
              <a:pathLst>
                <a:path w="1835" h="1575" extrusionOk="0">
                  <a:moveTo>
                    <a:pt x="1034" y="1"/>
                  </a:moveTo>
                  <a:cubicBezTo>
                    <a:pt x="334" y="1"/>
                    <a:pt x="0" y="868"/>
                    <a:pt x="501" y="1335"/>
                  </a:cubicBezTo>
                  <a:cubicBezTo>
                    <a:pt x="655" y="1501"/>
                    <a:pt x="853" y="1575"/>
                    <a:pt x="1049" y="1575"/>
                  </a:cubicBezTo>
                  <a:cubicBezTo>
                    <a:pt x="1446" y="1575"/>
                    <a:pt x="1835" y="1270"/>
                    <a:pt x="1835" y="802"/>
                  </a:cubicBezTo>
                  <a:cubicBezTo>
                    <a:pt x="1835" y="368"/>
                    <a:pt x="1468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EA7006B-3839-4C7B-9C17-00F753998E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729036"/>
            <a:ext cx="7259665" cy="413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F5CD39-74C6-006D-4C64-88F659B5A75F}"/>
              </a:ext>
            </a:extLst>
          </p:cNvPr>
          <p:cNvSpPr txBox="1"/>
          <p:nvPr/>
        </p:nvSpPr>
        <p:spPr>
          <a:xfrm>
            <a:off x="1585612" y="322398"/>
            <a:ext cx="5295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Let's check at the write performance range by degree.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1431;p27">
            <a:extLst>
              <a:ext uri="{FF2B5EF4-FFF2-40B4-BE49-F238E27FC236}">
                <a16:creationId xmlns:a16="http://schemas.microsoft.com/office/drawing/2014/main" id="{8D0F7D11-E719-4DAD-9051-C914A2076009}"/>
              </a:ext>
            </a:extLst>
          </p:cNvPr>
          <p:cNvGrpSpPr/>
          <p:nvPr/>
        </p:nvGrpSpPr>
        <p:grpSpPr>
          <a:xfrm>
            <a:off x="251453" y="170148"/>
            <a:ext cx="6260847" cy="4803203"/>
            <a:chOff x="1350400" y="1655083"/>
            <a:chExt cx="3154907" cy="2678775"/>
          </a:xfrm>
        </p:grpSpPr>
        <p:sp>
          <p:nvSpPr>
            <p:cNvPr id="280" name="Google Shape;1432;p27">
              <a:extLst>
                <a:ext uri="{FF2B5EF4-FFF2-40B4-BE49-F238E27FC236}">
                  <a16:creationId xmlns:a16="http://schemas.microsoft.com/office/drawing/2014/main" id="{63FCCAC9-64BD-494C-931D-198AECA98B05}"/>
                </a:ext>
              </a:extLst>
            </p:cNvPr>
            <p:cNvSpPr/>
            <p:nvPr/>
          </p:nvSpPr>
          <p:spPr>
            <a:xfrm>
              <a:off x="1350400" y="1655083"/>
              <a:ext cx="3154907" cy="2098650"/>
            </a:xfrm>
            <a:custGeom>
              <a:avLst/>
              <a:gdLst/>
              <a:ahLst/>
              <a:cxnLst/>
              <a:rect l="l" t="t" r="r" b="b"/>
              <a:pathLst>
                <a:path w="54306" h="36126" extrusionOk="0">
                  <a:moveTo>
                    <a:pt x="1168" y="0"/>
                  </a:moveTo>
                  <a:cubicBezTo>
                    <a:pt x="534" y="0"/>
                    <a:pt x="0" y="500"/>
                    <a:pt x="0" y="1134"/>
                  </a:cubicBezTo>
                  <a:lnTo>
                    <a:pt x="0" y="34992"/>
                  </a:lnTo>
                  <a:cubicBezTo>
                    <a:pt x="0" y="35626"/>
                    <a:pt x="534" y="36126"/>
                    <a:pt x="1168" y="36126"/>
                  </a:cubicBezTo>
                  <a:lnTo>
                    <a:pt x="53171" y="36126"/>
                  </a:lnTo>
                  <a:cubicBezTo>
                    <a:pt x="53772" y="36126"/>
                    <a:pt x="54306" y="35626"/>
                    <a:pt x="54306" y="34992"/>
                  </a:cubicBezTo>
                  <a:lnTo>
                    <a:pt x="54306" y="1134"/>
                  </a:lnTo>
                  <a:cubicBezTo>
                    <a:pt x="54306" y="500"/>
                    <a:pt x="53772" y="0"/>
                    <a:pt x="53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433;p27">
              <a:extLst>
                <a:ext uri="{FF2B5EF4-FFF2-40B4-BE49-F238E27FC236}">
                  <a16:creationId xmlns:a16="http://schemas.microsoft.com/office/drawing/2014/main" id="{00DF870E-522B-474F-A20D-23B9F02B62E2}"/>
                </a:ext>
              </a:extLst>
            </p:cNvPr>
            <p:cNvSpPr/>
            <p:nvPr/>
          </p:nvSpPr>
          <p:spPr>
            <a:xfrm>
              <a:off x="1350400" y="1890802"/>
              <a:ext cx="3154907" cy="2443056"/>
            </a:xfrm>
            <a:custGeom>
              <a:avLst/>
              <a:gdLst/>
              <a:ahLst/>
              <a:cxnLst/>
              <a:rect l="l" t="t" r="r" b="b"/>
              <a:pathLst>
                <a:path w="54306" h="32291" extrusionOk="0">
                  <a:moveTo>
                    <a:pt x="0" y="1"/>
                  </a:moveTo>
                  <a:lnTo>
                    <a:pt x="0" y="31156"/>
                  </a:lnTo>
                  <a:cubicBezTo>
                    <a:pt x="0" y="31790"/>
                    <a:pt x="534" y="32291"/>
                    <a:pt x="1168" y="32291"/>
                  </a:cubicBezTo>
                  <a:lnTo>
                    <a:pt x="53171" y="32291"/>
                  </a:lnTo>
                  <a:cubicBezTo>
                    <a:pt x="53772" y="32291"/>
                    <a:pt x="54306" y="31790"/>
                    <a:pt x="54306" y="31156"/>
                  </a:cubicBezTo>
                  <a:lnTo>
                    <a:pt x="54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434;p27">
              <a:extLst>
                <a:ext uri="{FF2B5EF4-FFF2-40B4-BE49-F238E27FC236}">
                  <a16:creationId xmlns:a16="http://schemas.microsoft.com/office/drawing/2014/main" id="{E03A4E7F-97FB-443E-9810-0F0F4358131F}"/>
                </a:ext>
              </a:extLst>
            </p:cNvPr>
            <p:cNvSpPr/>
            <p:nvPr/>
          </p:nvSpPr>
          <p:spPr>
            <a:xfrm>
              <a:off x="4326962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4" y="1"/>
                    <a:pt x="1" y="368"/>
                    <a:pt x="1" y="802"/>
                  </a:cubicBezTo>
                  <a:cubicBezTo>
                    <a:pt x="1" y="1235"/>
                    <a:pt x="334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435;p27">
              <a:extLst>
                <a:ext uri="{FF2B5EF4-FFF2-40B4-BE49-F238E27FC236}">
                  <a16:creationId xmlns:a16="http://schemas.microsoft.com/office/drawing/2014/main" id="{4E9229E4-2C07-463A-A5F3-8F2E40239107}"/>
                </a:ext>
              </a:extLst>
            </p:cNvPr>
            <p:cNvSpPr/>
            <p:nvPr/>
          </p:nvSpPr>
          <p:spPr>
            <a:xfrm>
              <a:off x="4154478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5" y="1"/>
                    <a:pt x="1" y="368"/>
                    <a:pt x="1" y="802"/>
                  </a:cubicBezTo>
                  <a:cubicBezTo>
                    <a:pt x="1" y="1235"/>
                    <a:pt x="335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436;p27">
              <a:extLst>
                <a:ext uri="{FF2B5EF4-FFF2-40B4-BE49-F238E27FC236}">
                  <a16:creationId xmlns:a16="http://schemas.microsoft.com/office/drawing/2014/main" id="{5E0EB914-077E-48AB-9B5B-22075FB45433}"/>
                </a:ext>
              </a:extLst>
            </p:cNvPr>
            <p:cNvSpPr/>
            <p:nvPr/>
          </p:nvSpPr>
          <p:spPr>
            <a:xfrm>
              <a:off x="3966541" y="1739635"/>
              <a:ext cx="106604" cy="91496"/>
            </a:xfrm>
            <a:custGeom>
              <a:avLst/>
              <a:gdLst/>
              <a:ahLst/>
              <a:cxnLst/>
              <a:rect l="l" t="t" r="r" b="b"/>
              <a:pathLst>
                <a:path w="1835" h="1575" extrusionOk="0">
                  <a:moveTo>
                    <a:pt x="1034" y="1"/>
                  </a:moveTo>
                  <a:cubicBezTo>
                    <a:pt x="334" y="1"/>
                    <a:pt x="0" y="868"/>
                    <a:pt x="501" y="1335"/>
                  </a:cubicBezTo>
                  <a:cubicBezTo>
                    <a:pt x="655" y="1501"/>
                    <a:pt x="853" y="1575"/>
                    <a:pt x="1049" y="1575"/>
                  </a:cubicBezTo>
                  <a:cubicBezTo>
                    <a:pt x="1446" y="1575"/>
                    <a:pt x="1835" y="1270"/>
                    <a:pt x="1835" y="802"/>
                  </a:cubicBezTo>
                  <a:cubicBezTo>
                    <a:pt x="1835" y="368"/>
                    <a:pt x="1468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5" name="Picture 284">
            <a:extLst>
              <a:ext uri="{FF2B5EF4-FFF2-40B4-BE49-F238E27FC236}">
                <a16:creationId xmlns:a16="http://schemas.microsoft.com/office/drawing/2014/main" id="{10B78145-125D-4816-B171-F62CCDB304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8" y="637420"/>
            <a:ext cx="5993577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229CA7-E1E2-498A-880E-7FA5B7F8A408}"/>
              </a:ext>
            </a:extLst>
          </p:cNvPr>
          <p:cNvSpPr txBox="1"/>
          <p:nvPr/>
        </p:nvSpPr>
        <p:spPr>
          <a:xfrm>
            <a:off x="6889497" y="1983633"/>
            <a:ext cx="1908815" cy="73866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latin typeface="Fjalla One" panose="02000506040000020004" pitchFamily="2" charset="0"/>
              </a:rPr>
              <a:t>Let's check at the math performance range by class</a:t>
            </a:r>
            <a:r>
              <a:rPr lang="en-AU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1431;p27">
            <a:extLst>
              <a:ext uri="{FF2B5EF4-FFF2-40B4-BE49-F238E27FC236}">
                <a16:creationId xmlns:a16="http://schemas.microsoft.com/office/drawing/2014/main" id="{A3C3E3B4-0CF1-408B-8950-6A5F3B34CC06}"/>
              </a:ext>
            </a:extLst>
          </p:cNvPr>
          <p:cNvGrpSpPr/>
          <p:nvPr/>
        </p:nvGrpSpPr>
        <p:grpSpPr>
          <a:xfrm>
            <a:off x="2749327" y="170148"/>
            <a:ext cx="6260847" cy="4803203"/>
            <a:chOff x="1350400" y="1655083"/>
            <a:chExt cx="3154907" cy="2678775"/>
          </a:xfrm>
        </p:grpSpPr>
        <p:sp>
          <p:nvSpPr>
            <p:cNvPr id="30" name="Google Shape;1432;p27">
              <a:extLst>
                <a:ext uri="{FF2B5EF4-FFF2-40B4-BE49-F238E27FC236}">
                  <a16:creationId xmlns:a16="http://schemas.microsoft.com/office/drawing/2014/main" id="{85D4B29C-F6DD-44A5-9AC0-6F53E798B5D2}"/>
                </a:ext>
              </a:extLst>
            </p:cNvPr>
            <p:cNvSpPr/>
            <p:nvPr/>
          </p:nvSpPr>
          <p:spPr>
            <a:xfrm>
              <a:off x="1350400" y="1655083"/>
              <a:ext cx="3154907" cy="2098650"/>
            </a:xfrm>
            <a:custGeom>
              <a:avLst/>
              <a:gdLst/>
              <a:ahLst/>
              <a:cxnLst/>
              <a:rect l="l" t="t" r="r" b="b"/>
              <a:pathLst>
                <a:path w="54306" h="36126" extrusionOk="0">
                  <a:moveTo>
                    <a:pt x="1168" y="0"/>
                  </a:moveTo>
                  <a:cubicBezTo>
                    <a:pt x="534" y="0"/>
                    <a:pt x="0" y="500"/>
                    <a:pt x="0" y="1134"/>
                  </a:cubicBezTo>
                  <a:lnTo>
                    <a:pt x="0" y="34992"/>
                  </a:lnTo>
                  <a:cubicBezTo>
                    <a:pt x="0" y="35626"/>
                    <a:pt x="534" y="36126"/>
                    <a:pt x="1168" y="36126"/>
                  </a:cubicBezTo>
                  <a:lnTo>
                    <a:pt x="53171" y="36126"/>
                  </a:lnTo>
                  <a:cubicBezTo>
                    <a:pt x="53772" y="36126"/>
                    <a:pt x="54306" y="35626"/>
                    <a:pt x="54306" y="34992"/>
                  </a:cubicBezTo>
                  <a:lnTo>
                    <a:pt x="54306" y="1134"/>
                  </a:lnTo>
                  <a:cubicBezTo>
                    <a:pt x="54306" y="500"/>
                    <a:pt x="53772" y="0"/>
                    <a:pt x="53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33;p27">
              <a:extLst>
                <a:ext uri="{FF2B5EF4-FFF2-40B4-BE49-F238E27FC236}">
                  <a16:creationId xmlns:a16="http://schemas.microsoft.com/office/drawing/2014/main" id="{CA912AE8-7E62-480A-B5C9-F445943C082B}"/>
                </a:ext>
              </a:extLst>
            </p:cNvPr>
            <p:cNvSpPr/>
            <p:nvPr/>
          </p:nvSpPr>
          <p:spPr>
            <a:xfrm>
              <a:off x="1350400" y="1890802"/>
              <a:ext cx="3154907" cy="2443056"/>
            </a:xfrm>
            <a:custGeom>
              <a:avLst/>
              <a:gdLst/>
              <a:ahLst/>
              <a:cxnLst/>
              <a:rect l="l" t="t" r="r" b="b"/>
              <a:pathLst>
                <a:path w="54306" h="32291" extrusionOk="0">
                  <a:moveTo>
                    <a:pt x="0" y="1"/>
                  </a:moveTo>
                  <a:lnTo>
                    <a:pt x="0" y="31156"/>
                  </a:lnTo>
                  <a:cubicBezTo>
                    <a:pt x="0" y="31790"/>
                    <a:pt x="534" y="32291"/>
                    <a:pt x="1168" y="32291"/>
                  </a:cubicBezTo>
                  <a:lnTo>
                    <a:pt x="53171" y="32291"/>
                  </a:lnTo>
                  <a:cubicBezTo>
                    <a:pt x="53772" y="32291"/>
                    <a:pt x="54306" y="31790"/>
                    <a:pt x="54306" y="31156"/>
                  </a:cubicBezTo>
                  <a:lnTo>
                    <a:pt x="54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34;p27">
              <a:extLst>
                <a:ext uri="{FF2B5EF4-FFF2-40B4-BE49-F238E27FC236}">
                  <a16:creationId xmlns:a16="http://schemas.microsoft.com/office/drawing/2014/main" id="{09E11D3F-DB46-458C-B7B3-2E4D6FA4E208}"/>
                </a:ext>
              </a:extLst>
            </p:cNvPr>
            <p:cNvSpPr/>
            <p:nvPr/>
          </p:nvSpPr>
          <p:spPr>
            <a:xfrm>
              <a:off x="4326962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4" y="1"/>
                    <a:pt x="1" y="368"/>
                    <a:pt x="1" y="802"/>
                  </a:cubicBezTo>
                  <a:cubicBezTo>
                    <a:pt x="1" y="1235"/>
                    <a:pt x="334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35;p27">
              <a:extLst>
                <a:ext uri="{FF2B5EF4-FFF2-40B4-BE49-F238E27FC236}">
                  <a16:creationId xmlns:a16="http://schemas.microsoft.com/office/drawing/2014/main" id="{A583C818-13DC-4DDD-8EBB-2CB09257EE9F}"/>
                </a:ext>
              </a:extLst>
            </p:cNvPr>
            <p:cNvSpPr/>
            <p:nvPr/>
          </p:nvSpPr>
          <p:spPr>
            <a:xfrm>
              <a:off x="4154478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5" y="1"/>
                    <a:pt x="1" y="368"/>
                    <a:pt x="1" y="802"/>
                  </a:cubicBezTo>
                  <a:cubicBezTo>
                    <a:pt x="1" y="1235"/>
                    <a:pt x="335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36;p27">
              <a:extLst>
                <a:ext uri="{FF2B5EF4-FFF2-40B4-BE49-F238E27FC236}">
                  <a16:creationId xmlns:a16="http://schemas.microsoft.com/office/drawing/2014/main" id="{3FDEA7EA-CBFF-4FAB-B138-39E0BAE77576}"/>
                </a:ext>
              </a:extLst>
            </p:cNvPr>
            <p:cNvSpPr/>
            <p:nvPr/>
          </p:nvSpPr>
          <p:spPr>
            <a:xfrm>
              <a:off x="3966541" y="1739635"/>
              <a:ext cx="106604" cy="91496"/>
            </a:xfrm>
            <a:custGeom>
              <a:avLst/>
              <a:gdLst/>
              <a:ahLst/>
              <a:cxnLst/>
              <a:rect l="l" t="t" r="r" b="b"/>
              <a:pathLst>
                <a:path w="1835" h="1575" extrusionOk="0">
                  <a:moveTo>
                    <a:pt x="1034" y="1"/>
                  </a:moveTo>
                  <a:cubicBezTo>
                    <a:pt x="334" y="1"/>
                    <a:pt x="0" y="868"/>
                    <a:pt x="501" y="1335"/>
                  </a:cubicBezTo>
                  <a:cubicBezTo>
                    <a:pt x="655" y="1501"/>
                    <a:pt x="853" y="1575"/>
                    <a:pt x="1049" y="1575"/>
                  </a:cubicBezTo>
                  <a:cubicBezTo>
                    <a:pt x="1446" y="1575"/>
                    <a:pt x="1835" y="1270"/>
                    <a:pt x="1835" y="802"/>
                  </a:cubicBezTo>
                  <a:cubicBezTo>
                    <a:pt x="1835" y="368"/>
                    <a:pt x="1468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DEE625E-5709-4D70-9D81-C5DCA507B1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560" y="592806"/>
            <a:ext cx="6166613" cy="442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9B26E07-9931-42F3-B3EC-0EF76854182C}"/>
              </a:ext>
            </a:extLst>
          </p:cNvPr>
          <p:cNvSpPr txBox="1"/>
          <p:nvPr/>
        </p:nvSpPr>
        <p:spPr>
          <a:xfrm>
            <a:off x="480781" y="321755"/>
            <a:ext cx="2095511" cy="95410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latin typeface="Fjalla One" panose="02000506040000020004" pitchFamily="2" charset="0"/>
              </a:rPr>
              <a:t>Let's check at the read performance range by class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D2D7-BF3D-857F-2681-D6503E5C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003" y="1304925"/>
            <a:ext cx="4671822" cy="2360703"/>
          </a:xfrm>
        </p:spPr>
        <p:txBody>
          <a:bodyPr/>
          <a:lstStyle/>
          <a:p>
            <a:r>
              <a:rPr lang="en-PH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PH" sz="320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Relationship</a:t>
            </a:r>
            <a:r>
              <a:rPr lang="en-PH" sz="3200" i="0" dirty="0">
                <a:effectLst/>
                <a:latin typeface="Consolas" panose="020B0609020204030204" pitchFamily="49" charset="0"/>
              </a:rPr>
              <a:t> Between </a:t>
            </a:r>
            <a:r>
              <a:rPr lang="en-PH" sz="32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PH" sz="3200" i="0" dirty="0">
                <a:effectLst/>
                <a:latin typeface="Consolas" panose="020B0609020204030204" pitchFamily="49" charset="0"/>
              </a:rPr>
              <a:t> And </a:t>
            </a:r>
            <a:r>
              <a:rPr lang="en-PH" sz="320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Student Performance </a:t>
            </a:r>
            <a:r>
              <a:rPr lang="en-PH" sz="3200" i="0" dirty="0">
                <a:effectLst/>
                <a:latin typeface="Consolas" panose="020B0609020204030204" pitchFamily="49" charset="0"/>
              </a:rPr>
              <a:t>in </a:t>
            </a:r>
            <a:r>
              <a:rPr lang="en-PH" sz="320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lang="en-PH" sz="3200" i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”)</a:t>
            </a:r>
            <a:endParaRPr lang="en-PH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5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E62827-85AC-4341-96FB-A1EA24714DDE}"/>
              </a:ext>
            </a:extLst>
          </p:cNvPr>
          <p:cNvSpPr txBox="1"/>
          <p:nvPr/>
        </p:nvSpPr>
        <p:spPr>
          <a:xfrm>
            <a:off x="1817650" y="-156119"/>
            <a:ext cx="12043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3">
                    <a:lumMod val="50000"/>
                  </a:schemeClr>
                </a:solidFill>
                <a:latin typeface="Fjalla One"/>
              </a:rPr>
              <a:t>05</a:t>
            </a:r>
          </a:p>
          <a:p>
            <a:endParaRPr lang="en-AU" sz="6000" dirty="0">
              <a:latin typeface="Flaj"/>
            </a:endParaRPr>
          </a:p>
        </p:txBody>
      </p:sp>
      <p:grpSp>
        <p:nvGrpSpPr>
          <p:cNvPr id="57" name="Google Shape;1431;p27">
            <a:extLst>
              <a:ext uri="{FF2B5EF4-FFF2-40B4-BE49-F238E27FC236}">
                <a16:creationId xmlns:a16="http://schemas.microsoft.com/office/drawing/2014/main" id="{FA9BEB23-4E52-4E3B-9F91-8FDD702300B2}"/>
              </a:ext>
            </a:extLst>
          </p:cNvPr>
          <p:cNvGrpSpPr/>
          <p:nvPr/>
        </p:nvGrpSpPr>
        <p:grpSpPr>
          <a:xfrm>
            <a:off x="2693571" y="751221"/>
            <a:ext cx="5155030" cy="4222130"/>
            <a:chOff x="1350400" y="1655083"/>
            <a:chExt cx="3154907" cy="2678775"/>
          </a:xfrm>
        </p:grpSpPr>
        <p:sp>
          <p:nvSpPr>
            <p:cNvPr id="58" name="Google Shape;1432;p27">
              <a:extLst>
                <a:ext uri="{FF2B5EF4-FFF2-40B4-BE49-F238E27FC236}">
                  <a16:creationId xmlns:a16="http://schemas.microsoft.com/office/drawing/2014/main" id="{DAC1AB3C-A361-49D1-9B29-3900242E87BD}"/>
                </a:ext>
              </a:extLst>
            </p:cNvPr>
            <p:cNvSpPr/>
            <p:nvPr/>
          </p:nvSpPr>
          <p:spPr>
            <a:xfrm>
              <a:off x="1350400" y="1655083"/>
              <a:ext cx="3154907" cy="2098650"/>
            </a:xfrm>
            <a:custGeom>
              <a:avLst/>
              <a:gdLst/>
              <a:ahLst/>
              <a:cxnLst/>
              <a:rect l="l" t="t" r="r" b="b"/>
              <a:pathLst>
                <a:path w="54306" h="36126" extrusionOk="0">
                  <a:moveTo>
                    <a:pt x="1168" y="0"/>
                  </a:moveTo>
                  <a:cubicBezTo>
                    <a:pt x="534" y="0"/>
                    <a:pt x="0" y="500"/>
                    <a:pt x="0" y="1134"/>
                  </a:cubicBezTo>
                  <a:lnTo>
                    <a:pt x="0" y="34992"/>
                  </a:lnTo>
                  <a:cubicBezTo>
                    <a:pt x="0" y="35626"/>
                    <a:pt x="534" y="36126"/>
                    <a:pt x="1168" y="36126"/>
                  </a:cubicBezTo>
                  <a:lnTo>
                    <a:pt x="53171" y="36126"/>
                  </a:lnTo>
                  <a:cubicBezTo>
                    <a:pt x="53772" y="36126"/>
                    <a:pt x="54306" y="35626"/>
                    <a:pt x="54306" y="34992"/>
                  </a:cubicBezTo>
                  <a:lnTo>
                    <a:pt x="54306" y="1134"/>
                  </a:lnTo>
                  <a:cubicBezTo>
                    <a:pt x="54306" y="500"/>
                    <a:pt x="53772" y="0"/>
                    <a:pt x="53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3;p27">
              <a:extLst>
                <a:ext uri="{FF2B5EF4-FFF2-40B4-BE49-F238E27FC236}">
                  <a16:creationId xmlns:a16="http://schemas.microsoft.com/office/drawing/2014/main" id="{B1E7B719-B668-47A4-8C90-031014149A20}"/>
                </a:ext>
              </a:extLst>
            </p:cNvPr>
            <p:cNvSpPr/>
            <p:nvPr/>
          </p:nvSpPr>
          <p:spPr>
            <a:xfrm>
              <a:off x="1350400" y="1890802"/>
              <a:ext cx="3154907" cy="2443056"/>
            </a:xfrm>
            <a:custGeom>
              <a:avLst/>
              <a:gdLst/>
              <a:ahLst/>
              <a:cxnLst/>
              <a:rect l="l" t="t" r="r" b="b"/>
              <a:pathLst>
                <a:path w="54306" h="32291" extrusionOk="0">
                  <a:moveTo>
                    <a:pt x="0" y="1"/>
                  </a:moveTo>
                  <a:lnTo>
                    <a:pt x="0" y="31156"/>
                  </a:lnTo>
                  <a:cubicBezTo>
                    <a:pt x="0" y="31790"/>
                    <a:pt x="534" y="32291"/>
                    <a:pt x="1168" y="32291"/>
                  </a:cubicBezTo>
                  <a:lnTo>
                    <a:pt x="53171" y="32291"/>
                  </a:lnTo>
                  <a:cubicBezTo>
                    <a:pt x="53772" y="32291"/>
                    <a:pt x="54306" y="31790"/>
                    <a:pt x="54306" y="31156"/>
                  </a:cubicBezTo>
                  <a:lnTo>
                    <a:pt x="54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4;p27">
              <a:extLst>
                <a:ext uri="{FF2B5EF4-FFF2-40B4-BE49-F238E27FC236}">
                  <a16:creationId xmlns:a16="http://schemas.microsoft.com/office/drawing/2014/main" id="{97271095-A1B1-4A25-877E-D9676698638B}"/>
                </a:ext>
              </a:extLst>
            </p:cNvPr>
            <p:cNvSpPr/>
            <p:nvPr/>
          </p:nvSpPr>
          <p:spPr>
            <a:xfrm>
              <a:off x="4326962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4" y="1"/>
                    <a:pt x="1" y="368"/>
                    <a:pt x="1" y="802"/>
                  </a:cubicBezTo>
                  <a:cubicBezTo>
                    <a:pt x="1" y="1235"/>
                    <a:pt x="334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35;p27">
              <a:extLst>
                <a:ext uri="{FF2B5EF4-FFF2-40B4-BE49-F238E27FC236}">
                  <a16:creationId xmlns:a16="http://schemas.microsoft.com/office/drawing/2014/main" id="{E38409B7-CF99-4F79-A56E-EBE055E65E76}"/>
                </a:ext>
              </a:extLst>
            </p:cNvPr>
            <p:cNvSpPr/>
            <p:nvPr/>
          </p:nvSpPr>
          <p:spPr>
            <a:xfrm>
              <a:off x="4154478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5" y="1"/>
                    <a:pt x="1" y="368"/>
                    <a:pt x="1" y="802"/>
                  </a:cubicBezTo>
                  <a:cubicBezTo>
                    <a:pt x="1" y="1235"/>
                    <a:pt x="335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6;p27">
              <a:extLst>
                <a:ext uri="{FF2B5EF4-FFF2-40B4-BE49-F238E27FC236}">
                  <a16:creationId xmlns:a16="http://schemas.microsoft.com/office/drawing/2014/main" id="{17AD98B4-4EDD-490C-AEBB-0509C7B96B7D}"/>
                </a:ext>
              </a:extLst>
            </p:cNvPr>
            <p:cNvSpPr/>
            <p:nvPr/>
          </p:nvSpPr>
          <p:spPr>
            <a:xfrm>
              <a:off x="3966541" y="1739635"/>
              <a:ext cx="106604" cy="91496"/>
            </a:xfrm>
            <a:custGeom>
              <a:avLst/>
              <a:gdLst/>
              <a:ahLst/>
              <a:cxnLst/>
              <a:rect l="l" t="t" r="r" b="b"/>
              <a:pathLst>
                <a:path w="1835" h="1575" extrusionOk="0">
                  <a:moveTo>
                    <a:pt x="1034" y="1"/>
                  </a:moveTo>
                  <a:cubicBezTo>
                    <a:pt x="334" y="1"/>
                    <a:pt x="0" y="868"/>
                    <a:pt x="501" y="1335"/>
                  </a:cubicBezTo>
                  <a:cubicBezTo>
                    <a:pt x="655" y="1501"/>
                    <a:pt x="853" y="1575"/>
                    <a:pt x="1049" y="1575"/>
                  </a:cubicBezTo>
                  <a:cubicBezTo>
                    <a:pt x="1446" y="1575"/>
                    <a:pt x="1835" y="1270"/>
                    <a:pt x="1835" y="802"/>
                  </a:cubicBezTo>
                  <a:cubicBezTo>
                    <a:pt x="1835" y="368"/>
                    <a:pt x="1468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92A24ED8-E77E-400B-8AAC-F527EA8525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571" y="1295399"/>
            <a:ext cx="4964530" cy="351953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72707BB-1A4B-4D7A-9931-58DE533BFDC3}"/>
              </a:ext>
            </a:extLst>
          </p:cNvPr>
          <p:cNvSpPr txBox="1"/>
          <p:nvPr/>
        </p:nvSpPr>
        <p:spPr>
          <a:xfrm>
            <a:off x="351508" y="2147555"/>
            <a:ext cx="2220242" cy="52322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latin typeface="Fjalla One" panose="02000506040000020004" pitchFamily="2" charset="0"/>
              </a:rPr>
              <a:t>Identifying the count of gender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9D3FD-42F2-6104-4FDA-E1766DBBC13F}"/>
              </a:ext>
            </a:extLst>
          </p:cNvPr>
          <p:cNvSpPr txBox="1"/>
          <p:nvPr/>
        </p:nvSpPr>
        <p:spPr>
          <a:xfrm>
            <a:off x="2781300" y="772179"/>
            <a:ext cx="473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  <a:latin typeface="Consolas" panose="020B0609020204030204" pitchFamily="49" charset="0"/>
              </a:rPr>
              <a:t>sns.countplot</a:t>
            </a:r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(data[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'gender'</a:t>
            </a:r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431;p27">
            <a:extLst>
              <a:ext uri="{FF2B5EF4-FFF2-40B4-BE49-F238E27FC236}">
                <a16:creationId xmlns:a16="http://schemas.microsoft.com/office/drawing/2014/main" id="{D72F47E1-508D-409E-8948-074853D9E3E7}"/>
              </a:ext>
            </a:extLst>
          </p:cNvPr>
          <p:cNvGrpSpPr/>
          <p:nvPr/>
        </p:nvGrpSpPr>
        <p:grpSpPr>
          <a:xfrm>
            <a:off x="1025910" y="170149"/>
            <a:ext cx="5419495" cy="4803201"/>
            <a:chOff x="1350399" y="1655084"/>
            <a:chExt cx="3154908" cy="2678774"/>
          </a:xfrm>
        </p:grpSpPr>
        <p:sp>
          <p:nvSpPr>
            <p:cNvPr id="39" name="Google Shape;1432;p27">
              <a:extLst>
                <a:ext uri="{FF2B5EF4-FFF2-40B4-BE49-F238E27FC236}">
                  <a16:creationId xmlns:a16="http://schemas.microsoft.com/office/drawing/2014/main" id="{0E5843AE-0B29-4868-8E76-77BE681524CA}"/>
                </a:ext>
              </a:extLst>
            </p:cNvPr>
            <p:cNvSpPr/>
            <p:nvPr/>
          </p:nvSpPr>
          <p:spPr>
            <a:xfrm>
              <a:off x="1350399" y="1655084"/>
              <a:ext cx="3154907" cy="2098650"/>
            </a:xfrm>
            <a:custGeom>
              <a:avLst/>
              <a:gdLst/>
              <a:ahLst/>
              <a:cxnLst/>
              <a:rect l="l" t="t" r="r" b="b"/>
              <a:pathLst>
                <a:path w="54306" h="36126" extrusionOk="0">
                  <a:moveTo>
                    <a:pt x="1168" y="0"/>
                  </a:moveTo>
                  <a:cubicBezTo>
                    <a:pt x="534" y="0"/>
                    <a:pt x="0" y="500"/>
                    <a:pt x="0" y="1134"/>
                  </a:cubicBezTo>
                  <a:lnTo>
                    <a:pt x="0" y="34992"/>
                  </a:lnTo>
                  <a:cubicBezTo>
                    <a:pt x="0" y="35626"/>
                    <a:pt x="534" y="36126"/>
                    <a:pt x="1168" y="36126"/>
                  </a:cubicBezTo>
                  <a:lnTo>
                    <a:pt x="53171" y="36126"/>
                  </a:lnTo>
                  <a:cubicBezTo>
                    <a:pt x="53772" y="36126"/>
                    <a:pt x="54306" y="35626"/>
                    <a:pt x="54306" y="34992"/>
                  </a:cubicBezTo>
                  <a:lnTo>
                    <a:pt x="54306" y="1134"/>
                  </a:lnTo>
                  <a:cubicBezTo>
                    <a:pt x="54306" y="500"/>
                    <a:pt x="53772" y="0"/>
                    <a:pt x="53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33;p27">
              <a:extLst>
                <a:ext uri="{FF2B5EF4-FFF2-40B4-BE49-F238E27FC236}">
                  <a16:creationId xmlns:a16="http://schemas.microsoft.com/office/drawing/2014/main" id="{6712D16C-B607-4025-94C8-160CDFD77FD6}"/>
                </a:ext>
              </a:extLst>
            </p:cNvPr>
            <p:cNvSpPr/>
            <p:nvPr/>
          </p:nvSpPr>
          <p:spPr>
            <a:xfrm>
              <a:off x="1350400" y="1890802"/>
              <a:ext cx="3154907" cy="2443056"/>
            </a:xfrm>
            <a:custGeom>
              <a:avLst/>
              <a:gdLst/>
              <a:ahLst/>
              <a:cxnLst/>
              <a:rect l="l" t="t" r="r" b="b"/>
              <a:pathLst>
                <a:path w="54306" h="32291" extrusionOk="0">
                  <a:moveTo>
                    <a:pt x="0" y="1"/>
                  </a:moveTo>
                  <a:lnTo>
                    <a:pt x="0" y="31156"/>
                  </a:lnTo>
                  <a:cubicBezTo>
                    <a:pt x="0" y="31790"/>
                    <a:pt x="534" y="32291"/>
                    <a:pt x="1168" y="32291"/>
                  </a:cubicBezTo>
                  <a:lnTo>
                    <a:pt x="53171" y="32291"/>
                  </a:lnTo>
                  <a:cubicBezTo>
                    <a:pt x="53772" y="32291"/>
                    <a:pt x="54306" y="31790"/>
                    <a:pt x="54306" y="31156"/>
                  </a:cubicBezTo>
                  <a:lnTo>
                    <a:pt x="54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34;p27">
              <a:extLst>
                <a:ext uri="{FF2B5EF4-FFF2-40B4-BE49-F238E27FC236}">
                  <a16:creationId xmlns:a16="http://schemas.microsoft.com/office/drawing/2014/main" id="{C0A1439E-668D-4ECB-A428-5C3EF2FF6413}"/>
                </a:ext>
              </a:extLst>
            </p:cNvPr>
            <p:cNvSpPr/>
            <p:nvPr/>
          </p:nvSpPr>
          <p:spPr>
            <a:xfrm>
              <a:off x="4326962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4" y="1"/>
                    <a:pt x="1" y="368"/>
                    <a:pt x="1" y="802"/>
                  </a:cubicBezTo>
                  <a:cubicBezTo>
                    <a:pt x="1" y="1235"/>
                    <a:pt x="334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35;p27">
              <a:extLst>
                <a:ext uri="{FF2B5EF4-FFF2-40B4-BE49-F238E27FC236}">
                  <a16:creationId xmlns:a16="http://schemas.microsoft.com/office/drawing/2014/main" id="{FE8AFB54-1179-4708-862A-8EED7665646E}"/>
                </a:ext>
              </a:extLst>
            </p:cNvPr>
            <p:cNvSpPr/>
            <p:nvPr/>
          </p:nvSpPr>
          <p:spPr>
            <a:xfrm>
              <a:off x="4154478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5" y="1"/>
                    <a:pt x="1" y="368"/>
                    <a:pt x="1" y="802"/>
                  </a:cubicBezTo>
                  <a:cubicBezTo>
                    <a:pt x="1" y="1235"/>
                    <a:pt x="335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36;p27">
              <a:extLst>
                <a:ext uri="{FF2B5EF4-FFF2-40B4-BE49-F238E27FC236}">
                  <a16:creationId xmlns:a16="http://schemas.microsoft.com/office/drawing/2014/main" id="{AC87348B-DFE2-4CDA-B30C-719F4DC3CB7E}"/>
                </a:ext>
              </a:extLst>
            </p:cNvPr>
            <p:cNvSpPr/>
            <p:nvPr/>
          </p:nvSpPr>
          <p:spPr>
            <a:xfrm>
              <a:off x="3966541" y="1739635"/>
              <a:ext cx="106604" cy="91496"/>
            </a:xfrm>
            <a:custGeom>
              <a:avLst/>
              <a:gdLst/>
              <a:ahLst/>
              <a:cxnLst/>
              <a:rect l="l" t="t" r="r" b="b"/>
              <a:pathLst>
                <a:path w="1835" h="1575" extrusionOk="0">
                  <a:moveTo>
                    <a:pt x="1034" y="1"/>
                  </a:moveTo>
                  <a:cubicBezTo>
                    <a:pt x="334" y="1"/>
                    <a:pt x="0" y="868"/>
                    <a:pt x="501" y="1335"/>
                  </a:cubicBezTo>
                  <a:cubicBezTo>
                    <a:pt x="655" y="1501"/>
                    <a:pt x="853" y="1575"/>
                    <a:pt x="1049" y="1575"/>
                  </a:cubicBezTo>
                  <a:cubicBezTo>
                    <a:pt x="1446" y="1575"/>
                    <a:pt x="1835" y="1270"/>
                    <a:pt x="1835" y="802"/>
                  </a:cubicBezTo>
                  <a:cubicBezTo>
                    <a:pt x="1835" y="368"/>
                    <a:pt x="1468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772EE02-3382-4D13-ADBE-00644CA83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09" y="505404"/>
            <a:ext cx="5269714" cy="446794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6FD32ED-2263-4FDD-A0F8-55C7A1220296}"/>
              </a:ext>
            </a:extLst>
          </p:cNvPr>
          <p:cNvSpPr txBox="1"/>
          <p:nvPr/>
        </p:nvSpPr>
        <p:spPr>
          <a:xfrm>
            <a:off x="6652377" y="1785270"/>
            <a:ext cx="1691523" cy="95410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How many of the students take preparatory classes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431;p27">
            <a:extLst>
              <a:ext uri="{FF2B5EF4-FFF2-40B4-BE49-F238E27FC236}">
                <a16:creationId xmlns:a16="http://schemas.microsoft.com/office/drawing/2014/main" id="{DABD6CAB-037F-4F88-A408-9B4123B10E54}"/>
              </a:ext>
            </a:extLst>
          </p:cNvPr>
          <p:cNvGrpSpPr/>
          <p:nvPr/>
        </p:nvGrpSpPr>
        <p:grpSpPr>
          <a:xfrm>
            <a:off x="2274849" y="848159"/>
            <a:ext cx="5783301" cy="4125191"/>
            <a:chOff x="1350399" y="1655084"/>
            <a:chExt cx="3154908" cy="2678774"/>
          </a:xfrm>
        </p:grpSpPr>
        <p:sp>
          <p:nvSpPr>
            <p:cNvPr id="9" name="Google Shape;1432;p27">
              <a:extLst>
                <a:ext uri="{FF2B5EF4-FFF2-40B4-BE49-F238E27FC236}">
                  <a16:creationId xmlns:a16="http://schemas.microsoft.com/office/drawing/2014/main" id="{C7477FD8-383B-40B5-AA0A-2B5FE5873FD4}"/>
                </a:ext>
              </a:extLst>
            </p:cNvPr>
            <p:cNvSpPr/>
            <p:nvPr/>
          </p:nvSpPr>
          <p:spPr>
            <a:xfrm>
              <a:off x="1350399" y="1655084"/>
              <a:ext cx="3154907" cy="2098650"/>
            </a:xfrm>
            <a:custGeom>
              <a:avLst/>
              <a:gdLst/>
              <a:ahLst/>
              <a:cxnLst/>
              <a:rect l="l" t="t" r="r" b="b"/>
              <a:pathLst>
                <a:path w="54306" h="36126" extrusionOk="0">
                  <a:moveTo>
                    <a:pt x="1168" y="0"/>
                  </a:moveTo>
                  <a:cubicBezTo>
                    <a:pt x="534" y="0"/>
                    <a:pt x="0" y="500"/>
                    <a:pt x="0" y="1134"/>
                  </a:cubicBezTo>
                  <a:lnTo>
                    <a:pt x="0" y="34992"/>
                  </a:lnTo>
                  <a:cubicBezTo>
                    <a:pt x="0" y="35626"/>
                    <a:pt x="534" y="36126"/>
                    <a:pt x="1168" y="36126"/>
                  </a:cubicBezTo>
                  <a:lnTo>
                    <a:pt x="53171" y="36126"/>
                  </a:lnTo>
                  <a:cubicBezTo>
                    <a:pt x="53772" y="36126"/>
                    <a:pt x="54306" y="35626"/>
                    <a:pt x="54306" y="34992"/>
                  </a:cubicBezTo>
                  <a:lnTo>
                    <a:pt x="54306" y="1134"/>
                  </a:lnTo>
                  <a:cubicBezTo>
                    <a:pt x="54306" y="500"/>
                    <a:pt x="53772" y="0"/>
                    <a:pt x="53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3;p27">
              <a:extLst>
                <a:ext uri="{FF2B5EF4-FFF2-40B4-BE49-F238E27FC236}">
                  <a16:creationId xmlns:a16="http://schemas.microsoft.com/office/drawing/2014/main" id="{7B81508E-274D-42F7-B196-B2EA05204746}"/>
                </a:ext>
              </a:extLst>
            </p:cNvPr>
            <p:cNvSpPr/>
            <p:nvPr/>
          </p:nvSpPr>
          <p:spPr>
            <a:xfrm>
              <a:off x="1350400" y="1890802"/>
              <a:ext cx="3154907" cy="2443056"/>
            </a:xfrm>
            <a:custGeom>
              <a:avLst/>
              <a:gdLst/>
              <a:ahLst/>
              <a:cxnLst/>
              <a:rect l="l" t="t" r="r" b="b"/>
              <a:pathLst>
                <a:path w="54306" h="32291" extrusionOk="0">
                  <a:moveTo>
                    <a:pt x="0" y="1"/>
                  </a:moveTo>
                  <a:lnTo>
                    <a:pt x="0" y="31156"/>
                  </a:lnTo>
                  <a:cubicBezTo>
                    <a:pt x="0" y="31790"/>
                    <a:pt x="534" y="32291"/>
                    <a:pt x="1168" y="32291"/>
                  </a:cubicBezTo>
                  <a:lnTo>
                    <a:pt x="53171" y="32291"/>
                  </a:lnTo>
                  <a:cubicBezTo>
                    <a:pt x="53772" y="32291"/>
                    <a:pt x="54306" y="31790"/>
                    <a:pt x="54306" y="31156"/>
                  </a:cubicBezTo>
                  <a:lnTo>
                    <a:pt x="54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34;p27">
              <a:extLst>
                <a:ext uri="{FF2B5EF4-FFF2-40B4-BE49-F238E27FC236}">
                  <a16:creationId xmlns:a16="http://schemas.microsoft.com/office/drawing/2014/main" id="{FFB71C7A-49EE-46C3-8F8E-7AFF78A6FCB8}"/>
                </a:ext>
              </a:extLst>
            </p:cNvPr>
            <p:cNvSpPr/>
            <p:nvPr/>
          </p:nvSpPr>
          <p:spPr>
            <a:xfrm>
              <a:off x="4326962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4" y="1"/>
                    <a:pt x="1" y="368"/>
                    <a:pt x="1" y="802"/>
                  </a:cubicBezTo>
                  <a:cubicBezTo>
                    <a:pt x="1" y="1235"/>
                    <a:pt x="334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35;p27">
              <a:extLst>
                <a:ext uri="{FF2B5EF4-FFF2-40B4-BE49-F238E27FC236}">
                  <a16:creationId xmlns:a16="http://schemas.microsoft.com/office/drawing/2014/main" id="{5955CD9B-B7F4-4556-87AD-DB157BC9FCED}"/>
                </a:ext>
              </a:extLst>
            </p:cNvPr>
            <p:cNvSpPr/>
            <p:nvPr/>
          </p:nvSpPr>
          <p:spPr>
            <a:xfrm>
              <a:off x="4154478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5" y="1"/>
                    <a:pt x="1" y="368"/>
                    <a:pt x="1" y="802"/>
                  </a:cubicBezTo>
                  <a:cubicBezTo>
                    <a:pt x="1" y="1235"/>
                    <a:pt x="335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36;p27">
              <a:extLst>
                <a:ext uri="{FF2B5EF4-FFF2-40B4-BE49-F238E27FC236}">
                  <a16:creationId xmlns:a16="http://schemas.microsoft.com/office/drawing/2014/main" id="{E1E77A05-C34B-4FC0-BBE4-5F9A120D9FE8}"/>
                </a:ext>
              </a:extLst>
            </p:cNvPr>
            <p:cNvSpPr/>
            <p:nvPr/>
          </p:nvSpPr>
          <p:spPr>
            <a:xfrm>
              <a:off x="3966541" y="1739635"/>
              <a:ext cx="106604" cy="91496"/>
            </a:xfrm>
            <a:custGeom>
              <a:avLst/>
              <a:gdLst/>
              <a:ahLst/>
              <a:cxnLst/>
              <a:rect l="l" t="t" r="r" b="b"/>
              <a:pathLst>
                <a:path w="1835" h="1575" extrusionOk="0">
                  <a:moveTo>
                    <a:pt x="1034" y="1"/>
                  </a:moveTo>
                  <a:cubicBezTo>
                    <a:pt x="334" y="1"/>
                    <a:pt x="0" y="868"/>
                    <a:pt x="501" y="1335"/>
                  </a:cubicBezTo>
                  <a:cubicBezTo>
                    <a:pt x="655" y="1501"/>
                    <a:pt x="853" y="1575"/>
                    <a:pt x="1049" y="1575"/>
                  </a:cubicBezTo>
                  <a:cubicBezTo>
                    <a:pt x="1446" y="1575"/>
                    <a:pt x="1835" y="1270"/>
                    <a:pt x="1835" y="802"/>
                  </a:cubicBezTo>
                  <a:cubicBezTo>
                    <a:pt x="1835" y="368"/>
                    <a:pt x="1468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C61FA81-FE91-4E02-A702-F21CEA5218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13" y="1274706"/>
            <a:ext cx="5333711" cy="376219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668584-F602-479D-9D1F-0492DFA2F93A}"/>
              </a:ext>
            </a:extLst>
          </p:cNvPr>
          <p:cNvSpPr txBox="1"/>
          <p:nvPr/>
        </p:nvSpPr>
        <p:spPr>
          <a:xfrm>
            <a:off x="250591" y="309881"/>
            <a:ext cx="1870463" cy="73866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latin typeface="Fjalla One" panose="02000506040000020004" pitchFamily="2" charset="0"/>
              </a:rPr>
              <a:t>Student performance in subjects based on gender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33220-6C4C-0155-02FE-F39A8F14C6E1}"/>
              </a:ext>
            </a:extLst>
          </p:cNvPr>
          <p:cNvSpPr txBox="1"/>
          <p:nvPr/>
        </p:nvSpPr>
        <p:spPr>
          <a:xfrm>
            <a:off x="283989" y="2784475"/>
            <a:ext cx="1870463" cy="3077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latin typeface="Fjalla One" panose="02000506040000020004" pitchFamily="2" charset="0"/>
              </a:rPr>
              <a:t>Math </a:t>
            </a:r>
            <a:r>
              <a:rPr lang="en-AU" dirty="0" err="1">
                <a:latin typeface="Fjalla One" panose="02000506040000020004" pitchFamily="2" charset="0"/>
              </a:rPr>
              <a:t>perfomance</a:t>
            </a:r>
            <a:endParaRPr lang="en-AU" dirty="0"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7" name="Google Shape;2937;p51"/>
          <p:cNvGrpSpPr/>
          <p:nvPr/>
        </p:nvGrpSpPr>
        <p:grpSpPr>
          <a:xfrm>
            <a:off x="2021644" y="1725712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949194" y="1725699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1431;p27">
            <a:extLst>
              <a:ext uri="{FF2B5EF4-FFF2-40B4-BE49-F238E27FC236}">
                <a16:creationId xmlns:a16="http://schemas.microsoft.com/office/drawing/2014/main" id="{B96618E8-24D3-4735-B593-C3FBE7BDBD67}"/>
              </a:ext>
            </a:extLst>
          </p:cNvPr>
          <p:cNvGrpSpPr/>
          <p:nvPr/>
        </p:nvGrpSpPr>
        <p:grpSpPr>
          <a:xfrm>
            <a:off x="347673" y="237308"/>
            <a:ext cx="6601521" cy="4803201"/>
            <a:chOff x="1350399" y="1655084"/>
            <a:chExt cx="3154908" cy="2678774"/>
          </a:xfrm>
        </p:grpSpPr>
        <p:sp>
          <p:nvSpPr>
            <p:cNvPr id="247" name="Google Shape;1432;p27">
              <a:extLst>
                <a:ext uri="{FF2B5EF4-FFF2-40B4-BE49-F238E27FC236}">
                  <a16:creationId xmlns:a16="http://schemas.microsoft.com/office/drawing/2014/main" id="{D925B0EF-8596-4D72-9CCF-41745E06DA8B}"/>
                </a:ext>
              </a:extLst>
            </p:cNvPr>
            <p:cNvSpPr/>
            <p:nvPr/>
          </p:nvSpPr>
          <p:spPr>
            <a:xfrm>
              <a:off x="1350399" y="1655084"/>
              <a:ext cx="3154907" cy="2098650"/>
            </a:xfrm>
            <a:custGeom>
              <a:avLst/>
              <a:gdLst/>
              <a:ahLst/>
              <a:cxnLst/>
              <a:rect l="l" t="t" r="r" b="b"/>
              <a:pathLst>
                <a:path w="54306" h="36126" extrusionOk="0">
                  <a:moveTo>
                    <a:pt x="1168" y="0"/>
                  </a:moveTo>
                  <a:cubicBezTo>
                    <a:pt x="534" y="0"/>
                    <a:pt x="0" y="500"/>
                    <a:pt x="0" y="1134"/>
                  </a:cubicBezTo>
                  <a:lnTo>
                    <a:pt x="0" y="34992"/>
                  </a:lnTo>
                  <a:cubicBezTo>
                    <a:pt x="0" y="35626"/>
                    <a:pt x="534" y="36126"/>
                    <a:pt x="1168" y="36126"/>
                  </a:cubicBezTo>
                  <a:lnTo>
                    <a:pt x="53171" y="36126"/>
                  </a:lnTo>
                  <a:cubicBezTo>
                    <a:pt x="53772" y="36126"/>
                    <a:pt x="54306" y="35626"/>
                    <a:pt x="54306" y="34992"/>
                  </a:cubicBezTo>
                  <a:lnTo>
                    <a:pt x="54306" y="1134"/>
                  </a:lnTo>
                  <a:cubicBezTo>
                    <a:pt x="54306" y="500"/>
                    <a:pt x="53772" y="0"/>
                    <a:pt x="53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33;p27">
              <a:extLst>
                <a:ext uri="{FF2B5EF4-FFF2-40B4-BE49-F238E27FC236}">
                  <a16:creationId xmlns:a16="http://schemas.microsoft.com/office/drawing/2014/main" id="{957B8969-BA37-4E98-9CB4-929510ABC5A5}"/>
                </a:ext>
              </a:extLst>
            </p:cNvPr>
            <p:cNvSpPr/>
            <p:nvPr/>
          </p:nvSpPr>
          <p:spPr>
            <a:xfrm>
              <a:off x="1350400" y="1890802"/>
              <a:ext cx="3154907" cy="2443056"/>
            </a:xfrm>
            <a:custGeom>
              <a:avLst/>
              <a:gdLst/>
              <a:ahLst/>
              <a:cxnLst/>
              <a:rect l="l" t="t" r="r" b="b"/>
              <a:pathLst>
                <a:path w="54306" h="32291" extrusionOk="0">
                  <a:moveTo>
                    <a:pt x="0" y="1"/>
                  </a:moveTo>
                  <a:lnTo>
                    <a:pt x="0" y="31156"/>
                  </a:lnTo>
                  <a:cubicBezTo>
                    <a:pt x="0" y="31790"/>
                    <a:pt x="534" y="32291"/>
                    <a:pt x="1168" y="32291"/>
                  </a:cubicBezTo>
                  <a:lnTo>
                    <a:pt x="53171" y="32291"/>
                  </a:lnTo>
                  <a:cubicBezTo>
                    <a:pt x="53772" y="32291"/>
                    <a:pt x="54306" y="31790"/>
                    <a:pt x="54306" y="31156"/>
                  </a:cubicBezTo>
                  <a:lnTo>
                    <a:pt x="54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34;p27">
              <a:extLst>
                <a:ext uri="{FF2B5EF4-FFF2-40B4-BE49-F238E27FC236}">
                  <a16:creationId xmlns:a16="http://schemas.microsoft.com/office/drawing/2014/main" id="{637EE36D-739F-4655-97E5-AA869A4CBC9C}"/>
                </a:ext>
              </a:extLst>
            </p:cNvPr>
            <p:cNvSpPr/>
            <p:nvPr/>
          </p:nvSpPr>
          <p:spPr>
            <a:xfrm>
              <a:off x="4326962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4" y="1"/>
                    <a:pt x="1" y="368"/>
                    <a:pt x="1" y="802"/>
                  </a:cubicBezTo>
                  <a:cubicBezTo>
                    <a:pt x="1" y="1235"/>
                    <a:pt x="334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435;p27">
              <a:extLst>
                <a:ext uri="{FF2B5EF4-FFF2-40B4-BE49-F238E27FC236}">
                  <a16:creationId xmlns:a16="http://schemas.microsoft.com/office/drawing/2014/main" id="{70B4934F-F55E-4258-A4E8-13049129E6DA}"/>
                </a:ext>
              </a:extLst>
            </p:cNvPr>
            <p:cNvSpPr/>
            <p:nvPr/>
          </p:nvSpPr>
          <p:spPr>
            <a:xfrm>
              <a:off x="4154478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5" y="1"/>
                    <a:pt x="1" y="368"/>
                    <a:pt x="1" y="802"/>
                  </a:cubicBezTo>
                  <a:cubicBezTo>
                    <a:pt x="1" y="1235"/>
                    <a:pt x="335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436;p27">
              <a:extLst>
                <a:ext uri="{FF2B5EF4-FFF2-40B4-BE49-F238E27FC236}">
                  <a16:creationId xmlns:a16="http://schemas.microsoft.com/office/drawing/2014/main" id="{2EA1A893-1762-4148-A6FB-8F79C3150662}"/>
                </a:ext>
              </a:extLst>
            </p:cNvPr>
            <p:cNvSpPr/>
            <p:nvPr/>
          </p:nvSpPr>
          <p:spPr>
            <a:xfrm>
              <a:off x="3966541" y="1739635"/>
              <a:ext cx="106604" cy="91496"/>
            </a:xfrm>
            <a:custGeom>
              <a:avLst/>
              <a:gdLst/>
              <a:ahLst/>
              <a:cxnLst/>
              <a:rect l="l" t="t" r="r" b="b"/>
              <a:pathLst>
                <a:path w="1835" h="1575" extrusionOk="0">
                  <a:moveTo>
                    <a:pt x="1034" y="1"/>
                  </a:moveTo>
                  <a:cubicBezTo>
                    <a:pt x="334" y="1"/>
                    <a:pt x="0" y="868"/>
                    <a:pt x="501" y="1335"/>
                  </a:cubicBezTo>
                  <a:cubicBezTo>
                    <a:pt x="655" y="1501"/>
                    <a:pt x="853" y="1575"/>
                    <a:pt x="1049" y="1575"/>
                  </a:cubicBezTo>
                  <a:cubicBezTo>
                    <a:pt x="1446" y="1575"/>
                    <a:pt x="1835" y="1270"/>
                    <a:pt x="1835" y="802"/>
                  </a:cubicBezTo>
                  <a:cubicBezTo>
                    <a:pt x="1835" y="368"/>
                    <a:pt x="1468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Picture 251">
            <a:extLst>
              <a:ext uri="{FF2B5EF4-FFF2-40B4-BE49-F238E27FC236}">
                <a16:creationId xmlns:a16="http://schemas.microsoft.com/office/drawing/2014/main" id="{8591E00B-AD51-407F-948A-096BB7A34D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02" y="762955"/>
            <a:ext cx="6446173" cy="438054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2A7DA476-C42E-401A-B05E-5EAC0C70BF69}"/>
              </a:ext>
            </a:extLst>
          </p:cNvPr>
          <p:cNvSpPr txBox="1"/>
          <p:nvPr/>
        </p:nvSpPr>
        <p:spPr>
          <a:xfrm>
            <a:off x="7230722" y="2318467"/>
            <a:ext cx="1779928" cy="3077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latin typeface="Fjalla One" panose="02000506040000020004" pitchFamily="2" charset="0"/>
              </a:rPr>
              <a:t>Reading performance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1431;p27">
            <a:extLst>
              <a:ext uri="{FF2B5EF4-FFF2-40B4-BE49-F238E27FC236}">
                <a16:creationId xmlns:a16="http://schemas.microsoft.com/office/drawing/2014/main" id="{3803A282-D39E-442F-A5D8-987C3730F1D5}"/>
              </a:ext>
            </a:extLst>
          </p:cNvPr>
          <p:cNvGrpSpPr/>
          <p:nvPr/>
        </p:nvGrpSpPr>
        <p:grpSpPr>
          <a:xfrm>
            <a:off x="2109511" y="170149"/>
            <a:ext cx="6766859" cy="4803201"/>
            <a:chOff x="1350399" y="1655084"/>
            <a:chExt cx="3154908" cy="2678774"/>
          </a:xfrm>
        </p:grpSpPr>
        <p:sp>
          <p:nvSpPr>
            <p:cNvPr id="61" name="Google Shape;1432;p27">
              <a:extLst>
                <a:ext uri="{FF2B5EF4-FFF2-40B4-BE49-F238E27FC236}">
                  <a16:creationId xmlns:a16="http://schemas.microsoft.com/office/drawing/2014/main" id="{8B05E0A1-02BD-4A8C-825B-241484D2080F}"/>
                </a:ext>
              </a:extLst>
            </p:cNvPr>
            <p:cNvSpPr/>
            <p:nvPr/>
          </p:nvSpPr>
          <p:spPr>
            <a:xfrm>
              <a:off x="1350399" y="1655084"/>
              <a:ext cx="3154907" cy="2098650"/>
            </a:xfrm>
            <a:custGeom>
              <a:avLst/>
              <a:gdLst/>
              <a:ahLst/>
              <a:cxnLst/>
              <a:rect l="l" t="t" r="r" b="b"/>
              <a:pathLst>
                <a:path w="54306" h="36126" extrusionOk="0">
                  <a:moveTo>
                    <a:pt x="1168" y="0"/>
                  </a:moveTo>
                  <a:cubicBezTo>
                    <a:pt x="534" y="0"/>
                    <a:pt x="0" y="500"/>
                    <a:pt x="0" y="1134"/>
                  </a:cubicBezTo>
                  <a:lnTo>
                    <a:pt x="0" y="34992"/>
                  </a:lnTo>
                  <a:cubicBezTo>
                    <a:pt x="0" y="35626"/>
                    <a:pt x="534" y="36126"/>
                    <a:pt x="1168" y="36126"/>
                  </a:cubicBezTo>
                  <a:lnTo>
                    <a:pt x="53171" y="36126"/>
                  </a:lnTo>
                  <a:cubicBezTo>
                    <a:pt x="53772" y="36126"/>
                    <a:pt x="54306" y="35626"/>
                    <a:pt x="54306" y="34992"/>
                  </a:cubicBezTo>
                  <a:lnTo>
                    <a:pt x="54306" y="1134"/>
                  </a:lnTo>
                  <a:cubicBezTo>
                    <a:pt x="54306" y="500"/>
                    <a:pt x="53772" y="0"/>
                    <a:pt x="53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3;p27">
              <a:extLst>
                <a:ext uri="{FF2B5EF4-FFF2-40B4-BE49-F238E27FC236}">
                  <a16:creationId xmlns:a16="http://schemas.microsoft.com/office/drawing/2014/main" id="{EF44EDC6-FB29-4863-91EC-F7FBE1F5D841}"/>
                </a:ext>
              </a:extLst>
            </p:cNvPr>
            <p:cNvSpPr/>
            <p:nvPr/>
          </p:nvSpPr>
          <p:spPr>
            <a:xfrm>
              <a:off x="1350400" y="1890802"/>
              <a:ext cx="3154907" cy="2443056"/>
            </a:xfrm>
            <a:custGeom>
              <a:avLst/>
              <a:gdLst/>
              <a:ahLst/>
              <a:cxnLst/>
              <a:rect l="l" t="t" r="r" b="b"/>
              <a:pathLst>
                <a:path w="54306" h="32291" extrusionOk="0">
                  <a:moveTo>
                    <a:pt x="0" y="1"/>
                  </a:moveTo>
                  <a:lnTo>
                    <a:pt x="0" y="31156"/>
                  </a:lnTo>
                  <a:cubicBezTo>
                    <a:pt x="0" y="31790"/>
                    <a:pt x="534" y="32291"/>
                    <a:pt x="1168" y="32291"/>
                  </a:cubicBezTo>
                  <a:lnTo>
                    <a:pt x="53171" y="32291"/>
                  </a:lnTo>
                  <a:cubicBezTo>
                    <a:pt x="53772" y="32291"/>
                    <a:pt x="54306" y="31790"/>
                    <a:pt x="54306" y="31156"/>
                  </a:cubicBezTo>
                  <a:lnTo>
                    <a:pt x="54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34;p27">
              <a:extLst>
                <a:ext uri="{FF2B5EF4-FFF2-40B4-BE49-F238E27FC236}">
                  <a16:creationId xmlns:a16="http://schemas.microsoft.com/office/drawing/2014/main" id="{140CB94E-878F-45E5-A702-B4DC668ABF87}"/>
                </a:ext>
              </a:extLst>
            </p:cNvPr>
            <p:cNvSpPr/>
            <p:nvPr/>
          </p:nvSpPr>
          <p:spPr>
            <a:xfrm>
              <a:off x="4326962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4" y="1"/>
                    <a:pt x="1" y="368"/>
                    <a:pt x="1" y="802"/>
                  </a:cubicBezTo>
                  <a:cubicBezTo>
                    <a:pt x="1" y="1235"/>
                    <a:pt x="334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35;p27">
              <a:extLst>
                <a:ext uri="{FF2B5EF4-FFF2-40B4-BE49-F238E27FC236}">
                  <a16:creationId xmlns:a16="http://schemas.microsoft.com/office/drawing/2014/main" id="{E9A8AE0D-D74C-4165-844E-2CD5F12254FD}"/>
                </a:ext>
              </a:extLst>
            </p:cNvPr>
            <p:cNvSpPr/>
            <p:nvPr/>
          </p:nvSpPr>
          <p:spPr>
            <a:xfrm>
              <a:off x="4154478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5" y="1"/>
                    <a:pt x="1" y="368"/>
                    <a:pt x="1" y="802"/>
                  </a:cubicBezTo>
                  <a:cubicBezTo>
                    <a:pt x="1" y="1235"/>
                    <a:pt x="335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36;p27">
              <a:extLst>
                <a:ext uri="{FF2B5EF4-FFF2-40B4-BE49-F238E27FC236}">
                  <a16:creationId xmlns:a16="http://schemas.microsoft.com/office/drawing/2014/main" id="{D4F7117C-8E19-4091-883A-C169D63D836D}"/>
                </a:ext>
              </a:extLst>
            </p:cNvPr>
            <p:cNvSpPr/>
            <p:nvPr/>
          </p:nvSpPr>
          <p:spPr>
            <a:xfrm>
              <a:off x="3966541" y="1739635"/>
              <a:ext cx="106604" cy="91496"/>
            </a:xfrm>
            <a:custGeom>
              <a:avLst/>
              <a:gdLst/>
              <a:ahLst/>
              <a:cxnLst/>
              <a:rect l="l" t="t" r="r" b="b"/>
              <a:pathLst>
                <a:path w="1835" h="1575" extrusionOk="0">
                  <a:moveTo>
                    <a:pt x="1034" y="1"/>
                  </a:moveTo>
                  <a:cubicBezTo>
                    <a:pt x="334" y="1"/>
                    <a:pt x="0" y="868"/>
                    <a:pt x="501" y="1335"/>
                  </a:cubicBezTo>
                  <a:cubicBezTo>
                    <a:pt x="655" y="1501"/>
                    <a:pt x="853" y="1575"/>
                    <a:pt x="1049" y="1575"/>
                  </a:cubicBezTo>
                  <a:cubicBezTo>
                    <a:pt x="1446" y="1575"/>
                    <a:pt x="1835" y="1270"/>
                    <a:pt x="1835" y="802"/>
                  </a:cubicBezTo>
                  <a:cubicBezTo>
                    <a:pt x="1835" y="368"/>
                    <a:pt x="1468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8D7385A3-A7CC-4C90-8EA5-EB87A6D5B4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949" y="636791"/>
            <a:ext cx="6485979" cy="438054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4248593-EC53-46A2-9B61-1F2EEE5DAC9A}"/>
              </a:ext>
            </a:extLst>
          </p:cNvPr>
          <p:cNvSpPr txBox="1"/>
          <p:nvPr/>
        </p:nvSpPr>
        <p:spPr>
          <a:xfrm>
            <a:off x="267630" y="1926337"/>
            <a:ext cx="1706516" cy="3077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latin typeface="Fjalla One" panose="02000506040000020004" pitchFamily="2" charset="0"/>
              </a:rPr>
              <a:t>Writing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18135" y="609592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24866" y="1360232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10587" y="2125723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06224" y="306075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458054" y="66434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Introduction</a:t>
            </a:r>
            <a:endParaRPr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09506" y="1463608"/>
            <a:ext cx="3242362" cy="72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Statement of The Problem</a:t>
            </a:r>
            <a:endParaRPr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396658" y="2129390"/>
            <a:ext cx="2746899" cy="773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AU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Performance Of The Class In Each Subject</a:t>
            </a:r>
            <a:endParaRPr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351091" y="2919554"/>
            <a:ext cx="3145008" cy="936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PH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The effect of parent level of education on the student performance</a:t>
            </a:r>
            <a:endParaRPr lang="en-AU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02589" y="77144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27304" y="152044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782742" y="227602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779932" y="321105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65" name="Google Shape;2130;p37">
            <a:extLst>
              <a:ext uri="{FF2B5EF4-FFF2-40B4-BE49-F238E27FC236}">
                <a16:creationId xmlns:a16="http://schemas.microsoft.com/office/drawing/2014/main" id="{7B4A53E6-775C-481B-8D54-01363D4303F2}"/>
              </a:ext>
            </a:extLst>
          </p:cNvPr>
          <p:cNvGrpSpPr/>
          <p:nvPr/>
        </p:nvGrpSpPr>
        <p:grpSpPr>
          <a:xfrm>
            <a:off x="704494" y="4017633"/>
            <a:ext cx="635100" cy="734704"/>
            <a:chOff x="731647" y="3806675"/>
            <a:chExt cx="635100" cy="734704"/>
          </a:xfrm>
        </p:grpSpPr>
        <p:grpSp>
          <p:nvGrpSpPr>
            <p:cNvPr id="266" name="Google Shape;2131;p37">
              <a:extLst>
                <a:ext uri="{FF2B5EF4-FFF2-40B4-BE49-F238E27FC236}">
                  <a16:creationId xmlns:a16="http://schemas.microsoft.com/office/drawing/2014/main" id="{9B8B592F-FD19-46D3-91B5-28B393DAB640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71" name="Google Shape;2132;p37">
                <a:extLst>
                  <a:ext uri="{FF2B5EF4-FFF2-40B4-BE49-F238E27FC236}">
                    <a16:creationId xmlns:a16="http://schemas.microsoft.com/office/drawing/2014/main" id="{6356A5AB-4520-4E73-9D2B-57B81D889675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133;p37">
                <a:extLst>
                  <a:ext uri="{FF2B5EF4-FFF2-40B4-BE49-F238E27FC236}">
                    <a16:creationId xmlns:a16="http://schemas.microsoft.com/office/drawing/2014/main" id="{28FCA890-8416-4D65-A15A-72E44A000A4D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134;p37">
              <a:extLst>
                <a:ext uri="{FF2B5EF4-FFF2-40B4-BE49-F238E27FC236}">
                  <a16:creationId xmlns:a16="http://schemas.microsoft.com/office/drawing/2014/main" id="{435FE68F-9AC1-4081-A11B-39571AA2A3AE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8" name="Google Shape;2135;p37">
                <a:extLst>
                  <a:ext uri="{FF2B5EF4-FFF2-40B4-BE49-F238E27FC236}">
                    <a16:creationId xmlns:a16="http://schemas.microsoft.com/office/drawing/2014/main" id="{EA7C95C1-7223-451F-ACF4-4DAF78243AC8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9" name="Google Shape;2136;p37">
                <a:extLst>
                  <a:ext uri="{FF2B5EF4-FFF2-40B4-BE49-F238E27FC236}">
                    <a16:creationId xmlns:a16="http://schemas.microsoft.com/office/drawing/2014/main" id="{67FDF5E1-437B-4C0C-89BE-44D21B65632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0" name="Google Shape;2137;p37">
                <a:extLst>
                  <a:ext uri="{FF2B5EF4-FFF2-40B4-BE49-F238E27FC236}">
                    <a16:creationId xmlns:a16="http://schemas.microsoft.com/office/drawing/2014/main" id="{824EA9B3-16E7-42AC-A3AA-8AC1490FE52A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3" name="Google Shape;2150;p37">
            <a:extLst>
              <a:ext uri="{FF2B5EF4-FFF2-40B4-BE49-F238E27FC236}">
                <a16:creationId xmlns:a16="http://schemas.microsoft.com/office/drawing/2014/main" id="{CB08C3B1-8AEE-43FC-BEFF-C93447017B89}"/>
              </a:ext>
            </a:extLst>
          </p:cNvPr>
          <p:cNvSpPr txBox="1">
            <a:spLocks/>
          </p:cNvSpPr>
          <p:nvPr/>
        </p:nvSpPr>
        <p:spPr>
          <a:xfrm>
            <a:off x="786025" y="418650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01BC3-4980-4B3B-89B8-97F1C80939BA}"/>
              </a:ext>
            </a:extLst>
          </p:cNvPr>
          <p:cNvSpPr txBox="1"/>
          <p:nvPr/>
        </p:nvSpPr>
        <p:spPr>
          <a:xfrm>
            <a:off x="1381847" y="3908153"/>
            <a:ext cx="2555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Relationship Between Gender And Student Performance in Exam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613317" y="1393902"/>
            <a:ext cx="4348976" cy="2819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800" dirty="0">
                <a:solidFill>
                  <a:schemeClr val="bg1"/>
                </a:solidFill>
              </a:rPr>
              <a:t>THANK YOU !!</a:t>
            </a:r>
            <a:endParaRPr sz="8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32335" y="2064743"/>
            <a:ext cx="4312734" cy="971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700" dirty="0">
                <a:solidFill>
                  <a:schemeClr val="tx1"/>
                </a:solidFill>
              </a:rPr>
              <a:t>INTRODUCTION</a:t>
            </a:r>
            <a:endParaRPr sz="4700" dirty="0">
              <a:solidFill>
                <a:schemeClr val="tx1"/>
              </a:solidFill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792877" y="114340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5" name="Google Shape;123;p16">
            <a:extLst>
              <a:ext uri="{FF2B5EF4-FFF2-40B4-BE49-F238E27FC236}">
                <a16:creationId xmlns:a16="http://schemas.microsoft.com/office/drawing/2014/main" id="{867A4B78-DB42-4058-BB2D-77C9D642AD0C}"/>
              </a:ext>
            </a:extLst>
          </p:cNvPr>
          <p:cNvGrpSpPr/>
          <p:nvPr/>
        </p:nvGrpSpPr>
        <p:grpSpPr>
          <a:xfrm>
            <a:off x="676823" y="1503276"/>
            <a:ext cx="3502525" cy="3445750"/>
            <a:chOff x="1293625" y="1173325"/>
            <a:chExt cx="3502525" cy="3445750"/>
          </a:xfrm>
        </p:grpSpPr>
        <p:sp>
          <p:nvSpPr>
            <p:cNvPr id="6" name="Google Shape;124;p16">
              <a:extLst>
                <a:ext uri="{FF2B5EF4-FFF2-40B4-BE49-F238E27FC236}">
                  <a16:creationId xmlns:a16="http://schemas.microsoft.com/office/drawing/2014/main" id="{20D2B143-3E9E-49E7-808D-D5FAC5A96000}"/>
                </a:ext>
              </a:extLst>
            </p:cNvPr>
            <p:cNvSpPr/>
            <p:nvPr/>
          </p:nvSpPr>
          <p:spPr>
            <a:xfrm>
              <a:off x="2287650" y="1173325"/>
              <a:ext cx="882325" cy="958750"/>
            </a:xfrm>
            <a:custGeom>
              <a:avLst/>
              <a:gdLst/>
              <a:ahLst/>
              <a:cxnLst/>
              <a:rect l="l" t="t" r="r" b="b"/>
              <a:pathLst>
                <a:path w="35293" h="38350" extrusionOk="0">
                  <a:moveTo>
                    <a:pt x="27998" y="0"/>
                  </a:moveTo>
                  <a:cubicBezTo>
                    <a:pt x="24956" y="0"/>
                    <a:pt x="21628" y="2062"/>
                    <a:pt x="18781" y="5133"/>
                  </a:cubicBezTo>
                  <a:cubicBezTo>
                    <a:pt x="16880" y="7134"/>
                    <a:pt x="12310" y="5133"/>
                    <a:pt x="11609" y="10670"/>
                  </a:cubicBezTo>
                  <a:cubicBezTo>
                    <a:pt x="10842" y="16674"/>
                    <a:pt x="13711" y="19543"/>
                    <a:pt x="10008" y="21111"/>
                  </a:cubicBezTo>
                  <a:cubicBezTo>
                    <a:pt x="4171" y="23546"/>
                    <a:pt x="1" y="33286"/>
                    <a:pt x="8107" y="36955"/>
                  </a:cubicBezTo>
                  <a:cubicBezTo>
                    <a:pt x="10228" y="37907"/>
                    <a:pt x="12976" y="38349"/>
                    <a:pt x="15843" y="38349"/>
                  </a:cubicBezTo>
                  <a:cubicBezTo>
                    <a:pt x="23927" y="38349"/>
                    <a:pt x="32952" y="34833"/>
                    <a:pt x="31523" y="29317"/>
                  </a:cubicBezTo>
                  <a:cubicBezTo>
                    <a:pt x="29589" y="21878"/>
                    <a:pt x="29956" y="17875"/>
                    <a:pt x="32257" y="14373"/>
                  </a:cubicBezTo>
                  <a:cubicBezTo>
                    <a:pt x="35293" y="9736"/>
                    <a:pt x="34626" y="3765"/>
                    <a:pt x="32157" y="1597"/>
                  </a:cubicBezTo>
                  <a:cubicBezTo>
                    <a:pt x="30899" y="492"/>
                    <a:pt x="29482" y="0"/>
                    <a:pt x="27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5;p16">
              <a:extLst>
                <a:ext uri="{FF2B5EF4-FFF2-40B4-BE49-F238E27FC236}">
                  <a16:creationId xmlns:a16="http://schemas.microsoft.com/office/drawing/2014/main" id="{39D8D08F-AFE0-453D-AFD3-5EB2C568615B}"/>
                </a:ext>
              </a:extLst>
            </p:cNvPr>
            <p:cNvSpPr/>
            <p:nvPr/>
          </p:nvSpPr>
          <p:spPr>
            <a:xfrm>
              <a:off x="2808875" y="1531800"/>
              <a:ext cx="193500" cy="276050"/>
            </a:xfrm>
            <a:custGeom>
              <a:avLst/>
              <a:gdLst/>
              <a:ahLst/>
              <a:cxnLst/>
              <a:rect l="l" t="t" r="r" b="b"/>
              <a:pathLst>
                <a:path w="7740" h="11042" extrusionOk="0">
                  <a:moveTo>
                    <a:pt x="1134" y="0"/>
                  </a:moveTo>
                  <a:cubicBezTo>
                    <a:pt x="1435" y="2302"/>
                    <a:pt x="1635" y="6438"/>
                    <a:pt x="0" y="7739"/>
                  </a:cubicBezTo>
                  <a:cubicBezTo>
                    <a:pt x="0" y="7739"/>
                    <a:pt x="1" y="7739"/>
                    <a:pt x="3" y="7739"/>
                  </a:cubicBezTo>
                  <a:cubicBezTo>
                    <a:pt x="85" y="7739"/>
                    <a:pt x="2215" y="7771"/>
                    <a:pt x="6205" y="11041"/>
                  </a:cubicBezTo>
                  <a:cubicBezTo>
                    <a:pt x="7739" y="9374"/>
                    <a:pt x="6872" y="8640"/>
                    <a:pt x="6872" y="8640"/>
                  </a:cubicBezTo>
                  <a:cubicBezTo>
                    <a:pt x="4437" y="7739"/>
                    <a:pt x="4603" y="5871"/>
                    <a:pt x="5137" y="4203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6;p16">
              <a:extLst>
                <a:ext uri="{FF2B5EF4-FFF2-40B4-BE49-F238E27FC236}">
                  <a16:creationId xmlns:a16="http://schemas.microsoft.com/office/drawing/2014/main" id="{99F8DA45-EC1A-4B4B-B0C0-5F844100DE72}"/>
                </a:ext>
              </a:extLst>
            </p:cNvPr>
            <p:cNvSpPr/>
            <p:nvPr/>
          </p:nvSpPr>
          <p:spPr>
            <a:xfrm>
              <a:off x="2873925" y="1575150"/>
              <a:ext cx="63400" cy="92600"/>
            </a:xfrm>
            <a:custGeom>
              <a:avLst/>
              <a:gdLst/>
              <a:ahLst/>
              <a:cxnLst/>
              <a:rect l="l" t="t" r="r" b="b"/>
              <a:pathLst>
                <a:path w="2536" h="3704" extrusionOk="0">
                  <a:moveTo>
                    <a:pt x="167" y="1"/>
                  </a:moveTo>
                  <a:cubicBezTo>
                    <a:pt x="33" y="368"/>
                    <a:pt x="0" y="801"/>
                    <a:pt x="33" y="1202"/>
                  </a:cubicBezTo>
                  <a:cubicBezTo>
                    <a:pt x="67" y="2202"/>
                    <a:pt x="1301" y="3437"/>
                    <a:pt x="2235" y="3703"/>
                  </a:cubicBezTo>
                  <a:cubicBezTo>
                    <a:pt x="2302" y="3270"/>
                    <a:pt x="2402" y="2869"/>
                    <a:pt x="2535" y="250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;p16">
              <a:extLst>
                <a:ext uri="{FF2B5EF4-FFF2-40B4-BE49-F238E27FC236}">
                  <a16:creationId xmlns:a16="http://schemas.microsoft.com/office/drawing/2014/main" id="{38475D4C-56CD-4054-A2CA-CD5902C66724}"/>
                </a:ext>
              </a:extLst>
            </p:cNvPr>
            <p:cNvSpPr/>
            <p:nvPr/>
          </p:nvSpPr>
          <p:spPr>
            <a:xfrm>
              <a:off x="2751950" y="1300875"/>
              <a:ext cx="297950" cy="345075"/>
            </a:xfrm>
            <a:custGeom>
              <a:avLst/>
              <a:gdLst/>
              <a:ahLst/>
              <a:cxnLst/>
              <a:rect l="l" t="t" r="r" b="b"/>
              <a:pathLst>
                <a:path w="11918" h="13803" extrusionOk="0">
                  <a:moveTo>
                    <a:pt x="5358" y="0"/>
                  </a:moveTo>
                  <a:cubicBezTo>
                    <a:pt x="2393" y="0"/>
                    <a:pt x="1" y="2829"/>
                    <a:pt x="843" y="5935"/>
                  </a:cubicBezTo>
                  <a:cubicBezTo>
                    <a:pt x="1677" y="9471"/>
                    <a:pt x="1977" y="11005"/>
                    <a:pt x="4112" y="12640"/>
                  </a:cubicBezTo>
                  <a:cubicBezTo>
                    <a:pt x="5162" y="13438"/>
                    <a:pt x="6316" y="13802"/>
                    <a:pt x="7401" y="13802"/>
                  </a:cubicBezTo>
                  <a:cubicBezTo>
                    <a:pt x="9625" y="13802"/>
                    <a:pt x="11560" y="12271"/>
                    <a:pt x="11717" y="9804"/>
                  </a:cubicBezTo>
                  <a:cubicBezTo>
                    <a:pt x="11917" y="6469"/>
                    <a:pt x="10483" y="1198"/>
                    <a:pt x="6714" y="197"/>
                  </a:cubicBezTo>
                  <a:cubicBezTo>
                    <a:pt x="6255" y="63"/>
                    <a:pt x="5800" y="0"/>
                    <a:pt x="5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8;p16">
              <a:extLst>
                <a:ext uri="{FF2B5EF4-FFF2-40B4-BE49-F238E27FC236}">
                  <a16:creationId xmlns:a16="http://schemas.microsoft.com/office/drawing/2014/main" id="{56003275-8C4C-4991-B598-BBB48F29F748}"/>
                </a:ext>
              </a:extLst>
            </p:cNvPr>
            <p:cNvSpPr/>
            <p:nvPr/>
          </p:nvSpPr>
          <p:spPr>
            <a:xfrm>
              <a:off x="2990675" y="1461750"/>
              <a:ext cx="32525" cy="53900"/>
            </a:xfrm>
            <a:custGeom>
              <a:avLst/>
              <a:gdLst/>
              <a:ahLst/>
              <a:cxnLst/>
              <a:rect l="l" t="t" r="r" b="b"/>
              <a:pathLst>
                <a:path w="1301" h="2156" extrusionOk="0">
                  <a:moveTo>
                    <a:pt x="0" y="0"/>
                  </a:moveTo>
                  <a:lnTo>
                    <a:pt x="267" y="2135"/>
                  </a:lnTo>
                  <a:cubicBezTo>
                    <a:pt x="342" y="2149"/>
                    <a:pt x="418" y="2155"/>
                    <a:pt x="494" y="2155"/>
                  </a:cubicBezTo>
                  <a:cubicBezTo>
                    <a:pt x="792" y="2155"/>
                    <a:pt x="1089" y="2054"/>
                    <a:pt x="1301" y="1868"/>
                  </a:cubicBezTo>
                  <a:cubicBezTo>
                    <a:pt x="801" y="1301"/>
                    <a:pt x="334" y="66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;p16">
              <a:extLst>
                <a:ext uri="{FF2B5EF4-FFF2-40B4-BE49-F238E27FC236}">
                  <a16:creationId xmlns:a16="http://schemas.microsoft.com/office/drawing/2014/main" id="{264ED390-2107-4242-8443-F9C662A05578}"/>
                </a:ext>
              </a:extLst>
            </p:cNvPr>
            <p:cNvSpPr/>
            <p:nvPr/>
          </p:nvSpPr>
          <p:spPr>
            <a:xfrm>
              <a:off x="1442050" y="4323800"/>
              <a:ext cx="165150" cy="295225"/>
            </a:xfrm>
            <a:custGeom>
              <a:avLst/>
              <a:gdLst/>
              <a:ahLst/>
              <a:cxnLst/>
              <a:rect l="l" t="t" r="r" b="b"/>
              <a:pathLst>
                <a:path w="6606" h="11809" extrusionOk="0">
                  <a:moveTo>
                    <a:pt x="1802" y="0"/>
                  </a:moveTo>
                  <a:cubicBezTo>
                    <a:pt x="1" y="0"/>
                    <a:pt x="1" y="11809"/>
                    <a:pt x="1802" y="11809"/>
                  </a:cubicBezTo>
                  <a:lnTo>
                    <a:pt x="6606" y="11809"/>
                  </a:lnTo>
                  <a:cubicBezTo>
                    <a:pt x="4804" y="11809"/>
                    <a:pt x="4804" y="0"/>
                    <a:pt x="6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0;p16">
              <a:extLst>
                <a:ext uri="{FF2B5EF4-FFF2-40B4-BE49-F238E27FC236}">
                  <a16:creationId xmlns:a16="http://schemas.microsoft.com/office/drawing/2014/main" id="{DEAC8CCC-3E06-4B94-89CF-5541B1C019B6}"/>
                </a:ext>
              </a:extLst>
            </p:cNvPr>
            <p:cNvSpPr/>
            <p:nvPr/>
          </p:nvSpPr>
          <p:spPr>
            <a:xfrm>
              <a:off x="2861400" y="1454200"/>
              <a:ext cx="35050" cy="5400"/>
            </a:xfrm>
            <a:custGeom>
              <a:avLst/>
              <a:gdLst/>
              <a:ahLst/>
              <a:cxnLst/>
              <a:rect l="l" t="t" r="r" b="b"/>
              <a:pathLst>
                <a:path w="1402" h="216" extrusionOk="0">
                  <a:moveTo>
                    <a:pt x="641" y="1"/>
                  </a:moveTo>
                  <a:cubicBezTo>
                    <a:pt x="419" y="1"/>
                    <a:pt x="200" y="44"/>
                    <a:pt x="1" y="135"/>
                  </a:cubicBezTo>
                  <a:cubicBezTo>
                    <a:pt x="258" y="190"/>
                    <a:pt x="515" y="215"/>
                    <a:pt x="772" y="215"/>
                  </a:cubicBezTo>
                  <a:cubicBezTo>
                    <a:pt x="982" y="215"/>
                    <a:pt x="1192" y="199"/>
                    <a:pt x="1402" y="169"/>
                  </a:cubicBezTo>
                  <a:cubicBezTo>
                    <a:pt x="1167" y="60"/>
                    <a:pt x="903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1;p16">
              <a:extLst>
                <a:ext uri="{FF2B5EF4-FFF2-40B4-BE49-F238E27FC236}">
                  <a16:creationId xmlns:a16="http://schemas.microsoft.com/office/drawing/2014/main" id="{9C168678-2296-46A8-A70D-B10F1A05D3D8}"/>
                </a:ext>
              </a:extLst>
            </p:cNvPr>
            <p:cNvSpPr/>
            <p:nvPr/>
          </p:nvSpPr>
          <p:spPr>
            <a:xfrm>
              <a:off x="2863900" y="1464975"/>
              <a:ext cx="31725" cy="8475"/>
            </a:xfrm>
            <a:custGeom>
              <a:avLst/>
              <a:gdLst/>
              <a:ahLst/>
              <a:cxnLst/>
              <a:rect l="l" t="t" r="r" b="b"/>
              <a:pathLst>
                <a:path w="1269" h="339" extrusionOk="0">
                  <a:moveTo>
                    <a:pt x="939" y="0"/>
                  </a:moveTo>
                  <a:cubicBezTo>
                    <a:pt x="607" y="0"/>
                    <a:pt x="276" y="113"/>
                    <a:pt x="1" y="338"/>
                  </a:cubicBezTo>
                  <a:cubicBezTo>
                    <a:pt x="434" y="305"/>
                    <a:pt x="868" y="205"/>
                    <a:pt x="1268" y="38"/>
                  </a:cubicBezTo>
                  <a:cubicBezTo>
                    <a:pt x="1160" y="13"/>
                    <a:pt x="1049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;p16">
              <a:extLst>
                <a:ext uri="{FF2B5EF4-FFF2-40B4-BE49-F238E27FC236}">
                  <a16:creationId xmlns:a16="http://schemas.microsoft.com/office/drawing/2014/main" id="{7850FDA1-1BE4-4347-9058-6997998D627D}"/>
                </a:ext>
              </a:extLst>
            </p:cNvPr>
            <p:cNvSpPr/>
            <p:nvPr/>
          </p:nvSpPr>
          <p:spPr>
            <a:xfrm>
              <a:off x="2914775" y="1441725"/>
              <a:ext cx="20050" cy="27625"/>
            </a:xfrm>
            <a:custGeom>
              <a:avLst/>
              <a:gdLst/>
              <a:ahLst/>
              <a:cxnLst/>
              <a:rect l="l" t="t" r="r" b="b"/>
              <a:pathLst>
                <a:path w="802" h="1105" extrusionOk="0">
                  <a:moveTo>
                    <a:pt x="301" y="1"/>
                  </a:moveTo>
                  <a:cubicBezTo>
                    <a:pt x="101" y="34"/>
                    <a:pt x="1" y="301"/>
                    <a:pt x="34" y="601"/>
                  </a:cubicBezTo>
                  <a:cubicBezTo>
                    <a:pt x="96" y="882"/>
                    <a:pt x="276" y="1105"/>
                    <a:pt x="462" y="1105"/>
                  </a:cubicBezTo>
                  <a:cubicBezTo>
                    <a:pt x="475" y="1105"/>
                    <a:pt x="488" y="1104"/>
                    <a:pt x="501" y="1101"/>
                  </a:cubicBezTo>
                  <a:cubicBezTo>
                    <a:pt x="701" y="1068"/>
                    <a:pt x="801" y="835"/>
                    <a:pt x="734" y="501"/>
                  </a:cubicBezTo>
                  <a:cubicBezTo>
                    <a:pt x="701" y="201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3;p16">
              <a:extLst>
                <a:ext uri="{FF2B5EF4-FFF2-40B4-BE49-F238E27FC236}">
                  <a16:creationId xmlns:a16="http://schemas.microsoft.com/office/drawing/2014/main" id="{E78C9480-A6F7-4184-A56F-ED8A8B90E597}"/>
                </a:ext>
              </a:extLst>
            </p:cNvPr>
            <p:cNvSpPr/>
            <p:nvPr/>
          </p:nvSpPr>
          <p:spPr>
            <a:xfrm>
              <a:off x="3005675" y="1431725"/>
              <a:ext cx="20875" cy="27625"/>
            </a:xfrm>
            <a:custGeom>
              <a:avLst/>
              <a:gdLst/>
              <a:ahLst/>
              <a:cxnLst/>
              <a:rect l="l" t="t" r="r" b="b"/>
              <a:pathLst>
                <a:path w="835" h="1105" extrusionOk="0">
                  <a:moveTo>
                    <a:pt x="301" y="0"/>
                  </a:moveTo>
                  <a:cubicBezTo>
                    <a:pt x="134" y="34"/>
                    <a:pt x="0" y="301"/>
                    <a:pt x="67" y="601"/>
                  </a:cubicBezTo>
                  <a:cubicBezTo>
                    <a:pt x="130" y="882"/>
                    <a:pt x="309" y="1104"/>
                    <a:pt x="496" y="1104"/>
                  </a:cubicBezTo>
                  <a:cubicBezTo>
                    <a:pt x="509" y="1104"/>
                    <a:pt x="521" y="1103"/>
                    <a:pt x="534" y="1101"/>
                  </a:cubicBezTo>
                  <a:cubicBezTo>
                    <a:pt x="734" y="1101"/>
                    <a:pt x="834" y="834"/>
                    <a:pt x="768" y="534"/>
                  </a:cubicBezTo>
                  <a:cubicBezTo>
                    <a:pt x="701" y="234"/>
                    <a:pt x="5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4;p16">
              <a:extLst>
                <a:ext uri="{FF2B5EF4-FFF2-40B4-BE49-F238E27FC236}">
                  <a16:creationId xmlns:a16="http://schemas.microsoft.com/office/drawing/2014/main" id="{51F0992A-3BD7-469E-9176-2F0FA292E912}"/>
                </a:ext>
              </a:extLst>
            </p:cNvPr>
            <p:cNvSpPr/>
            <p:nvPr/>
          </p:nvSpPr>
          <p:spPr>
            <a:xfrm>
              <a:off x="3011500" y="1425050"/>
              <a:ext cx="16725" cy="9950"/>
            </a:xfrm>
            <a:custGeom>
              <a:avLst/>
              <a:gdLst/>
              <a:ahLst/>
              <a:cxnLst/>
              <a:rect l="l" t="t" r="r" b="b"/>
              <a:pathLst>
                <a:path w="669" h="398" extrusionOk="0">
                  <a:moveTo>
                    <a:pt x="668" y="0"/>
                  </a:moveTo>
                  <a:lnTo>
                    <a:pt x="1" y="301"/>
                  </a:lnTo>
                  <a:cubicBezTo>
                    <a:pt x="84" y="370"/>
                    <a:pt x="162" y="398"/>
                    <a:pt x="233" y="398"/>
                  </a:cubicBezTo>
                  <a:cubicBezTo>
                    <a:pt x="501" y="398"/>
                    <a:pt x="668" y="1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5;p16">
              <a:extLst>
                <a:ext uri="{FF2B5EF4-FFF2-40B4-BE49-F238E27FC236}">
                  <a16:creationId xmlns:a16="http://schemas.microsoft.com/office/drawing/2014/main" id="{0D884632-B7BB-4330-9AB1-EE5C921A2F09}"/>
                </a:ext>
              </a:extLst>
            </p:cNvPr>
            <p:cNvSpPr/>
            <p:nvPr/>
          </p:nvSpPr>
          <p:spPr>
            <a:xfrm>
              <a:off x="2880575" y="1376400"/>
              <a:ext cx="42575" cy="22825"/>
            </a:xfrm>
            <a:custGeom>
              <a:avLst/>
              <a:gdLst/>
              <a:ahLst/>
              <a:cxnLst/>
              <a:rect l="l" t="t" r="r" b="b"/>
              <a:pathLst>
                <a:path w="1703" h="913" extrusionOk="0">
                  <a:moveTo>
                    <a:pt x="1344" y="0"/>
                  </a:moveTo>
                  <a:cubicBezTo>
                    <a:pt x="850" y="0"/>
                    <a:pt x="393" y="228"/>
                    <a:pt x="68" y="612"/>
                  </a:cubicBezTo>
                  <a:cubicBezTo>
                    <a:pt x="1" y="746"/>
                    <a:pt x="68" y="912"/>
                    <a:pt x="234" y="912"/>
                  </a:cubicBezTo>
                  <a:cubicBezTo>
                    <a:pt x="301" y="912"/>
                    <a:pt x="334" y="879"/>
                    <a:pt x="368" y="846"/>
                  </a:cubicBezTo>
                  <a:cubicBezTo>
                    <a:pt x="615" y="536"/>
                    <a:pt x="1006" y="342"/>
                    <a:pt x="1408" y="342"/>
                  </a:cubicBezTo>
                  <a:cubicBezTo>
                    <a:pt x="1439" y="342"/>
                    <a:pt x="1471" y="343"/>
                    <a:pt x="1502" y="345"/>
                  </a:cubicBezTo>
                  <a:cubicBezTo>
                    <a:pt x="1520" y="351"/>
                    <a:pt x="1536" y="354"/>
                    <a:pt x="1552" y="354"/>
                  </a:cubicBezTo>
                  <a:cubicBezTo>
                    <a:pt x="1625" y="354"/>
                    <a:pt x="1675" y="294"/>
                    <a:pt x="1702" y="212"/>
                  </a:cubicBezTo>
                  <a:cubicBezTo>
                    <a:pt x="1702" y="112"/>
                    <a:pt x="1635" y="12"/>
                    <a:pt x="1535" y="12"/>
                  </a:cubicBezTo>
                  <a:cubicBezTo>
                    <a:pt x="1471" y="4"/>
                    <a:pt x="1407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;p16">
              <a:extLst>
                <a:ext uri="{FF2B5EF4-FFF2-40B4-BE49-F238E27FC236}">
                  <a16:creationId xmlns:a16="http://schemas.microsoft.com/office/drawing/2014/main" id="{E7B8ED23-3846-4E67-9C1A-B44449E5543E}"/>
                </a:ext>
              </a:extLst>
            </p:cNvPr>
            <p:cNvSpPr/>
            <p:nvPr/>
          </p:nvSpPr>
          <p:spPr>
            <a:xfrm>
              <a:off x="2985650" y="1370775"/>
              <a:ext cx="43400" cy="25100"/>
            </a:xfrm>
            <a:custGeom>
              <a:avLst/>
              <a:gdLst/>
              <a:ahLst/>
              <a:cxnLst/>
              <a:rect l="l" t="t" r="r" b="b"/>
              <a:pathLst>
                <a:path w="1736" h="1004" extrusionOk="0">
                  <a:moveTo>
                    <a:pt x="263" y="0"/>
                  </a:moveTo>
                  <a:cubicBezTo>
                    <a:pt x="231" y="0"/>
                    <a:pt x="199" y="1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30" y="261"/>
                    <a:pt x="83" y="343"/>
                    <a:pt x="162" y="343"/>
                  </a:cubicBezTo>
                  <a:cubicBezTo>
                    <a:pt x="174" y="343"/>
                    <a:pt x="187" y="341"/>
                    <a:pt x="201" y="337"/>
                  </a:cubicBezTo>
                  <a:cubicBezTo>
                    <a:pt x="668" y="337"/>
                    <a:pt x="1135" y="570"/>
                    <a:pt x="1402" y="937"/>
                  </a:cubicBezTo>
                  <a:cubicBezTo>
                    <a:pt x="1435" y="971"/>
                    <a:pt x="1502" y="971"/>
                    <a:pt x="1535" y="1004"/>
                  </a:cubicBezTo>
                  <a:cubicBezTo>
                    <a:pt x="1602" y="1004"/>
                    <a:pt x="1635" y="971"/>
                    <a:pt x="1669" y="937"/>
                  </a:cubicBezTo>
                  <a:cubicBezTo>
                    <a:pt x="1735" y="871"/>
                    <a:pt x="1735" y="770"/>
                    <a:pt x="1669" y="704"/>
                  </a:cubicBezTo>
                  <a:cubicBezTo>
                    <a:pt x="1322" y="263"/>
                    <a:pt x="79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7;p16">
              <a:extLst>
                <a:ext uri="{FF2B5EF4-FFF2-40B4-BE49-F238E27FC236}">
                  <a16:creationId xmlns:a16="http://schemas.microsoft.com/office/drawing/2014/main" id="{9770BD37-C047-4F2E-B51D-5C99A833CEF2}"/>
                </a:ext>
              </a:extLst>
            </p:cNvPr>
            <p:cNvSpPr/>
            <p:nvPr/>
          </p:nvSpPr>
          <p:spPr>
            <a:xfrm>
              <a:off x="3812075" y="4379675"/>
              <a:ext cx="90100" cy="2525"/>
            </a:xfrm>
            <a:custGeom>
              <a:avLst/>
              <a:gdLst/>
              <a:ahLst/>
              <a:cxnLst/>
              <a:rect l="l" t="t" r="r" b="b"/>
              <a:pathLst>
                <a:path w="3604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;p16">
              <a:extLst>
                <a:ext uri="{FF2B5EF4-FFF2-40B4-BE49-F238E27FC236}">
                  <a16:creationId xmlns:a16="http://schemas.microsoft.com/office/drawing/2014/main" id="{CEC6F151-FAA9-423E-B34B-53836C7B1A41}"/>
                </a:ext>
              </a:extLst>
            </p:cNvPr>
            <p:cNvSpPr/>
            <p:nvPr/>
          </p:nvSpPr>
          <p:spPr>
            <a:xfrm>
              <a:off x="4339950" y="433712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8007" y="101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;p16">
              <a:extLst>
                <a:ext uri="{FF2B5EF4-FFF2-40B4-BE49-F238E27FC236}">
                  <a16:creationId xmlns:a16="http://schemas.microsoft.com/office/drawing/2014/main" id="{88BE89DE-D109-440B-BFC5-6E8726906288}"/>
                </a:ext>
              </a:extLst>
            </p:cNvPr>
            <p:cNvSpPr/>
            <p:nvPr/>
          </p:nvSpPr>
          <p:spPr>
            <a:xfrm>
              <a:off x="2889750" y="2127225"/>
              <a:ext cx="146800" cy="299400"/>
            </a:xfrm>
            <a:custGeom>
              <a:avLst/>
              <a:gdLst/>
              <a:ahLst/>
              <a:cxnLst/>
              <a:rect l="l" t="t" r="r" b="b"/>
              <a:pathLst>
                <a:path w="5872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5872" y="1197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;p16">
              <a:extLst>
                <a:ext uri="{FF2B5EF4-FFF2-40B4-BE49-F238E27FC236}">
                  <a16:creationId xmlns:a16="http://schemas.microsoft.com/office/drawing/2014/main" id="{CBA0CE74-80B7-409B-B692-B42F981083F7}"/>
                </a:ext>
              </a:extLst>
            </p:cNvPr>
            <p:cNvSpPr/>
            <p:nvPr/>
          </p:nvSpPr>
          <p:spPr>
            <a:xfrm>
              <a:off x="3015675" y="2127225"/>
              <a:ext cx="44225" cy="299400"/>
            </a:xfrm>
            <a:custGeom>
              <a:avLst/>
              <a:gdLst/>
              <a:ahLst/>
              <a:cxnLst/>
              <a:rect l="l" t="t" r="r" b="b"/>
              <a:pathLst>
                <a:path w="1769" h="11976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11609"/>
                  </a:lnTo>
                  <a:cubicBezTo>
                    <a:pt x="1" y="11809"/>
                    <a:pt x="168" y="11975"/>
                    <a:pt x="401" y="11975"/>
                  </a:cubicBezTo>
                  <a:lnTo>
                    <a:pt x="1402" y="11975"/>
                  </a:lnTo>
                  <a:cubicBezTo>
                    <a:pt x="1602" y="11975"/>
                    <a:pt x="1769" y="11809"/>
                    <a:pt x="1769" y="11609"/>
                  </a:cubicBezTo>
                  <a:lnTo>
                    <a:pt x="1769" y="401"/>
                  </a:lnTo>
                  <a:cubicBezTo>
                    <a:pt x="1769" y="167"/>
                    <a:pt x="1602" y="0"/>
                    <a:pt x="14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1;p16">
              <a:extLst>
                <a:ext uri="{FF2B5EF4-FFF2-40B4-BE49-F238E27FC236}">
                  <a16:creationId xmlns:a16="http://schemas.microsoft.com/office/drawing/2014/main" id="{51E627AC-D596-4289-94AD-5711A902E336}"/>
                </a:ext>
              </a:extLst>
            </p:cNvPr>
            <p:cNvSpPr/>
            <p:nvPr/>
          </p:nvSpPr>
          <p:spPr>
            <a:xfrm>
              <a:off x="2839725" y="2127225"/>
              <a:ext cx="147625" cy="299400"/>
            </a:xfrm>
            <a:custGeom>
              <a:avLst/>
              <a:gdLst/>
              <a:ahLst/>
              <a:cxnLst/>
              <a:rect l="l" t="t" r="r" b="b"/>
              <a:pathLst>
                <a:path w="5905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5905" y="11975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2;p16">
              <a:extLst>
                <a:ext uri="{FF2B5EF4-FFF2-40B4-BE49-F238E27FC236}">
                  <a16:creationId xmlns:a16="http://schemas.microsoft.com/office/drawing/2014/main" id="{DBBF7862-0AB3-42F6-8503-C71DA464315F}"/>
                </a:ext>
              </a:extLst>
            </p:cNvPr>
            <p:cNvSpPr/>
            <p:nvPr/>
          </p:nvSpPr>
          <p:spPr>
            <a:xfrm>
              <a:off x="2966475" y="2127225"/>
              <a:ext cx="44225" cy="299400"/>
            </a:xfrm>
            <a:custGeom>
              <a:avLst/>
              <a:gdLst/>
              <a:ahLst/>
              <a:cxnLst/>
              <a:rect l="l" t="t" r="r" b="b"/>
              <a:pathLst>
                <a:path w="1769" h="11976" extrusionOk="0">
                  <a:moveTo>
                    <a:pt x="368" y="0"/>
                  </a:moveTo>
                  <a:cubicBezTo>
                    <a:pt x="167" y="0"/>
                    <a:pt x="1" y="167"/>
                    <a:pt x="1" y="401"/>
                  </a:cubicBezTo>
                  <a:lnTo>
                    <a:pt x="1" y="11609"/>
                  </a:lnTo>
                  <a:cubicBezTo>
                    <a:pt x="1" y="11809"/>
                    <a:pt x="167" y="11975"/>
                    <a:pt x="368" y="11975"/>
                  </a:cubicBezTo>
                  <a:lnTo>
                    <a:pt x="1402" y="11975"/>
                  </a:lnTo>
                  <a:cubicBezTo>
                    <a:pt x="1602" y="11975"/>
                    <a:pt x="1769" y="11809"/>
                    <a:pt x="1769" y="11609"/>
                  </a:cubicBezTo>
                  <a:lnTo>
                    <a:pt x="1769" y="401"/>
                  </a:lnTo>
                  <a:cubicBezTo>
                    <a:pt x="1769" y="167"/>
                    <a:pt x="1602" y="0"/>
                    <a:pt x="140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3;p16">
              <a:extLst>
                <a:ext uri="{FF2B5EF4-FFF2-40B4-BE49-F238E27FC236}">
                  <a16:creationId xmlns:a16="http://schemas.microsoft.com/office/drawing/2014/main" id="{C9D8CC8A-3652-4214-98B1-C6A58A0E5652}"/>
                </a:ext>
              </a:extLst>
            </p:cNvPr>
            <p:cNvSpPr/>
            <p:nvPr/>
          </p:nvSpPr>
          <p:spPr>
            <a:xfrm>
              <a:off x="2802200" y="2127225"/>
              <a:ext cx="126775" cy="299400"/>
            </a:xfrm>
            <a:custGeom>
              <a:avLst/>
              <a:gdLst/>
              <a:ahLst/>
              <a:cxnLst/>
              <a:rect l="l" t="t" r="r" b="b"/>
              <a:pathLst>
                <a:path w="5071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4670" y="11975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4;p16">
              <a:extLst>
                <a:ext uri="{FF2B5EF4-FFF2-40B4-BE49-F238E27FC236}">
                  <a16:creationId xmlns:a16="http://schemas.microsoft.com/office/drawing/2014/main" id="{9665DD3C-6CC9-434F-BFA3-2A49C6A9211D}"/>
                </a:ext>
              </a:extLst>
            </p:cNvPr>
            <p:cNvSpPr/>
            <p:nvPr/>
          </p:nvSpPr>
          <p:spPr>
            <a:xfrm>
              <a:off x="2898925" y="2127225"/>
              <a:ext cx="53400" cy="299400"/>
            </a:xfrm>
            <a:custGeom>
              <a:avLst/>
              <a:gdLst/>
              <a:ahLst/>
              <a:cxnLst/>
              <a:rect l="l" t="t" r="r" b="b"/>
              <a:pathLst>
                <a:path w="2136" h="11976" extrusionOk="0">
                  <a:moveTo>
                    <a:pt x="668" y="0"/>
                  </a:moveTo>
                  <a:cubicBezTo>
                    <a:pt x="501" y="0"/>
                    <a:pt x="368" y="234"/>
                    <a:pt x="368" y="501"/>
                  </a:cubicBezTo>
                  <a:lnTo>
                    <a:pt x="1" y="11508"/>
                  </a:lnTo>
                  <a:cubicBezTo>
                    <a:pt x="1" y="11742"/>
                    <a:pt x="101" y="11975"/>
                    <a:pt x="268" y="11975"/>
                  </a:cubicBezTo>
                  <a:lnTo>
                    <a:pt x="1468" y="11975"/>
                  </a:lnTo>
                  <a:cubicBezTo>
                    <a:pt x="1635" y="11975"/>
                    <a:pt x="1769" y="11742"/>
                    <a:pt x="1769" y="11508"/>
                  </a:cubicBezTo>
                  <a:lnTo>
                    <a:pt x="2136" y="501"/>
                  </a:lnTo>
                  <a:cubicBezTo>
                    <a:pt x="2136" y="234"/>
                    <a:pt x="2036" y="0"/>
                    <a:pt x="18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;p16">
              <a:extLst>
                <a:ext uri="{FF2B5EF4-FFF2-40B4-BE49-F238E27FC236}">
                  <a16:creationId xmlns:a16="http://schemas.microsoft.com/office/drawing/2014/main" id="{B91C66FB-BA4C-4657-8325-48202AD8B988}"/>
                </a:ext>
              </a:extLst>
            </p:cNvPr>
            <p:cNvSpPr/>
            <p:nvPr/>
          </p:nvSpPr>
          <p:spPr>
            <a:xfrm>
              <a:off x="2269325" y="3838450"/>
              <a:ext cx="128450" cy="427825"/>
            </a:xfrm>
            <a:custGeom>
              <a:avLst/>
              <a:gdLst/>
              <a:ahLst/>
              <a:cxnLst/>
              <a:rect l="l" t="t" r="r" b="b"/>
              <a:pathLst>
                <a:path w="5138" h="17113" extrusionOk="0">
                  <a:moveTo>
                    <a:pt x="0" y="0"/>
                  </a:moveTo>
                  <a:lnTo>
                    <a:pt x="0" y="17112"/>
                  </a:lnTo>
                  <a:lnTo>
                    <a:pt x="4737" y="17112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;p16">
              <a:extLst>
                <a:ext uri="{FF2B5EF4-FFF2-40B4-BE49-F238E27FC236}">
                  <a16:creationId xmlns:a16="http://schemas.microsoft.com/office/drawing/2014/main" id="{B0CD39C9-A0F4-4E83-B755-6ED121C0B326}"/>
                </a:ext>
              </a:extLst>
            </p:cNvPr>
            <p:cNvSpPr/>
            <p:nvPr/>
          </p:nvSpPr>
          <p:spPr>
            <a:xfrm>
              <a:off x="1337825" y="4323750"/>
              <a:ext cx="1522650" cy="295300"/>
            </a:xfrm>
            <a:custGeom>
              <a:avLst/>
              <a:gdLst/>
              <a:ahLst/>
              <a:cxnLst/>
              <a:rect l="l" t="t" r="r" b="b"/>
              <a:pathLst>
                <a:path w="60906" h="11812" extrusionOk="0">
                  <a:moveTo>
                    <a:pt x="59960" y="1"/>
                  </a:moveTo>
                  <a:cubicBezTo>
                    <a:pt x="59943" y="1"/>
                    <a:pt x="59927" y="1"/>
                    <a:pt x="59910" y="2"/>
                  </a:cubicBezTo>
                  <a:lnTo>
                    <a:pt x="1801" y="2"/>
                  </a:lnTo>
                  <a:cubicBezTo>
                    <a:pt x="0" y="2"/>
                    <a:pt x="0" y="11811"/>
                    <a:pt x="1801" y="11811"/>
                  </a:cubicBezTo>
                  <a:lnTo>
                    <a:pt x="59910" y="11811"/>
                  </a:lnTo>
                  <a:cubicBezTo>
                    <a:pt x="59926" y="11812"/>
                    <a:pt x="59941" y="11812"/>
                    <a:pt x="59957" y="11812"/>
                  </a:cubicBezTo>
                  <a:cubicBezTo>
                    <a:pt x="60501" y="11812"/>
                    <a:pt x="60906" y="11261"/>
                    <a:pt x="60744" y="10710"/>
                  </a:cubicBezTo>
                  <a:cubicBezTo>
                    <a:pt x="60010" y="8475"/>
                    <a:pt x="60010" y="3338"/>
                    <a:pt x="60744" y="1103"/>
                  </a:cubicBezTo>
                  <a:cubicBezTo>
                    <a:pt x="60906" y="552"/>
                    <a:pt x="60532" y="1"/>
                    <a:pt x="59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7;p16">
              <a:extLst>
                <a:ext uri="{FF2B5EF4-FFF2-40B4-BE49-F238E27FC236}">
                  <a16:creationId xmlns:a16="http://schemas.microsoft.com/office/drawing/2014/main" id="{D8812A0B-1F21-43BB-ADDA-1DEF279C073C}"/>
                </a:ext>
              </a:extLst>
            </p:cNvPr>
            <p:cNvSpPr/>
            <p:nvPr/>
          </p:nvSpPr>
          <p:spPr>
            <a:xfrm>
              <a:off x="1938250" y="4357975"/>
              <a:ext cx="915675" cy="226850"/>
            </a:xfrm>
            <a:custGeom>
              <a:avLst/>
              <a:gdLst/>
              <a:ahLst/>
              <a:cxnLst/>
              <a:rect l="l" t="t" r="r" b="b"/>
              <a:pathLst>
                <a:path w="36627" h="9074" extrusionOk="0">
                  <a:moveTo>
                    <a:pt x="1401" y="1"/>
                  </a:moveTo>
                  <a:cubicBezTo>
                    <a:pt x="0" y="1"/>
                    <a:pt x="0" y="9074"/>
                    <a:pt x="1401" y="9074"/>
                  </a:cubicBezTo>
                  <a:lnTo>
                    <a:pt x="36626" y="9074"/>
                  </a:lnTo>
                  <a:cubicBezTo>
                    <a:pt x="36026" y="6806"/>
                    <a:pt x="36026" y="2269"/>
                    <a:pt x="36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8;p16">
              <a:extLst>
                <a:ext uri="{FF2B5EF4-FFF2-40B4-BE49-F238E27FC236}">
                  <a16:creationId xmlns:a16="http://schemas.microsoft.com/office/drawing/2014/main" id="{F326BC3E-1274-4219-AAC1-10EAEBC4E62E}"/>
                </a:ext>
              </a:extLst>
            </p:cNvPr>
            <p:cNvSpPr/>
            <p:nvPr/>
          </p:nvSpPr>
          <p:spPr>
            <a:xfrm>
              <a:off x="1337825" y="4323750"/>
              <a:ext cx="596125" cy="295300"/>
            </a:xfrm>
            <a:custGeom>
              <a:avLst/>
              <a:gdLst/>
              <a:ahLst/>
              <a:cxnLst/>
              <a:rect l="l" t="t" r="r" b="b"/>
              <a:pathLst>
                <a:path w="23845" h="11812" extrusionOk="0">
                  <a:moveTo>
                    <a:pt x="22867" y="1"/>
                  </a:moveTo>
                  <a:cubicBezTo>
                    <a:pt x="22850" y="1"/>
                    <a:pt x="22833" y="1"/>
                    <a:pt x="22816" y="2"/>
                  </a:cubicBezTo>
                  <a:lnTo>
                    <a:pt x="1801" y="2"/>
                  </a:lnTo>
                  <a:cubicBezTo>
                    <a:pt x="0" y="2"/>
                    <a:pt x="0" y="11811"/>
                    <a:pt x="1801" y="11811"/>
                  </a:cubicBezTo>
                  <a:lnTo>
                    <a:pt x="22816" y="11811"/>
                  </a:lnTo>
                  <a:cubicBezTo>
                    <a:pt x="22832" y="11812"/>
                    <a:pt x="22848" y="11812"/>
                    <a:pt x="22864" y="11812"/>
                  </a:cubicBezTo>
                  <a:cubicBezTo>
                    <a:pt x="23407" y="11812"/>
                    <a:pt x="23812" y="11261"/>
                    <a:pt x="23650" y="10710"/>
                  </a:cubicBezTo>
                  <a:cubicBezTo>
                    <a:pt x="22950" y="8475"/>
                    <a:pt x="22950" y="3338"/>
                    <a:pt x="23650" y="1103"/>
                  </a:cubicBezTo>
                  <a:cubicBezTo>
                    <a:pt x="23845" y="552"/>
                    <a:pt x="23441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9;p16">
              <a:extLst>
                <a:ext uri="{FF2B5EF4-FFF2-40B4-BE49-F238E27FC236}">
                  <a16:creationId xmlns:a16="http://schemas.microsoft.com/office/drawing/2014/main" id="{596E2E60-FEF6-4766-A4D2-308659BC8154}"/>
                </a:ext>
              </a:extLst>
            </p:cNvPr>
            <p:cNvSpPr/>
            <p:nvPr/>
          </p:nvSpPr>
          <p:spPr>
            <a:xfrm>
              <a:off x="1608850" y="4323800"/>
              <a:ext cx="92575" cy="295225"/>
            </a:xfrm>
            <a:custGeom>
              <a:avLst/>
              <a:gdLst/>
              <a:ahLst/>
              <a:cxnLst/>
              <a:rect l="l" t="t" r="r" b="b"/>
              <a:pathLst>
                <a:path w="3703" h="11809" extrusionOk="0">
                  <a:moveTo>
                    <a:pt x="1835" y="0"/>
                  </a:moveTo>
                  <a:cubicBezTo>
                    <a:pt x="0" y="0"/>
                    <a:pt x="0" y="11809"/>
                    <a:pt x="1835" y="11809"/>
                  </a:cubicBezTo>
                  <a:lnTo>
                    <a:pt x="3703" y="11809"/>
                  </a:lnTo>
                  <a:cubicBezTo>
                    <a:pt x="1902" y="11809"/>
                    <a:pt x="1902" y="0"/>
                    <a:pt x="3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;p16">
              <a:extLst>
                <a:ext uri="{FF2B5EF4-FFF2-40B4-BE49-F238E27FC236}">
                  <a16:creationId xmlns:a16="http://schemas.microsoft.com/office/drawing/2014/main" id="{87D1310F-42DB-4AC2-89A5-D21119EF27EF}"/>
                </a:ext>
              </a:extLst>
            </p:cNvPr>
            <p:cNvSpPr/>
            <p:nvPr/>
          </p:nvSpPr>
          <p:spPr>
            <a:xfrm>
              <a:off x="1293625" y="4058600"/>
              <a:ext cx="1388500" cy="265225"/>
            </a:xfrm>
            <a:custGeom>
              <a:avLst/>
              <a:gdLst/>
              <a:ahLst/>
              <a:cxnLst/>
              <a:rect l="l" t="t" r="r" b="b"/>
              <a:pathLst>
                <a:path w="55540" h="10609" extrusionOk="0">
                  <a:moveTo>
                    <a:pt x="1168" y="1"/>
                  </a:moveTo>
                  <a:cubicBezTo>
                    <a:pt x="501" y="1"/>
                    <a:pt x="0" y="468"/>
                    <a:pt x="200" y="968"/>
                  </a:cubicBezTo>
                  <a:cubicBezTo>
                    <a:pt x="1034" y="3003"/>
                    <a:pt x="1034" y="7606"/>
                    <a:pt x="200" y="9641"/>
                  </a:cubicBezTo>
                  <a:cubicBezTo>
                    <a:pt x="0" y="10108"/>
                    <a:pt x="501" y="10608"/>
                    <a:pt x="1168" y="10608"/>
                  </a:cubicBezTo>
                  <a:lnTo>
                    <a:pt x="53405" y="10608"/>
                  </a:lnTo>
                  <a:cubicBezTo>
                    <a:pt x="55540" y="10608"/>
                    <a:pt x="55540" y="1"/>
                    <a:pt x="53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1;p16">
              <a:extLst>
                <a:ext uri="{FF2B5EF4-FFF2-40B4-BE49-F238E27FC236}">
                  <a16:creationId xmlns:a16="http://schemas.microsoft.com/office/drawing/2014/main" id="{9E357350-3462-4349-88E9-0A227016C736}"/>
                </a:ext>
              </a:extLst>
            </p:cNvPr>
            <p:cNvSpPr/>
            <p:nvPr/>
          </p:nvSpPr>
          <p:spPr>
            <a:xfrm>
              <a:off x="1293625" y="4058600"/>
              <a:ext cx="722200" cy="265225"/>
            </a:xfrm>
            <a:custGeom>
              <a:avLst/>
              <a:gdLst/>
              <a:ahLst/>
              <a:cxnLst/>
              <a:rect l="l" t="t" r="r" b="b"/>
              <a:pathLst>
                <a:path w="28888" h="10609" extrusionOk="0">
                  <a:moveTo>
                    <a:pt x="1168" y="1"/>
                  </a:moveTo>
                  <a:cubicBezTo>
                    <a:pt x="501" y="1"/>
                    <a:pt x="0" y="468"/>
                    <a:pt x="200" y="968"/>
                  </a:cubicBezTo>
                  <a:cubicBezTo>
                    <a:pt x="1034" y="3003"/>
                    <a:pt x="1034" y="7606"/>
                    <a:pt x="200" y="9641"/>
                  </a:cubicBezTo>
                  <a:cubicBezTo>
                    <a:pt x="0" y="10108"/>
                    <a:pt x="501" y="10608"/>
                    <a:pt x="1168" y="10608"/>
                  </a:cubicBezTo>
                  <a:lnTo>
                    <a:pt x="26786" y="10608"/>
                  </a:lnTo>
                  <a:cubicBezTo>
                    <a:pt x="28888" y="10608"/>
                    <a:pt x="28888" y="1"/>
                    <a:pt x="26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2;p16">
              <a:extLst>
                <a:ext uri="{FF2B5EF4-FFF2-40B4-BE49-F238E27FC236}">
                  <a16:creationId xmlns:a16="http://schemas.microsoft.com/office/drawing/2014/main" id="{569F224C-3395-459D-9C51-FEB8C7F37C70}"/>
                </a:ext>
              </a:extLst>
            </p:cNvPr>
            <p:cNvSpPr/>
            <p:nvPr/>
          </p:nvSpPr>
          <p:spPr>
            <a:xfrm>
              <a:off x="1301125" y="4089450"/>
              <a:ext cx="676350" cy="203500"/>
            </a:xfrm>
            <a:custGeom>
              <a:avLst/>
              <a:gdLst/>
              <a:ahLst/>
              <a:cxnLst/>
              <a:rect l="l" t="t" r="r" b="b"/>
              <a:pathLst>
                <a:path w="27054" h="8140" extrusionOk="0">
                  <a:moveTo>
                    <a:pt x="0" y="1"/>
                  </a:moveTo>
                  <a:cubicBezTo>
                    <a:pt x="701" y="2036"/>
                    <a:pt x="701" y="6072"/>
                    <a:pt x="0" y="8140"/>
                  </a:cubicBezTo>
                  <a:lnTo>
                    <a:pt x="25419" y="8140"/>
                  </a:lnTo>
                  <a:cubicBezTo>
                    <a:pt x="27053" y="8140"/>
                    <a:pt x="27053" y="1"/>
                    <a:pt x="25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3;p16">
              <a:extLst>
                <a:ext uri="{FF2B5EF4-FFF2-40B4-BE49-F238E27FC236}">
                  <a16:creationId xmlns:a16="http://schemas.microsoft.com/office/drawing/2014/main" id="{CEEB61B2-BA19-4C9F-848A-2D7E1F52F06A}"/>
                </a:ext>
              </a:extLst>
            </p:cNvPr>
            <p:cNvSpPr/>
            <p:nvPr/>
          </p:nvSpPr>
          <p:spPr>
            <a:xfrm>
              <a:off x="2144225" y="4094450"/>
              <a:ext cx="431175" cy="193500"/>
            </a:xfrm>
            <a:custGeom>
              <a:avLst/>
              <a:gdLst/>
              <a:ahLst/>
              <a:cxnLst/>
              <a:rect l="l" t="t" r="r" b="b"/>
              <a:pathLst>
                <a:path w="17247" h="7740" extrusionOk="0">
                  <a:moveTo>
                    <a:pt x="1068" y="1"/>
                  </a:moveTo>
                  <a:cubicBezTo>
                    <a:pt x="434" y="1"/>
                    <a:pt x="1" y="435"/>
                    <a:pt x="134" y="935"/>
                  </a:cubicBezTo>
                  <a:cubicBezTo>
                    <a:pt x="634" y="2836"/>
                    <a:pt x="634" y="4871"/>
                    <a:pt x="134" y="6806"/>
                  </a:cubicBezTo>
                  <a:cubicBezTo>
                    <a:pt x="1" y="7273"/>
                    <a:pt x="434" y="7740"/>
                    <a:pt x="1068" y="7740"/>
                  </a:cubicBezTo>
                  <a:lnTo>
                    <a:pt x="15712" y="7740"/>
                  </a:lnTo>
                  <a:cubicBezTo>
                    <a:pt x="17246" y="7740"/>
                    <a:pt x="17246" y="1"/>
                    <a:pt x="15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4;p16">
              <a:extLst>
                <a:ext uri="{FF2B5EF4-FFF2-40B4-BE49-F238E27FC236}">
                  <a16:creationId xmlns:a16="http://schemas.microsoft.com/office/drawing/2014/main" id="{F604B1FE-7B7B-4746-B0DF-1F29FDF962DD}"/>
                </a:ext>
              </a:extLst>
            </p:cNvPr>
            <p:cNvSpPr/>
            <p:nvPr/>
          </p:nvSpPr>
          <p:spPr>
            <a:xfrm>
              <a:off x="3186625" y="3868475"/>
              <a:ext cx="1609525" cy="344425"/>
            </a:xfrm>
            <a:custGeom>
              <a:avLst/>
              <a:gdLst/>
              <a:ahLst/>
              <a:cxnLst/>
              <a:rect l="l" t="t" r="r" b="b"/>
              <a:pathLst>
                <a:path w="64381" h="13777" extrusionOk="0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63313" y="13777"/>
                  </a:lnTo>
                  <a:cubicBezTo>
                    <a:pt x="63947" y="13710"/>
                    <a:pt x="64380" y="13076"/>
                    <a:pt x="64180" y="12476"/>
                  </a:cubicBezTo>
                  <a:cubicBezTo>
                    <a:pt x="63413" y="9874"/>
                    <a:pt x="63413" y="3903"/>
                    <a:pt x="64180" y="1268"/>
                  </a:cubicBezTo>
                  <a:cubicBezTo>
                    <a:pt x="64347" y="667"/>
                    <a:pt x="63913" y="33"/>
                    <a:pt x="6331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5;p16">
              <a:extLst>
                <a:ext uri="{FF2B5EF4-FFF2-40B4-BE49-F238E27FC236}">
                  <a16:creationId xmlns:a16="http://schemas.microsoft.com/office/drawing/2014/main" id="{C144D280-ADDF-434E-90B8-93DE03963EAB}"/>
                </a:ext>
              </a:extLst>
            </p:cNvPr>
            <p:cNvSpPr/>
            <p:nvPr/>
          </p:nvSpPr>
          <p:spPr>
            <a:xfrm>
              <a:off x="3186625" y="3868475"/>
              <a:ext cx="1609525" cy="344425"/>
            </a:xfrm>
            <a:custGeom>
              <a:avLst/>
              <a:gdLst/>
              <a:ahLst/>
              <a:cxnLst/>
              <a:rect l="l" t="t" r="r" b="b"/>
              <a:pathLst>
                <a:path w="64381" h="13777" extrusionOk="0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63313" y="13777"/>
                  </a:lnTo>
                  <a:cubicBezTo>
                    <a:pt x="63947" y="13710"/>
                    <a:pt x="64380" y="13076"/>
                    <a:pt x="64180" y="12476"/>
                  </a:cubicBezTo>
                  <a:cubicBezTo>
                    <a:pt x="63413" y="9874"/>
                    <a:pt x="63413" y="3903"/>
                    <a:pt x="64180" y="1268"/>
                  </a:cubicBezTo>
                  <a:cubicBezTo>
                    <a:pt x="64347" y="667"/>
                    <a:pt x="63913" y="33"/>
                    <a:pt x="63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6;p16">
              <a:extLst>
                <a:ext uri="{FF2B5EF4-FFF2-40B4-BE49-F238E27FC236}">
                  <a16:creationId xmlns:a16="http://schemas.microsoft.com/office/drawing/2014/main" id="{2786240F-B498-40A5-B2A5-7CE36EBAB668}"/>
                </a:ext>
              </a:extLst>
            </p:cNvPr>
            <p:cNvSpPr/>
            <p:nvPr/>
          </p:nvSpPr>
          <p:spPr>
            <a:xfrm>
              <a:off x="3821250" y="3909325"/>
              <a:ext cx="967400" cy="262725"/>
            </a:xfrm>
            <a:custGeom>
              <a:avLst/>
              <a:gdLst/>
              <a:ahLst/>
              <a:cxnLst/>
              <a:rect l="l" t="t" r="r" b="b"/>
              <a:pathLst>
                <a:path w="38696" h="10509" extrusionOk="0">
                  <a:moveTo>
                    <a:pt x="1468" y="1"/>
                  </a:moveTo>
                  <a:cubicBezTo>
                    <a:pt x="1" y="1"/>
                    <a:pt x="1" y="10508"/>
                    <a:pt x="1468" y="10508"/>
                  </a:cubicBezTo>
                  <a:lnTo>
                    <a:pt x="38695" y="10508"/>
                  </a:lnTo>
                  <a:cubicBezTo>
                    <a:pt x="38061" y="7873"/>
                    <a:pt x="38061" y="2636"/>
                    <a:pt x="38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7;p16">
              <a:extLst>
                <a:ext uri="{FF2B5EF4-FFF2-40B4-BE49-F238E27FC236}">
                  <a16:creationId xmlns:a16="http://schemas.microsoft.com/office/drawing/2014/main" id="{2E41B5C8-77E4-4846-A482-7B917695ECEF}"/>
                </a:ext>
              </a:extLst>
            </p:cNvPr>
            <p:cNvSpPr/>
            <p:nvPr/>
          </p:nvSpPr>
          <p:spPr>
            <a:xfrm>
              <a:off x="3186625" y="3868475"/>
              <a:ext cx="629650" cy="344425"/>
            </a:xfrm>
            <a:custGeom>
              <a:avLst/>
              <a:gdLst/>
              <a:ahLst/>
              <a:cxnLst/>
              <a:rect l="l" t="t" r="r" b="b"/>
              <a:pathLst>
                <a:path w="25186" h="13777" extrusionOk="0">
                  <a:moveTo>
                    <a:pt x="1936" y="0"/>
                  </a:moveTo>
                  <a:cubicBezTo>
                    <a:pt x="1" y="0"/>
                    <a:pt x="1" y="13777"/>
                    <a:pt x="1936" y="13777"/>
                  </a:cubicBezTo>
                  <a:lnTo>
                    <a:pt x="24118" y="13777"/>
                  </a:lnTo>
                  <a:cubicBezTo>
                    <a:pt x="24752" y="13710"/>
                    <a:pt x="25186" y="13076"/>
                    <a:pt x="24985" y="12476"/>
                  </a:cubicBezTo>
                  <a:cubicBezTo>
                    <a:pt x="24252" y="9874"/>
                    <a:pt x="24252" y="3903"/>
                    <a:pt x="24985" y="1268"/>
                  </a:cubicBezTo>
                  <a:cubicBezTo>
                    <a:pt x="25186" y="667"/>
                    <a:pt x="24752" y="33"/>
                    <a:pt x="24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8;p16">
              <a:extLst>
                <a:ext uri="{FF2B5EF4-FFF2-40B4-BE49-F238E27FC236}">
                  <a16:creationId xmlns:a16="http://schemas.microsoft.com/office/drawing/2014/main" id="{0E15BCD6-665C-400A-9DB1-1D8662700C99}"/>
                </a:ext>
              </a:extLst>
            </p:cNvPr>
            <p:cNvSpPr/>
            <p:nvPr/>
          </p:nvSpPr>
          <p:spPr>
            <a:xfrm>
              <a:off x="3310900" y="3868475"/>
              <a:ext cx="280225" cy="344425"/>
            </a:xfrm>
            <a:custGeom>
              <a:avLst/>
              <a:gdLst/>
              <a:ahLst/>
              <a:cxnLst/>
              <a:rect l="l" t="t" r="r" b="b"/>
              <a:pathLst>
                <a:path w="11209" h="13777" extrusionOk="0">
                  <a:moveTo>
                    <a:pt x="1935" y="0"/>
                  </a:moveTo>
                  <a:cubicBezTo>
                    <a:pt x="0" y="0"/>
                    <a:pt x="0" y="13777"/>
                    <a:pt x="1935" y="13777"/>
                  </a:cubicBezTo>
                  <a:lnTo>
                    <a:pt x="10374" y="13777"/>
                  </a:lnTo>
                  <a:cubicBezTo>
                    <a:pt x="10875" y="13743"/>
                    <a:pt x="11208" y="13210"/>
                    <a:pt x="11008" y="12743"/>
                  </a:cubicBezTo>
                  <a:cubicBezTo>
                    <a:pt x="10174" y="10207"/>
                    <a:pt x="10174" y="3569"/>
                    <a:pt x="11008" y="1034"/>
                  </a:cubicBezTo>
                  <a:cubicBezTo>
                    <a:pt x="11208" y="567"/>
                    <a:pt x="10875" y="67"/>
                    <a:pt x="10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9;p16">
              <a:extLst>
                <a:ext uri="{FF2B5EF4-FFF2-40B4-BE49-F238E27FC236}">
                  <a16:creationId xmlns:a16="http://schemas.microsoft.com/office/drawing/2014/main" id="{9C75E17E-B1EE-4690-BAB9-8B9BF3169085}"/>
                </a:ext>
              </a:extLst>
            </p:cNvPr>
            <p:cNvSpPr/>
            <p:nvPr/>
          </p:nvSpPr>
          <p:spPr>
            <a:xfrm>
              <a:off x="2987325" y="4212025"/>
              <a:ext cx="1699450" cy="407025"/>
            </a:xfrm>
            <a:custGeom>
              <a:avLst/>
              <a:gdLst/>
              <a:ahLst/>
              <a:cxnLst/>
              <a:rect l="l" t="t" r="r" b="b"/>
              <a:pathLst>
                <a:path w="67978" h="16281" extrusionOk="0">
                  <a:moveTo>
                    <a:pt x="66598" y="0"/>
                  </a:moveTo>
                  <a:cubicBezTo>
                    <a:pt x="66582" y="0"/>
                    <a:pt x="66565" y="1"/>
                    <a:pt x="66548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66515" y="16280"/>
                  </a:lnTo>
                  <a:cubicBezTo>
                    <a:pt x="66532" y="16280"/>
                    <a:pt x="66548" y="16281"/>
                    <a:pt x="66565" y="16281"/>
                  </a:cubicBezTo>
                  <a:cubicBezTo>
                    <a:pt x="67342" y="16281"/>
                    <a:pt x="67945" y="15530"/>
                    <a:pt x="67749" y="14779"/>
                  </a:cubicBezTo>
                  <a:cubicBezTo>
                    <a:pt x="66682" y="11676"/>
                    <a:pt x="66682" y="4605"/>
                    <a:pt x="67749" y="1502"/>
                  </a:cubicBezTo>
                  <a:cubicBezTo>
                    <a:pt x="67978" y="751"/>
                    <a:pt x="67375" y="0"/>
                    <a:pt x="6659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;p16">
              <a:extLst>
                <a:ext uri="{FF2B5EF4-FFF2-40B4-BE49-F238E27FC236}">
                  <a16:creationId xmlns:a16="http://schemas.microsoft.com/office/drawing/2014/main" id="{C70B17B8-6301-4C24-BBB6-35E318625395}"/>
                </a:ext>
              </a:extLst>
            </p:cNvPr>
            <p:cNvSpPr/>
            <p:nvPr/>
          </p:nvSpPr>
          <p:spPr>
            <a:xfrm>
              <a:off x="2987325" y="4212025"/>
              <a:ext cx="1699450" cy="407025"/>
            </a:xfrm>
            <a:custGeom>
              <a:avLst/>
              <a:gdLst/>
              <a:ahLst/>
              <a:cxnLst/>
              <a:rect l="l" t="t" r="r" b="b"/>
              <a:pathLst>
                <a:path w="67978" h="16281" extrusionOk="0">
                  <a:moveTo>
                    <a:pt x="66598" y="0"/>
                  </a:moveTo>
                  <a:cubicBezTo>
                    <a:pt x="66582" y="0"/>
                    <a:pt x="66565" y="1"/>
                    <a:pt x="66548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66515" y="16280"/>
                  </a:lnTo>
                  <a:cubicBezTo>
                    <a:pt x="66532" y="16280"/>
                    <a:pt x="66548" y="16281"/>
                    <a:pt x="66565" y="16281"/>
                  </a:cubicBezTo>
                  <a:cubicBezTo>
                    <a:pt x="67342" y="16281"/>
                    <a:pt x="67945" y="15530"/>
                    <a:pt x="67749" y="14779"/>
                  </a:cubicBezTo>
                  <a:cubicBezTo>
                    <a:pt x="66682" y="11676"/>
                    <a:pt x="66682" y="4605"/>
                    <a:pt x="67749" y="1502"/>
                  </a:cubicBezTo>
                  <a:cubicBezTo>
                    <a:pt x="67978" y="751"/>
                    <a:pt x="67375" y="0"/>
                    <a:pt x="66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1;p16">
              <a:extLst>
                <a:ext uri="{FF2B5EF4-FFF2-40B4-BE49-F238E27FC236}">
                  <a16:creationId xmlns:a16="http://schemas.microsoft.com/office/drawing/2014/main" id="{0D09FD0D-6659-4EDC-8423-6DB5975450DB}"/>
                </a:ext>
              </a:extLst>
            </p:cNvPr>
            <p:cNvSpPr/>
            <p:nvPr/>
          </p:nvSpPr>
          <p:spPr>
            <a:xfrm>
              <a:off x="3661150" y="4259575"/>
              <a:ext cx="1016575" cy="311925"/>
            </a:xfrm>
            <a:custGeom>
              <a:avLst/>
              <a:gdLst/>
              <a:ahLst/>
              <a:cxnLst/>
              <a:rect l="l" t="t" r="r" b="b"/>
              <a:pathLst>
                <a:path w="40663" h="12477" extrusionOk="0">
                  <a:moveTo>
                    <a:pt x="2102" y="1"/>
                  </a:moveTo>
                  <a:cubicBezTo>
                    <a:pt x="0" y="1"/>
                    <a:pt x="0" y="12476"/>
                    <a:pt x="2102" y="12476"/>
                  </a:cubicBezTo>
                  <a:lnTo>
                    <a:pt x="40663" y="12476"/>
                  </a:lnTo>
                  <a:cubicBezTo>
                    <a:pt x="39762" y="9341"/>
                    <a:pt x="39762" y="3136"/>
                    <a:pt x="40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2;p16">
              <a:extLst>
                <a:ext uri="{FF2B5EF4-FFF2-40B4-BE49-F238E27FC236}">
                  <a16:creationId xmlns:a16="http://schemas.microsoft.com/office/drawing/2014/main" id="{F7CF21BD-0D7A-40DD-83C9-2E52969265A1}"/>
                </a:ext>
              </a:extLst>
            </p:cNvPr>
            <p:cNvSpPr/>
            <p:nvPr/>
          </p:nvSpPr>
          <p:spPr>
            <a:xfrm>
              <a:off x="2987325" y="4212025"/>
              <a:ext cx="666225" cy="407025"/>
            </a:xfrm>
            <a:custGeom>
              <a:avLst/>
              <a:gdLst/>
              <a:ahLst/>
              <a:cxnLst/>
              <a:rect l="l" t="t" r="r" b="b"/>
              <a:pathLst>
                <a:path w="26649" h="16281" extrusionOk="0">
                  <a:moveTo>
                    <a:pt x="25238" y="0"/>
                  </a:moveTo>
                  <a:cubicBezTo>
                    <a:pt x="25220" y="0"/>
                    <a:pt x="25203" y="1"/>
                    <a:pt x="25185" y="1"/>
                  </a:cubicBezTo>
                  <a:lnTo>
                    <a:pt x="2736" y="1"/>
                  </a:lnTo>
                  <a:cubicBezTo>
                    <a:pt x="1" y="1"/>
                    <a:pt x="34" y="16280"/>
                    <a:pt x="2736" y="16280"/>
                  </a:cubicBezTo>
                  <a:lnTo>
                    <a:pt x="25185" y="16280"/>
                  </a:lnTo>
                  <a:cubicBezTo>
                    <a:pt x="25203" y="16280"/>
                    <a:pt x="25220" y="16281"/>
                    <a:pt x="25238" y="16281"/>
                  </a:cubicBezTo>
                  <a:cubicBezTo>
                    <a:pt x="26044" y="16281"/>
                    <a:pt x="26615" y="15530"/>
                    <a:pt x="26419" y="14779"/>
                  </a:cubicBezTo>
                  <a:cubicBezTo>
                    <a:pt x="25352" y="11676"/>
                    <a:pt x="25352" y="4605"/>
                    <a:pt x="26419" y="1502"/>
                  </a:cubicBezTo>
                  <a:cubicBezTo>
                    <a:pt x="26648" y="751"/>
                    <a:pt x="26045" y="0"/>
                    <a:pt x="25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3;p16">
              <a:extLst>
                <a:ext uri="{FF2B5EF4-FFF2-40B4-BE49-F238E27FC236}">
                  <a16:creationId xmlns:a16="http://schemas.microsoft.com/office/drawing/2014/main" id="{C6791EB4-8C7B-4169-9DC0-0FE0A4753F41}"/>
                </a:ext>
              </a:extLst>
            </p:cNvPr>
            <p:cNvSpPr/>
            <p:nvPr/>
          </p:nvSpPr>
          <p:spPr>
            <a:xfrm>
              <a:off x="3139100" y="4212050"/>
              <a:ext cx="176625" cy="407025"/>
            </a:xfrm>
            <a:custGeom>
              <a:avLst/>
              <a:gdLst/>
              <a:ahLst/>
              <a:cxnLst/>
              <a:rect l="l" t="t" r="r" b="b"/>
              <a:pathLst>
                <a:path w="7065" h="16281" extrusionOk="0">
                  <a:moveTo>
                    <a:pt x="2736" y="0"/>
                  </a:moveTo>
                  <a:cubicBezTo>
                    <a:pt x="1" y="0"/>
                    <a:pt x="1" y="16279"/>
                    <a:pt x="2736" y="16279"/>
                  </a:cubicBezTo>
                  <a:lnTo>
                    <a:pt x="6572" y="16279"/>
                  </a:lnTo>
                  <a:cubicBezTo>
                    <a:pt x="6586" y="16280"/>
                    <a:pt x="6600" y="16281"/>
                    <a:pt x="6613" y="16281"/>
                  </a:cubicBezTo>
                  <a:cubicBezTo>
                    <a:pt x="6890" y="16281"/>
                    <a:pt x="7065" y="15966"/>
                    <a:pt x="6906" y="15712"/>
                  </a:cubicBezTo>
                  <a:cubicBezTo>
                    <a:pt x="5271" y="13210"/>
                    <a:pt x="5271" y="3102"/>
                    <a:pt x="6906" y="567"/>
                  </a:cubicBezTo>
                  <a:cubicBezTo>
                    <a:pt x="7039" y="300"/>
                    <a:pt x="6839" y="0"/>
                    <a:pt x="6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4;p16">
              <a:extLst>
                <a:ext uri="{FF2B5EF4-FFF2-40B4-BE49-F238E27FC236}">
                  <a16:creationId xmlns:a16="http://schemas.microsoft.com/office/drawing/2014/main" id="{742EDA0B-A298-4D8E-95C2-9D3E8DF5D1B7}"/>
                </a:ext>
              </a:extLst>
            </p:cNvPr>
            <p:cNvSpPr/>
            <p:nvPr/>
          </p:nvSpPr>
          <p:spPr>
            <a:xfrm>
              <a:off x="3288375" y="4212050"/>
              <a:ext cx="175975" cy="407025"/>
            </a:xfrm>
            <a:custGeom>
              <a:avLst/>
              <a:gdLst/>
              <a:ahLst/>
              <a:cxnLst/>
              <a:rect l="l" t="t" r="r" b="b"/>
              <a:pathLst>
                <a:path w="7039" h="16281" extrusionOk="0">
                  <a:moveTo>
                    <a:pt x="2702" y="0"/>
                  </a:moveTo>
                  <a:cubicBezTo>
                    <a:pt x="1" y="0"/>
                    <a:pt x="1" y="16279"/>
                    <a:pt x="2702" y="16279"/>
                  </a:cubicBezTo>
                  <a:lnTo>
                    <a:pt x="6539" y="16279"/>
                  </a:lnTo>
                  <a:cubicBezTo>
                    <a:pt x="6553" y="16280"/>
                    <a:pt x="6566" y="16281"/>
                    <a:pt x="6580" y="16281"/>
                  </a:cubicBezTo>
                  <a:cubicBezTo>
                    <a:pt x="6857" y="16281"/>
                    <a:pt x="7031" y="15966"/>
                    <a:pt x="6872" y="15712"/>
                  </a:cubicBezTo>
                  <a:cubicBezTo>
                    <a:pt x="5238" y="13210"/>
                    <a:pt x="5238" y="3102"/>
                    <a:pt x="6872" y="567"/>
                  </a:cubicBezTo>
                  <a:cubicBezTo>
                    <a:pt x="7039" y="300"/>
                    <a:pt x="6839" y="0"/>
                    <a:pt x="6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5;p16">
              <a:extLst>
                <a:ext uri="{FF2B5EF4-FFF2-40B4-BE49-F238E27FC236}">
                  <a16:creationId xmlns:a16="http://schemas.microsoft.com/office/drawing/2014/main" id="{9AA0BF00-79E1-4CAE-A0C3-27C427665724}"/>
                </a:ext>
              </a:extLst>
            </p:cNvPr>
            <p:cNvSpPr/>
            <p:nvPr/>
          </p:nvSpPr>
          <p:spPr>
            <a:xfrm>
              <a:off x="4645175" y="3564075"/>
              <a:ext cx="30050" cy="88425"/>
            </a:xfrm>
            <a:custGeom>
              <a:avLst/>
              <a:gdLst/>
              <a:ahLst/>
              <a:cxnLst/>
              <a:rect l="l" t="t" r="r" b="b"/>
              <a:pathLst>
                <a:path w="1202" h="3537" extrusionOk="0">
                  <a:moveTo>
                    <a:pt x="368" y="1"/>
                  </a:moveTo>
                  <a:lnTo>
                    <a:pt x="1" y="167"/>
                  </a:lnTo>
                  <a:cubicBezTo>
                    <a:pt x="434" y="1235"/>
                    <a:pt x="734" y="2369"/>
                    <a:pt x="801" y="3537"/>
                  </a:cubicBezTo>
                  <a:lnTo>
                    <a:pt x="1201" y="3503"/>
                  </a:lnTo>
                  <a:cubicBezTo>
                    <a:pt x="1135" y="2302"/>
                    <a:pt x="835" y="110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6;p16">
              <a:extLst>
                <a:ext uri="{FF2B5EF4-FFF2-40B4-BE49-F238E27FC236}">
                  <a16:creationId xmlns:a16="http://schemas.microsoft.com/office/drawing/2014/main" id="{21854197-92AC-4FED-8E60-27050B8857D2}"/>
                </a:ext>
              </a:extLst>
            </p:cNvPr>
            <p:cNvSpPr/>
            <p:nvPr/>
          </p:nvSpPr>
          <p:spPr>
            <a:xfrm>
              <a:off x="4340800" y="3523225"/>
              <a:ext cx="258525" cy="10850"/>
            </a:xfrm>
            <a:custGeom>
              <a:avLst/>
              <a:gdLst/>
              <a:ahLst/>
              <a:cxnLst/>
              <a:rect l="l" t="t" r="r" b="b"/>
              <a:pathLst>
                <a:path w="10341" h="434" extrusionOk="0">
                  <a:moveTo>
                    <a:pt x="0" y="0"/>
                  </a:moveTo>
                  <a:lnTo>
                    <a:pt x="0" y="434"/>
                  </a:lnTo>
                  <a:lnTo>
                    <a:pt x="10341" y="434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7;p16">
              <a:extLst>
                <a:ext uri="{FF2B5EF4-FFF2-40B4-BE49-F238E27FC236}">
                  <a16:creationId xmlns:a16="http://schemas.microsoft.com/office/drawing/2014/main" id="{6DF8F310-8C87-4294-A3CF-9A007EB3A4E5}"/>
                </a:ext>
              </a:extLst>
            </p:cNvPr>
            <p:cNvSpPr/>
            <p:nvPr/>
          </p:nvSpPr>
          <p:spPr>
            <a:xfrm>
              <a:off x="2907275" y="3559900"/>
              <a:ext cx="1748775" cy="308600"/>
            </a:xfrm>
            <a:custGeom>
              <a:avLst/>
              <a:gdLst/>
              <a:ahLst/>
              <a:cxnLst/>
              <a:rect l="l" t="t" r="r" b="b"/>
              <a:pathLst>
                <a:path w="69951" h="12344" extrusionOk="0">
                  <a:moveTo>
                    <a:pt x="1201" y="1"/>
                  </a:moveTo>
                  <a:cubicBezTo>
                    <a:pt x="501" y="1"/>
                    <a:pt x="0" y="568"/>
                    <a:pt x="200" y="1135"/>
                  </a:cubicBezTo>
                  <a:cubicBezTo>
                    <a:pt x="1068" y="3503"/>
                    <a:pt x="1068" y="8874"/>
                    <a:pt x="200" y="11209"/>
                  </a:cubicBezTo>
                  <a:cubicBezTo>
                    <a:pt x="0" y="11776"/>
                    <a:pt x="501" y="12343"/>
                    <a:pt x="1201" y="12343"/>
                  </a:cubicBezTo>
                  <a:lnTo>
                    <a:pt x="67715" y="12343"/>
                  </a:lnTo>
                  <a:cubicBezTo>
                    <a:pt x="69950" y="12343"/>
                    <a:pt x="69950" y="1"/>
                    <a:pt x="67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8;p16">
              <a:extLst>
                <a:ext uri="{FF2B5EF4-FFF2-40B4-BE49-F238E27FC236}">
                  <a16:creationId xmlns:a16="http://schemas.microsoft.com/office/drawing/2014/main" id="{F8D20596-20BD-4D63-9F41-8A6BD8FF99AD}"/>
                </a:ext>
              </a:extLst>
            </p:cNvPr>
            <p:cNvSpPr/>
            <p:nvPr/>
          </p:nvSpPr>
          <p:spPr>
            <a:xfrm>
              <a:off x="2907275" y="3559900"/>
              <a:ext cx="1045775" cy="308600"/>
            </a:xfrm>
            <a:custGeom>
              <a:avLst/>
              <a:gdLst/>
              <a:ahLst/>
              <a:cxnLst/>
              <a:rect l="l" t="t" r="r" b="b"/>
              <a:pathLst>
                <a:path w="41831" h="12344" extrusionOk="0">
                  <a:moveTo>
                    <a:pt x="1201" y="1"/>
                  </a:moveTo>
                  <a:cubicBezTo>
                    <a:pt x="501" y="1"/>
                    <a:pt x="0" y="568"/>
                    <a:pt x="200" y="1135"/>
                  </a:cubicBezTo>
                  <a:cubicBezTo>
                    <a:pt x="1068" y="3503"/>
                    <a:pt x="1068" y="8874"/>
                    <a:pt x="200" y="11209"/>
                  </a:cubicBezTo>
                  <a:cubicBezTo>
                    <a:pt x="0" y="11776"/>
                    <a:pt x="501" y="12343"/>
                    <a:pt x="1201" y="12343"/>
                  </a:cubicBezTo>
                  <a:lnTo>
                    <a:pt x="39562" y="12343"/>
                  </a:lnTo>
                  <a:cubicBezTo>
                    <a:pt x="41830" y="12343"/>
                    <a:pt x="41830" y="1"/>
                    <a:pt x="39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9;p16">
              <a:extLst>
                <a:ext uri="{FF2B5EF4-FFF2-40B4-BE49-F238E27FC236}">
                  <a16:creationId xmlns:a16="http://schemas.microsoft.com/office/drawing/2014/main" id="{0C2D3F44-4BAA-4518-9AE0-C76A099C8EB0}"/>
                </a:ext>
              </a:extLst>
            </p:cNvPr>
            <p:cNvSpPr/>
            <p:nvPr/>
          </p:nvSpPr>
          <p:spPr>
            <a:xfrm>
              <a:off x="2914775" y="3595775"/>
              <a:ext cx="997400" cy="236850"/>
            </a:xfrm>
            <a:custGeom>
              <a:avLst/>
              <a:gdLst/>
              <a:ahLst/>
              <a:cxnLst/>
              <a:rect l="l" t="t" r="r" b="b"/>
              <a:pathLst>
                <a:path w="39896" h="9474" extrusionOk="0">
                  <a:moveTo>
                    <a:pt x="1" y="0"/>
                  </a:moveTo>
                  <a:cubicBezTo>
                    <a:pt x="734" y="2402"/>
                    <a:pt x="734" y="7105"/>
                    <a:pt x="1" y="9474"/>
                  </a:cubicBezTo>
                  <a:lnTo>
                    <a:pt x="38161" y="9474"/>
                  </a:lnTo>
                  <a:cubicBezTo>
                    <a:pt x="39896" y="9474"/>
                    <a:pt x="39896" y="0"/>
                    <a:pt x="38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0;p16">
              <a:extLst>
                <a:ext uri="{FF2B5EF4-FFF2-40B4-BE49-F238E27FC236}">
                  <a16:creationId xmlns:a16="http://schemas.microsoft.com/office/drawing/2014/main" id="{3D411475-DB8A-4408-8260-39678C339A57}"/>
                </a:ext>
              </a:extLst>
            </p:cNvPr>
            <p:cNvSpPr/>
            <p:nvPr/>
          </p:nvSpPr>
          <p:spPr>
            <a:xfrm>
              <a:off x="4088125" y="3601600"/>
              <a:ext cx="456175" cy="225200"/>
            </a:xfrm>
            <a:custGeom>
              <a:avLst/>
              <a:gdLst/>
              <a:ahLst/>
              <a:cxnLst/>
              <a:rect l="l" t="t" r="r" b="b"/>
              <a:pathLst>
                <a:path w="18247" h="9008" extrusionOk="0">
                  <a:moveTo>
                    <a:pt x="1134" y="1"/>
                  </a:moveTo>
                  <a:cubicBezTo>
                    <a:pt x="467" y="1"/>
                    <a:pt x="0" y="534"/>
                    <a:pt x="167" y="1102"/>
                  </a:cubicBezTo>
                  <a:cubicBezTo>
                    <a:pt x="701" y="2803"/>
                    <a:pt x="701" y="6205"/>
                    <a:pt x="167" y="7940"/>
                  </a:cubicBezTo>
                  <a:cubicBezTo>
                    <a:pt x="0" y="8474"/>
                    <a:pt x="467" y="9007"/>
                    <a:pt x="1134" y="9007"/>
                  </a:cubicBezTo>
                  <a:lnTo>
                    <a:pt x="16579" y="9007"/>
                  </a:lnTo>
                  <a:cubicBezTo>
                    <a:pt x="18246" y="9007"/>
                    <a:pt x="18246" y="1"/>
                    <a:pt x="16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1;p16">
              <a:extLst>
                <a:ext uri="{FF2B5EF4-FFF2-40B4-BE49-F238E27FC236}">
                  <a16:creationId xmlns:a16="http://schemas.microsoft.com/office/drawing/2014/main" id="{666836FD-1C97-4EC6-A9F4-F043A6084493}"/>
                </a:ext>
              </a:extLst>
            </p:cNvPr>
            <p:cNvSpPr/>
            <p:nvPr/>
          </p:nvSpPr>
          <p:spPr>
            <a:xfrm>
              <a:off x="3004000" y="1213525"/>
              <a:ext cx="176825" cy="687725"/>
            </a:xfrm>
            <a:custGeom>
              <a:avLst/>
              <a:gdLst/>
              <a:ahLst/>
              <a:cxnLst/>
              <a:rect l="l" t="t" r="r" b="b"/>
              <a:pathLst>
                <a:path w="7073" h="27509" extrusionOk="0">
                  <a:moveTo>
                    <a:pt x="3420" y="0"/>
                  </a:moveTo>
                  <a:cubicBezTo>
                    <a:pt x="3381" y="0"/>
                    <a:pt x="3342" y="16"/>
                    <a:pt x="3303" y="55"/>
                  </a:cubicBezTo>
                  <a:cubicBezTo>
                    <a:pt x="3270" y="89"/>
                    <a:pt x="3270" y="189"/>
                    <a:pt x="3336" y="222"/>
                  </a:cubicBezTo>
                  <a:cubicBezTo>
                    <a:pt x="5805" y="2057"/>
                    <a:pt x="6772" y="7594"/>
                    <a:pt x="4137" y="12664"/>
                  </a:cubicBezTo>
                  <a:cubicBezTo>
                    <a:pt x="1969" y="16834"/>
                    <a:pt x="2636" y="20136"/>
                    <a:pt x="3136" y="22572"/>
                  </a:cubicBezTo>
                  <a:cubicBezTo>
                    <a:pt x="3470" y="24039"/>
                    <a:pt x="3703" y="25207"/>
                    <a:pt x="3136" y="26007"/>
                  </a:cubicBezTo>
                  <a:cubicBezTo>
                    <a:pt x="2703" y="26641"/>
                    <a:pt x="1735" y="27041"/>
                    <a:pt x="134" y="27242"/>
                  </a:cubicBezTo>
                  <a:cubicBezTo>
                    <a:pt x="34" y="27275"/>
                    <a:pt x="1" y="27342"/>
                    <a:pt x="1" y="27408"/>
                  </a:cubicBezTo>
                  <a:cubicBezTo>
                    <a:pt x="34" y="27475"/>
                    <a:pt x="67" y="27508"/>
                    <a:pt x="134" y="27508"/>
                  </a:cubicBezTo>
                  <a:cubicBezTo>
                    <a:pt x="1835" y="27275"/>
                    <a:pt x="2836" y="26841"/>
                    <a:pt x="3336" y="26141"/>
                  </a:cubicBezTo>
                  <a:cubicBezTo>
                    <a:pt x="3970" y="25273"/>
                    <a:pt x="3703" y="24039"/>
                    <a:pt x="3403" y="22505"/>
                  </a:cubicBezTo>
                  <a:cubicBezTo>
                    <a:pt x="2903" y="20136"/>
                    <a:pt x="2236" y="16867"/>
                    <a:pt x="4371" y="12798"/>
                  </a:cubicBezTo>
                  <a:cubicBezTo>
                    <a:pt x="7072" y="7594"/>
                    <a:pt x="6072" y="1890"/>
                    <a:pt x="3503" y="22"/>
                  </a:cubicBezTo>
                  <a:cubicBezTo>
                    <a:pt x="3476" y="8"/>
                    <a:pt x="3448" y="0"/>
                    <a:pt x="3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2;p16">
              <a:extLst>
                <a:ext uri="{FF2B5EF4-FFF2-40B4-BE49-F238E27FC236}">
                  <a16:creationId xmlns:a16="http://schemas.microsoft.com/office/drawing/2014/main" id="{A6296566-E95D-44A6-966D-5462D010FE26}"/>
                </a:ext>
              </a:extLst>
            </p:cNvPr>
            <p:cNvSpPr/>
            <p:nvPr/>
          </p:nvSpPr>
          <p:spPr>
            <a:xfrm>
              <a:off x="2459450" y="1376300"/>
              <a:ext cx="147600" cy="344900"/>
            </a:xfrm>
            <a:custGeom>
              <a:avLst/>
              <a:gdLst/>
              <a:ahLst/>
              <a:cxnLst/>
              <a:rect l="l" t="t" r="r" b="b"/>
              <a:pathLst>
                <a:path w="5904" h="13796" extrusionOk="0">
                  <a:moveTo>
                    <a:pt x="5715" y="0"/>
                  </a:moveTo>
                  <a:cubicBezTo>
                    <a:pt x="5678" y="0"/>
                    <a:pt x="5639" y="14"/>
                    <a:pt x="5605" y="49"/>
                  </a:cubicBezTo>
                  <a:cubicBezTo>
                    <a:pt x="3937" y="2084"/>
                    <a:pt x="3870" y="5053"/>
                    <a:pt x="3870" y="7655"/>
                  </a:cubicBezTo>
                  <a:cubicBezTo>
                    <a:pt x="3870" y="9990"/>
                    <a:pt x="3870" y="11991"/>
                    <a:pt x="2769" y="12925"/>
                  </a:cubicBezTo>
                  <a:cubicBezTo>
                    <a:pt x="2342" y="13327"/>
                    <a:pt x="1745" y="13521"/>
                    <a:pt x="963" y="13521"/>
                  </a:cubicBezTo>
                  <a:cubicBezTo>
                    <a:pt x="707" y="13521"/>
                    <a:pt x="431" y="13500"/>
                    <a:pt x="134" y="13459"/>
                  </a:cubicBezTo>
                  <a:cubicBezTo>
                    <a:pt x="67" y="13459"/>
                    <a:pt x="1" y="13525"/>
                    <a:pt x="1" y="13592"/>
                  </a:cubicBezTo>
                  <a:cubicBezTo>
                    <a:pt x="1" y="13659"/>
                    <a:pt x="34" y="13726"/>
                    <a:pt x="101" y="13726"/>
                  </a:cubicBezTo>
                  <a:cubicBezTo>
                    <a:pt x="367" y="13759"/>
                    <a:pt x="634" y="13792"/>
                    <a:pt x="901" y="13792"/>
                  </a:cubicBezTo>
                  <a:cubicBezTo>
                    <a:pt x="947" y="13794"/>
                    <a:pt x="993" y="13795"/>
                    <a:pt x="1039" y="13795"/>
                  </a:cubicBezTo>
                  <a:cubicBezTo>
                    <a:pt x="1726" y="13795"/>
                    <a:pt x="2404" y="13563"/>
                    <a:pt x="2936" y="13125"/>
                  </a:cubicBezTo>
                  <a:cubicBezTo>
                    <a:pt x="4103" y="12091"/>
                    <a:pt x="4137" y="10056"/>
                    <a:pt x="4137" y="7688"/>
                  </a:cubicBezTo>
                  <a:cubicBezTo>
                    <a:pt x="4137" y="5086"/>
                    <a:pt x="4170" y="2184"/>
                    <a:pt x="5805" y="216"/>
                  </a:cubicBezTo>
                  <a:cubicBezTo>
                    <a:pt x="5903" y="117"/>
                    <a:pt x="5819" y="0"/>
                    <a:pt x="5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3;p16">
              <a:extLst>
                <a:ext uri="{FF2B5EF4-FFF2-40B4-BE49-F238E27FC236}">
                  <a16:creationId xmlns:a16="http://schemas.microsoft.com/office/drawing/2014/main" id="{4FB6D0D0-42A7-450E-AE02-2130BA3FA730}"/>
                </a:ext>
              </a:extLst>
            </p:cNvPr>
            <p:cNvSpPr/>
            <p:nvPr/>
          </p:nvSpPr>
          <p:spPr>
            <a:xfrm>
              <a:off x="3280875" y="3466500"/>
              <a:ext cx="262700" cy="93525"/>
            </a:xfrm>
            <a:custGeom>
              <a:avLst/>
              <a:gdLst/>
              <a:ahLst/>
              <a:cxnLst/>
              <a:rect l="l" t="t" r="r" b="b"/>
              <a:pathLst>
                <a:path w="10508" h="3741" extrusionOk="0">
                  <a:moveTo>
                    <a:pt x="1268" y="1"/>
                  </a:moveTo>
                  <a:cubicBezTo>
                    <a:pt x="934" y="735"/>
                    <a:pt x="601" y="1302"/>
                    <a:pt x="334" y="1869"/>
                  </a:cubicBezTo>
                  <a:cubicBezTo>
                    <a:pt x="0" y="2603"/>
                    <a:pt x="0" y="3704"/>
                    <a:pt x="901" y="3737"/>
                  </a:cubicBezTo>
                  <a:cubicBezTo>
                    <a:pt x="1003" y="3739"/>
                    <a:pt x="1099" y="3741"/>
                    <a:pt x="1190" y="3741"/>
                  </a:cubicBezTo>
                  <a:cubicBezTo>
                    <a:pt x="2287" y="3741"/>
                    <a:pt x="2632" y="3568"/>
                    <a:pt x="3803" y="3537"/>
                  </a:cubicBezTo>
                  <a:cubicBezTo>
                    <a:pt x="3902" y="3534"/>
                    <a:pt x="4001" y="3533"/>
                    <a:pt x="4098" y="3533"/>
                  </a:cubicBezTo>
                  <a:cubicBezTo>
                    <a:pt x="5277" y="3533"/>
                    <a:pt x="6386" y="3706"/>
                    <a:pt x="8973" y="3737"/>
                  </a:cubicBezTo>
                  <a:cubicBezTo>
                    <a:pt x="10074" y="3737"/>
                    <a:pt x="10508" y="2870"/>
                    <a:pt x="9674" y="2669"/>
                  </a:cubicBezTo>
                  <a:cubicBezTo>
                    <a:pt x="7606" y="2202"/>
                    <a:pt x="5237" y="1602"/>
                    <a:pt x="4770" y="268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4;p16">
              <a:extLst>
                <a:ext uri="{FF2B5EF4-FFF2-40B4-BE49-F238E27FC236}">
                  <a16:creationId xmlns:a16="http://schemas.microsoft.com/office/drawing/2014/main" id="{82632F5D-1D3B-4729-8A3C-8F6B61F04390}"/>
                </a:ext>
              </a:extLst>
            </p:cNvPr>
            <p:cNvSpPr/>
            <p:nvPr/>
          </p:nvSpPr>
          <p:spPr>
            <a:xfrm>
              <a:off x="2745500" y="2263150"/>
              <a:ext cx="868125" cy="1211950"/>
            </a:xfrm>
            <a:custGeom>
              <a:avLst/>
              <a:gdLst/>
              <a:ahLst/>
              <a:cxnLst/>
              <a:rect l="l" t="t" r="r" b="b"/>
              <a:pathLst>
                <a:path w="34725" h="48478" extrusionOk="0">
                  <a:moveTo>
                    <a:pt x="1501" y="0"/>
                  </a:moveTo>
                  <a:lnTo>
                    <a:pt x="0" y="6372"/>
                  </a:lnTo>
                  <a:cubicBezTo>
                    <a:pt x="0" y="6372"/>
                    <a:pt x="3269" y="16646"/>
                    <a:pt x="24184" y="21916"/>
                  </a:cubicBezTo>
                  <a:cubicBezTo>
                    <a:pt x="22149" y="26219"/>
                    <a:pt x="22616" y="47568"/>
                    <a:pt x="22616" y="47568"/>
                  </a:cubicBezTo>
                  <a:cubicBezTo>
                    <a:pt x="22967" y="47919"/>
                    <a:pt x="24828" y="48478"/>
                    <a:pt x="25800" y="48478"/>
                  </a:cubicBezTo>
                  <a:cubicBezTo>
                    <a:pt x="26120" y="48478"/>
                    <a:pt x="26344" y="48417"/>
                    <a:pt x="26386" y="48268"/>
                  </a:cubicBezTo>
                  <a:cubicBezTo>
                    <a:pt x="26386" y="48268"/>
                    <a:pt x="34725" y="20782"/>
                    <a:pt x="30755" y="17179"/>
                  </a:cubicBezTo>
                  <a:cubicBezTo>
                    <a:pt x="21315" y="8673"/>
                    <a:pt x="12009" y="634"/>
                    <a:pt x="12009" y="634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75;p16">
              <a:extLst>
                <a:ext uri="{FF2B5EF4-FFF2-40B4-BE49-F238E27FC236}">
                  <a16:creationId xmlns:a16="http://schemas.microsoft.com/office/drawing/2014/main" id="{9E6EE73D-B5E3-4927-86E5-E08CB230096E}"/>
                </a:ext>
              </a:extLst>
            </p:cNvPr>
            <p:cNvSpPr/>
            <p:nvPr/>
          </p:nvSpPr>
          <p:spPr>
            <a:xfrm>
              <a:off x="2779675" y="2435775"/>
              <a:ext cx="155150" cy="159300"/>
            </a:xfrm>
            <a:custGeom>
              <a:avLst/>
              <a:gdLst/>
              <a:ahLst/>
              <a:cxnLst/>
              <a:rect l="l" t="t" r="r" b="b"/>
              <a:pathLst>
                <a:path w="6206" h="6372" extrusionOk="0">
                  <a:moveTo>
                    <a:pt x="5638" y="0"/>
                  </a:moveTo>
                  <a:lnTo>
                    <a:pt x="1" y="2002"/>
                  </a:lnTo>
                  <a:cubicBezTo>
                    <a:pt x="1168" y="3636"/>
                    <a:pt x="2569" y="5104"/>
                    <a:pt x="4137" y="6372"/>
                  </a:cubicBezTo>
                  <a:cubicBezTo>
                    <a:pt x="6205" y="3937"/>
                    <a:pt x="5638" y="1"/>
                    <a:pt x="5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;p16">
              <a:extLst>
                <a:ext uri="{FF2B5EF4-FFF2-40B4-BE49-F238E27FC236}">
                  <a16:creationId xmlns:a16="http://schemas.microsoft.com/office/drawing/2014/main" id="{A8135CA4-6873-495D-9629-D3CA4A7F5100}"/>
                </a:ext>
              </a:extLst>
            </p:cNvPr>
            <p:cNvSpPr/>
            <p:nvPr/>
          </p:nvSpPr>
          <p:spPr>
            <a:xfrm>
              <a:off x="3299225" y="3418875"/>
              <a:ext cx="124275" cy="71850"/>
            </a:xfrm>
            <a:custGeom>
              <a:avLst/>
              <a:gdLst/>
              <a:ahLst/>
              <a:cxnLst/>
              <a:rect l="l" t="t" r="r" b="b"/>
              <a:pathLst>
                <a:path w="4971" h="2874" extrusionOk="0">
                  <a:moveTo>
                    <a:pt x="341" y="0"/>
                  </a:moveTo>
                  <a:cubicBezTo>
                    <a:pt x="139" y="0"/>
                    <a:pt x="0" y="155"/>
                    <a:pt x="0" y="338"/>
                  </a:cubicBezTo>
                  <a:lnTo>
                    <a:pt x="34" y="1873"/>
                  </a:lnTo>
                  <a:cubicBezTo>
                    <a:pt x="34" y="2006"/>
                    <a:pt x="134" y="2139"/>
                    <a:pt x="267" y="2173"/>
                  </a:cubicBezTo>
                  <a:cubicBezTo>
                    <a:pt x="1601" y="2540"/>
                    <a:pt x="3002" y="2773"/>
                    <a:pt x="4370" y="2873"/>
                  </a:cubicBezTo>
                  <a:cubicBezTo>
                    <a:pt x="4570" y="2873"/>
                    <a:pt x="4737" y="2740"/>
                    <a:pt x="4737" y="2573"/>
                  </a:cubicBezTo>
                  <a:cubicBezTo>
                    <a:pt x="4804" y="2006"/>
                    <a:pt x="4904" y="1272"/>
                    <a:pt x="4970" y="872"/>
                  </a:cubicBezTo>
                  <a:cubicBezTo>
                    <a:pt x="4970" y="705"/>
                    <a:pt x="4870" y="538"/>
                    <a:pt x="4704" y="505"/>
                  </a:cubicBezTo>
                  <a:lnTo>
                    <a:pt x="400" y="5"/>
                  </a:lnTo>
                  <a:cubicBezTo>
                    <a:pt x="380" y="2"/>
                    <a:pt x="361" y="0"/>
                    <a:pt x="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7;p16">
              <a:extLst>
                <a:ext uri="{FF2B5EF4-FFF2-40B4-BE49-F238E27FC236}">
                  <a16:creationId xmlns:a16="http://schemas.microsoft.com/office/drawing/2014/main" id="{CCF2D018-FBA6-42F0-9D1F-1A420B12604A}"/>
                </a:ext>
              </a:extLst>
            </p:cNvPr>
            <p:cNvSpPr/>
            <p:nvPr/>
          </p:nvSpPr>
          <p:spPr>
            <a:xfrm>
              <a:off x="3299225" y="3418875"/>
              <a:ext cx="124275" cy="71850"/>
            </a:xfrm>
            <a:custGeom>
              <a:avLst/>
              <a:gdLst/>
              <a:ahLst/>
              <a:cxnLst/>
              <a:rect l="l" t="t" r="r" b="b"/>
              <a:pathLst>
                <a:path w="4971" h="2874" extrusionOk="0">
                  <a:moveTo>
                    <a:pt x="341" y="0"/>
                  </a:moveTo>
                  <a:cubicBezTo>
                    <a:pt x="139" y="0"/>
                    <a:pt x="0" y="155"/>
                    <a:pt x="0" y="338"/>
                  </a:cubicBezTo>
                  <a:lnTo>
                    <a:pt x="34" y="1873"/>
                  </a:lnTo>
                  <a:cubicBezTo>
                    <a:pt x="34" y="2006"/>
                    <a:pt x="134" y="2139"/>
                    <a:pt x="267" y="2173"/>
                  </a:cubicBezTo>
                  <a:cubicBezTo>
                    <a:pt x="1601" y="2540"/>
                    <a:pt x="3002" y="2773"/>
                    <a:pt x="4370" y="2873"/>
                  </a:cubicBezTo>
                  <a:cubicBezTo>
                    <a:pt x="4570" y="2873"/>
                    <a:pt x="4737" y="2740"/>
                    <a:pt x="4737" y="2573"/>
                  </a:cubicBezTo>
                  <a:cubicBezTo>
                    <a:pt x="4804" y="2006"/>
                    <a:pt x="4904" y="1272"/>
                    <a:pt x="4970" y="872"/>
                  </a:cubicBezTo>
                  <a:cubicBezTo>
                    <a:pt x="4970" y="705"/>
                    <a:pt x="4870" y="538"/>
                    <a:pt x="4704" y="505"/>
                  </a:cubicBezTo>
                  <a:lnTo>
                    <a:pt x="400" y="5"/>
                  </a:lnTo>
                  <a:cubicBezTo>
                    <a:pt x="380" y="2"/>
                    <a:pt x="361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8;p16">
              <a:extLst>
                <a:ext uri="{FF2B5EF4-FFF2-40B4-BE49-F238E27FC236}">
                  <a16:creationId xmlns:a16="http://schemas.microsoft.com/office/drawing/2014/main" id="{61282632-87DA-4C8D-8F80-3ABB55F9E612}"/>
                </a:ext>
              </a:extLst>
            </p:cNvPr>
            <p:cNvSpPr/>
            <p:nvPr/>
          </p:nvSpPr>
          <p:spPr>
            <a:xfrm>
              <a:off x="2257650" y="3924350"/>
              <a:ext cx="256875" cy="134275"/>
            </a:xfrm>
            <a:custGeom>
              <a:avLst/>
              <a:gdLst/>
              <a:ahLst/>
              <a:cxnLst/>
              <a:rect l="l" t="t" r="r" b="b"/>
              <a:pathLst>
                <a:path w="10275" h="5371" extrusionOk="0">
                  <a:moveTo>
                    <a:pt x="1468" y="0"/>
                  </a:moveTo>
                  <a:cubicBezTo>
                    <a:pt x="1234" y="701"/>
                    <a:pt x="901" y="1368"/>
                    <a:pt x="567" y="2001"/>
                  </a:cubicBezTo>
                  <a:cubicBezTo>
                    <a:pt x="0" y="2902"/>
                    <a:pt x="67" y="3536"/>
                    <a:pt x="967" y="3669"/>
                  </a:cubicBezTo>
                  <a:cubicBezTo>
                    <a:pt x="2035" y="3869"/>
                    <a:pt x="2402" y="3736"/>
                    <a:pt x="3736" y="4003"/>
                  </a:cubicBezTo>
                  <a:cubicBezTo>
                    <a:pt x="5304" y="4303"/>
                    <a:pt x="6238" y="5371"/>
                    <a:pt x="9073" y="5371"/>
                  </a:cubicBezTo>
                  <a:cubicBezTo>
                    <a:pt x="10207" y="5371"/>
                    <a:pt x="10274" y="4336"/>
                    <a:pt x="8806" y="4036"/>
                  </a:cubicBezTo>
                  <a:cubicBezTo>
                    <a:pt x="7239" y="3769"/>
                    <a:pt x="6205" y="1434"/>
                    <a:pt x="5771" y="300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9;p16">
              <a:extLst>
                <a:ext uri="{FF2B5EF4-FFF2-40B4-BE49-F238E27FC236}">
                  <a16:creationId xmlns:a16="http://schemas.microsoft.com/office/drawing/2014/main" id="{2285877C-8DA8-4EA6-8C0E-BA2563097DBF}"/>
                </a:ext>
              </a:extLst>
            </p:cNvPr>
            <p:cNvSpPr/>
            <p:nvPr/>
          </p:nvSpPr>
          <p:spPr>
            <a:xfrm>
              <a:off x="2265150" y="2256475"/>
              <a:ext cx="763900" cy="1679975"/>
            </a:xfrm>
            <a:custGeom>
              <a:avLst/>
              <a:gdLst/>
              <a:ahLst/>
              <a:cxnLst/>
              <a:rect l="l" t="t" r="r" b="b"/>
              <a:pathLst>
                <a:path w="30556" h="67199" extrusionOk="0">
                  <a:moveTo>
                    <a:pt x="16479" y="1"/>
                  </a:moveTo>
                  <a:cubicBezTo>
                    <a:pt x="13110" y="2803"/>
                    <a:pt x="9941" y="6472"/>
                    <a:pt x="8039" y="29355"/>
                  </a:cubicBezTo>
                  <a:cubicBezTo>
                    <a:pt x="0" y="40029"/>
                    <a:pt x="1168" y="66715"/>
                    <a:pt x="1168" y="66715"/>
                  </a:cubicBezTo>
                  <a:cubicBezTo>
                    <a:pt x="1943" y="67029"/>
                    <a:pt x="3152" y="67199"/>
                    <a:pt x="4118" y="67199"/>
                  </a:cubicBezTo>
                  <a:cubicBezTo>
                    <a:pt x="4690" y="67199"/>
                    <a:pt x="5177" y="67139"/>
                    <a:pt x="5438" y="67015"/>
                  </a:cubicBezTo>
                  <a:cubicBezTo>
                    <a:pt x="5938" y="59276"/>
                    <a:pt x="12576" y="40663"/>
                    <a:pt x="16746" y="29255"/>
                  </a:cubicBezTo>
                  <a:cubicBezTo>
                    <a:pt x="20715" y="18414"/>
                    <a:pt x="30555" y="868"/>
                    <a:pt x="30555" y="868"/>
                  </a:cubicBezTo>
                  <a:lnTo>
                    <a:pt x="16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0;p16">
              <a:extLst>
                <a:ext uri="{FF2B5EF4-FFF2-40B4-BE49-F238E27FC236}">
                  <a16:creationId xmlns:a16="http://schemas.microsoft.com/office/drawing/2014/main" id="{525ABA0F-E17B-47B7-90A2-28374BB7ABA2}"/>
                </a:ext>
              </a:extLst>
            </p:cNvPr>
            <p:cNvSpPr/>
            <p:nvPr/>
          </p:nvSpPr>
          <p:spPr>
            <a:xfrm>
              <a:off x="2284325" y="3874200"/>
              <a:ext cx="130125" cy="67650"/>
            </a:xfrm>
            <a:custGeom>
              <a:avLst/>
              <a:gdLst/>
              <a:ahLst/>
              <a:cxnLst/>
              <a:rect l="l" t="t" r="r" b="b"/>
              <a:pathLst>
                <a:path w="5205" h="2706" extrusionOk="0">
                  <a:moveTo>
                    <a:pt x="342" y="0"/>
                  </a:moveTo>
                  <a:cubicBezTo>
                    <a:pt x="140" y="0"/>
                    <a:pt x="1" y="158"/>
                    <a:pt x="1" y="372"/>
                  </a:cubicBezTo>
                  <a:lnTo>
                    <a:pt x="67" y="1839"/>
                  </a:lnTo>
                  <a:cubicBezTo>
                    <a:pt x="67" y="1973"/>
                    <a:pt x="167" y="2106"/>
                    <a:pt x="301" y="2139"/>
                  </a:cubicBezTo>
                  <a:cubicBezTo>
                    <a:pt x="908" y="2284"/>
                    <a:pt x="2671" y="2705"/>
                    <a:pt x="4173" y="2705"/>
                  </a:cubicBezTo>
                  <a:cubicBezTo>
                    <a:pt x="4402" y="2705"/>
                    <a:pt x="4625" y="2695"/>
                    <a:pt x="4837" y="2673"/>
                  </a:cubicBezTo>
                  <a:cubicBezTo>
                    <a:pt x="5004" y="2673"/>
                    <a:pt x="5171" y="2506"/>
                    <a:pt x="5138" y="2306"/>
                  </a:cubicBezTo>
                  <a:cubicBezTo>
                    <a:pt x="5138" y="1773"/>
                    <a:pt x="5138" y="1239"/>
                    <a:pt x="5204" y="738"/>
                  </a:cubicBezTo>
                  <a:cubicBezTo>
                    <a:pt x="5204" y="538"/>
                    <a:pt x="5071" y="405"/>
                    <a:pt x="4904" y="372"/>
                  </a:cubicBezTo>
                  <a:lnTo>
                    <a:pt x="401" y="5"/>
                  </a:lnTo>
                  <a:cubicBezTo>
                    <a:pt x="381" y="2"/>
                    <a:pt x="361" y="0"/>
                    <a:pt x="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1;p16">
              <a:extLst>
                <a:ext uri="{FF2B5EF4-FFF2-40B4-BE49-F238E27FC236}">
                  <a16:creationId xmlns:a16="http://schemas.microsoft.com/office/drawing/2014/main" id="{6C367706-323D-47C1-B3BB-685D168A5A0B}"/>
                </a:ext>
              </a:extLst>
            </p:cNvPr>
            <p:cNvSpPr/>
            <p:nvPr/>
          </p:nvSpPr>
          <p:spPr>
            <a:xfrm>
              <a:off x="2284325" y="3874200"/>
              <a:ext cx="130125" cy="67650"/>
            </a:xfrm>
            <a:custGeom>
              <a:avLst/>
              <a:gdLst/>
              <a:ahLst/>
              <a:cxnLst/>
              <a:rect l="l" t="t" r="r" b="b"/>
              <a:pathLst>
                <a:path w="5205" h="2706" extrusionOk="0">
                  <a:moveTo>
                    <a:pt x="342" y="0"/>
                  </a:moveTo>
                  <a:cubicBezTo>
                    <a:pt x="140" y="0"/>
                    <a:pt x="1" y="158"/>
                    <a:pt x="1" y="372"/>
                  </a:cubicBezTo>
                  <a:lnTo>
                    <a:pt x="67" y="1839"/>
                  </a:lnTo>
                  <a:cubicBezTo>
                    <a:pt x="67" y="1973"/>
                    <a:pt x="167" y="2106"/>
                    <a:pt x="301" y="2139"/>
                  </a:cubicBezTo>
                  <a:cubicBezTo>
                    <a:pt x="908" y="2284"/>
                    <a:pt x="2671" y="2705"/>
                    <a:pt x="4173" y="2705"/>
                  </a:cubicBezTo>
                  <a:cubicBezTo>
                    <a:pt x="4402" y="2705"/>
                    <a:pt x="4625" y="2695"/>
                    <a:pt x="4837" y="2673"/>
                  </a:cubicBezTo>
                  <a:cubicBezTo>
                    <a:pt x="5004" y="2673"/>
                    <a:pt x="5171" y="2506"/>
                    <a:pt x="5138" y="2306"/>
                  </a:cubicBezTo>
                  <a:cubicBezTo>
                    <a:pt x="5138" y="1773"/>
                    <a:pt x="5138" y="1239"/>
                    <a:pt x="5204" y="738"/>
                  </a:cubicBezTo>
                  <a:cubicBezTo>
                    <a:pt x="5204" y="538"/>
                    <a:pt x="5071" y="405"/>
                    <a:pt x="4904" y="372"/>
                  </a:cubicBezTo>
                  <a:lnTo>
                    <a:pt x="401" y="5"/>
                  </a:lnTo>
                  <a:cubicBezTo>
                    <a:pt x="381" y="2"/>
                    <a:pt x="361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2;p16">
              <a:extLst>
                <a:ext uri="{FF2B5EF4-FFF2-40B4-BE49-F238E27FC236}">
                  <a16:creationId xmlns:a16="http://schemas.microsoft.com/office/drawing/2014/main" id="{E45892D5-7B8A-4E2D-BE9E-89B955B1CC17}"/>
                </a:ext>
              </a:extLst>
            </p:cNvPr>
            <p:cNvSpPr/>
            <p:nvPr/>
          </p:nvSpPr>
          <p:spPr>
            <a:xfrm>
              <a:off x="2969950" y="1818275"/>
              <a:ext cx="473550" cy="376825"/>
            </a:xfrm>
            <a:custGeom>
              <a:avLst/>
              <a:gdLst/>
              <a:ahLst/>
              <a:cxnLst/>
              <a:rect l="l" t="t" r="r" b="b"/>
              <a:pathLst>
                <a:path w="18942" h="15073" extrusionOk="0">
                  <a:moveTo>
                    <a:pt x="2981" y="1"/>
                  </a:moveTo>
                  <a:cubicBezTo>
                    <a:pt x="1482" y="1"/>
                    <a:pt x="0" y="1470"/>
                    <a:pt x="762" y="3285"/>
                  </a:cubicBezTo>
                  <a:cubicBezTo>
                    <a:pt x="1229" y="4252"/>
                    <a:pt x="1696" y="5120"/>
                    <a:pt x="2163" y="5987"/>
                  </a:cubicBezTo>
                  <a:cubicBezTo>
                    <a:pt x="2664" y="6888"/>
                    <a:pt x="3197" y="7755"/>
                    <a:pt x="3731" y="8589"/>
                  </a:cubicBezTo>
                  <a:cubicBezTo>
                    <a:pt x="4265" y="9423"/>
                    <a:pt x="4832" y="10257"/>
                    <a:pt x="5432" y="11091"/>
                  </a:cubicBezTo>
                  <a:cubicBezTo>
                    <a:pt x="6033" y="11925"/>
                    <a:pt x="6667" y="12725"/>
                    <a:pt x="7334" y="13526"/>
                  </a:cubicBezTo>
                  <a:lnTo>
                    <a:pt x="7467" y="13659"/>
                  </a:lnTo>
                  <a:cubicBezTo>
                    <a:pt x="7567" y="13826"/>
                    <a:pt x="7734" y="13926"/>
                    <a:pt x="7901" y="14026"/>
                  </a:cubicBezTo>
                  <a:cubicBezTo>
                    <a:pt x="8735" y="14493"/>
                    <a:pt x="9635" y="14793"/>
                    <a:pt x="10569" y="14927"/>
                  </a:cubicBezTo>
                  <a:cubicBezTo>
                    <a:pt x="11206" y="15029"/>
                    <a:pt x="11843" y="15072"/>
                    <a:pt x="12481" y="15072"/>
                  </a:cubicBezTo>
                  <a:cubicBezTo>
                    <a:pt x="12677" y="15072"/>
                    <a:pt x="12874" y="15068"/>
                    <a:pt x="13071" y="15060"/>
                  </a:cubicBezTo>
                  <a:cubicBezTo>
                    <a:pt x="13872" y="15027"/>
                    <a:pt x="14639" y="14960"/>
                    <a:pt x="15439" y="14827"/>
                  </a:cubicBezTo>
                  <a:cubicBezTo>
                    <a:pt x="16207" y="14693"/>
                    <a:pt x="16974" y="14493"/>
                    <a:pt x="17708" y="14226"/>
                  </a:cubicBezTo>
                  <a:cubicBezTo>
                    <a:pt x="18942" y="13826"/>
                    <a:pt x="18675" y="12025"/>
                    <a:pt x="17408" y="11958"/>
                  </a:cubicBezTo>
                  <a:lnTo>
                    <a:pt x="17307" y="11958"/>
                  </a:lnTo>
                  <a:cubicBezTo>
                    <a:pt x="16674" y="11925"/>
                    <a:pt x="15940" y="11891"/>
                    <a:pt x="15273" y="11825"/>
                  </a:cubicBezTo>
                  <a:cubicBezTo>
                    <a:pt x="14606" y="11758"/>
                    <a:pt x="13938" y="11691"/>
                    <a:pt x="13271" y="11558"/>
                  </a:cubicBezTo>
                  <a:cubicBezTo>
                    <a:pt x="12671" y="11458"/>
                    <a:pt x="12070" y="11324"/>
                    <a:pt x="11470" y="11124"/>
                  </a:cubicBezTo>
                  <a:cubicBezTo>
                    <a:pt x="11132" y="11003"/>
                    <a:pt x="10793" y="10847"/>
                    <a:pt x="10468" y="10657"/>
                  </a:cubicBezTo>
                  <a:lnTo>
                    <a:pt x="10468" y="10657"/>
                  </a:lnTo>
                  <a:cubicBezTo>
                    <a:pt x="9505" y="9214"/>
                    <a:pt x="8574" y="7715"/>
                    <a:pt x="7701" y="6187"/>
                  </a:cubicBezTo>
                  <a:cubicBezTo>
                    <a:pt x="7234" y="5387"/>
                    <a:pt x="6767" y="4553"/>
                    <a:pt x="6300" y="3719"/>
                  </a:cubicBezTo>
                  <a:cubicBezTo>
                    <a:pt x="5866" y="2885"/>
                    <a:pt x="5399" y="1984"/>
                    <a:pt x="4999" y="1217"/>
                  </a:cubicBezTo>
                  <a:lnTo>
                    <a:pt x="4932" y="1184"/>
                  </a:lnTo>
                  <a:cubicBezTo>
                    <a:pt x="4450" y="352"/>
                    <a:pt x="3713" y="1"/>
                    <a:pt x="29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3;p16">
              <a:extLst>
                <a:ext uri="{FF2B5EF4-FFF2-40B4-BE49-F238E27FC236}">
                  <a16:creationId xmlns:a16="http://schemas.microsoft.com/office/drawing/2014/main" id="{C0CB8A88-843F-46B2-AE43-40512F91B2EF}"/>
                </a:ext>
              </a:extLst>
            </p:cNvPr>
            <p:cNvSpPr/>
            <p:nvPr/>
          </p:nvSpPr>
          <p:spPr>
            <a:xfrm>
              <a:off x="2909775" y="1764450"/>
              <a:ext cx="243525" cy="267725"/>
            </a:xfrm>
            <a:custGeom>
              <a:avLst/>
              <a:gdLst/>
              <a:ahLst/>
              <a:cxnLst/>
              <a:rect l="l" t="t" r="r" b="b"/>
              <a:pathLst>
                <a:path w="9741" h="10709" extrusionOk="0">
                  <a:moveTo>
                    <a:pt x="5104" y="1"/>
                  </a:moveTo>
                  <a:cubicBezTo>
                    <a:pt x="0" y="3003"/>
                    <a:pt x="4737" y="10709"/>
                    <a:pt x="4737" y="10709"/>
                  </a:cubicBezTo>
                  <a:cubicBezTo>
                    <a:pt x="4737" y="10709"/>
                    <a:pt x="8740" y="9341"/>
                    <a:pt x="9741" y="6639"/>
                  </a:cubicBezTo>
                  <a:cubicBezTo>
                    <a:pt x="8240" y="2102"/>
                    <a:pt x="7806" y="901"/>
                    <a:pt x="5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4;p16">
              <a:extLst>
                <a:ext uri="{FF2B5EF4-FFF2-40B4-BE49-F238E27FC236}">
                  <a16:creationId xmlns:a16="http://schemas.microsoft.com/office/drawing/2014/main" id="{A3B5D233-DD3B-4CE1-9B45-AAE80A41F856}"/>
                </a:ext>
              </a:extLst>
            </p:cNvPr>
            <p:cNvSpPr/>
            <p:nvPr/>
          </p:nvSpPr>
          <p:spPr>
            <a:xfrm>
              <a:off x="2651475" y="1721850"/>
              <a:ext cx="484325" cy="596925"/>
            </a:xfrm>
            <a:custGeom>
              <a:avLst/>
              <a:gdLst/>
              <a:ahLst/>
              <a:cxnLst/>
              <a:rect l="l" t="t" r="r" b="b"/>
              <a:pathLst>
                <a:path w="19373" h="23877" extrusionOk="0">
                  <a:moveTo>
                    <a:pt x="3834" y="0"/>
                  </a:moveTo>
                  <a:cubicBezTo>
                    <a:pt x="1645" y="0"/>
                    <a:pt x="0" y="1991"/>
                    <a:pt x="359" y="4173"/>
                  </a:cubicBezTo>
                  <a:cubicBezTo>
                    <a:pt x="1826" y="14114"/>
                    <a:pt x="1293" y="17049"/>
                    <a:pt x="1026" y="21386"/>
                  </a:cubicBezTo>
                  <a:cubicBezTo>
                    <a:pt x="6687" y="23138"/>
                    <a:pt x="10714" y="23876"/>
                    <a:pt x="13332" y="23876"/>
                  </a:cubicBezTo>
                  <a:cubicBezTo>
                    <a:pt x="14601" y="23876"/>
                    <a:pt x="15538" y="23703"/>
                    <a:pt x="16170" y="23387"/>
                  </a:cubicBezTo>
                  <a:cubicBezTo>
                    <a:pt x="17171" y="23087"/>
                    <a:pt x="17171" y="17316"/>
                    <a:pt x="17804" y="14347"/>
                  </a:cubicBezTo>
                  <a:cubicBezTo>
                    <a:pt x="18605" y="10845"/>
                    <a:pt x="19005" y="9077"/>
                    <a:pt x="19139" y="7576"/>
                  </a:cubicBezTo>
                  <a:cubicBezTo>
                    <a:pt x="19372" y="4840"/>
                    <a:pt x="17638" y="2339"/>
                    <a:pt x="15002" y="1571"/>
                  </a:cubicBezTo>
                  <a:cubicBezTo>
                    <a:pt x="14269" y="1371"/>
                    <a:pt x="13501" y="1171"/>
                    <a:pt x="12767" y="1004"/>
                  </a:cubicBezTo>
                  <a:cubicBezTo>
                    <a:pt x="10499" y="537"/>
                    <a:pt x="8198" y="237"/>
                    <a:pt x="5896" y="104"/>
                  </a:cubicBezTo>
                  <a:cubicBezTo>
                    <a:pt x="5262" y="37"/>
                    <a:pt x="4595" y="4"/>
                    <a:pt x="3995" y="4"/>
                  </a:cubicBezTo>
                  <a:cubicBezTo>
                    <a:pt x="3941" y="1"/>
                    <a:pt x="3887" y="0"/>
                    <a:pt x="3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5;p16">
              <a:extLst>
                <a:ext uri="{FF2B5EF4-FFF2-40B4-BE49-F238E27FC236}">
                  <a16:creationId xmlns:a16="http://schemas.microsoft.com/office/drawing/2014/main" id="{86401D9F-B9ED-4BE8-AE2D-957C77CA08A5}"/>
                </a:ext>
              </a:extLst>
            </p:cNvPr>
            <p:cNvSpPr/>
            <p:nvPr/>
          </p:nvSpPr>
          <p:spPr>
            <a:xfrm>
              <a:off x="2309350" y="2192275"/>
              <a:ext cx="118425" cy="158525"/>
            </a:xfrm>
            <a:custGeom>
              <a:avLst/>
              <a:gdLst/>
              <a:ahLst/>
              <a:cxnLst/>
              <a:rect l="l" t="t" r="r" b="b"/>
              <a:pathLst>
                <a:path w="4737" h="6341" extrusionOk="0">
                  <a:moveTo>
                    <a:pt x="2802" y="0"/>
                  </a:moveTo>
                  <a:cubicBezTo>
                    <a:pt x="1301" y="1168"/>
                    <a:pt x="567" y="3503"/>
                    <a:pt x="567" y="3503"/>
                  </a:cubicBezTo>
                  <a:lnTo>
                    <a:pt x="267" y="4170"/>
                  </a:lnTo>
                  <a:cubicBezTo>
                    <a:pt x="0" y="4737"/>
                    <a:pt x="234" y="5404"/>
                    <a:pt x="801" y="5637"/>
                  </a:cubicBezTo>
                  <a:lnTo>
                    <a:pt x="2068" y="6238"/>
                  </a:lnTo>
                  <a:cubicBezTo>
                    <a:pt x="2230" y="6307"/>
                    <a:pt x="2400" y="6341"/>
                    <a:pt x="2568" y="6341"/>
                  </a:cubicBezTo>
                  <a:cubicBezTo>
                    <a:pt x="2885" y="6341"/>
                    <a:pt x="3196" y="6222"/>
                    <a:pt x="3436" y="6004"/>
                  </a:cubicBezTo>
                  <a:lnTo>
                    <a:pt x="4270" y="5237"/>
                  </a:lnTo>
                  <a:cubicBezTo>
                    <a:pt x="4570" y="4937"/>
                    <a:pt x="4737" y="4537"/>
                    <a:pt x="4704" y="4103"/>
                  </a:cubicBezTo>
                  <a:lnTo>
                    <a:pt x="4470" y="2102"/>
                  </a:lnTo>
                  <a:cubicBezTo>
                    <a:pt x="4370" y="1301"/>
                    <a:pt x="3903" y="601"/>
                    <a:pt x="3203" y="234"/>
                  </a:cubicBezTo>
                  <a:lnTo>
                    <a:pt x="2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6;p16">
              <a:extLst>
                <a:ext uri="{FF2B5EF4-FFF2-40B4-BE49-F238E27FC236}">
                  <a16:creationId xmlns:a16="http://schemas.microsoft.com/office/drawing/2014/main" id="{9A199532-600B-4F01-A921-888FF27C626F}"/>
                </a:ext>
              </a:extLst>
            </p:cNvPr>
            <p:cNvSpPr/>
            <p:nvPr/>
          </p:nvSpPr>
          <p:spPr>
            <a:xfrm>
              <a:off x="3363425" y="2079025"/>
              <a:ext cx="149300" cy="107850"/>
            </a:xfrm>
            <a:custGeom>
              <a:avLst/>
              <a:gdLst/>
              <a:ahLst/>
              <a:cxnLst/>
              <a:rect l="l" t="t" r="r" b="b"/>
              <a:pathLst>
                <a:path w="5972" h="4314" extrusionOk="0">
                  <a:moveTo>
                    <a:pt x="3508" y="1"/>
                  </a:moveTo>
                  <a:cubicBezTo>
                    <a:pt x="3252" y="1"/>
                    <a:pt x="2998" y="82"/>
                    <a:pt x="2769" y="227"/>
                  </a:cubicBezTo>
                  <a:lnTo>
                    <a:pt x="1101" y="1361"/>
                  </a:lnTo>
                  <a:cubicBezTo>
                    <a:pt x="434" y="1795"/>
                    <a:pt x="34" y="2529"/>
                    <a:pt x="1" y="3329"/>
                  </a:cubicBezTo>
                  <a:lnTo>
                    <a:pt x="1" y="3830"/>
                  </a:lnTo>
                  <a:cubicBezTo>
                    <a:pt x="833" y="4214"/>
                    <a:pt x="1827" y="4314"/>
                    <a:pt x="2636" y="4314"/>
                  </a:cubicBezTo>
                  <a:cubicBezTo>
                    <a:pt x="3512" y="4314"/>
                    <a:pt x="4170" y="4197"/>
                    <a:pt x="4170" y="4197"/>
                  </a:cubicBezTo>
                  <a:lnTo>
                    <a:pt x="4904" y="4163"/>
                  </a:lnTo>
                  <a:cubicBezTo>
                    <a:pt x="5505" y="4130"/>
                    <a:pt x="5972" y="3629"/>
                    <a:pt x="5972" y="2996"/>
                  </a:cubicBezTo>
                  <a:lnTo>
                    <a:pt x="5905" y="1595"/>
                  </a:lnTo>
                  <a:cubicBezTo>
                    <a:pt x="5838" y="1094"/>
                    <a:pt x="5505" y="661"/>
                    <a:pt x="5038" y="527"/>
                  </a:cubicBezTo>
                  <a:lnTo>
                    <a:pt x="3970" y="94"/>
                  </a:lnTo>
                  <a:cubicBezTo>
                    <a:pt x="3819" y="31"/>
                    <a:pt x="3663" y="1"/>
                    <a:pt x="3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7;p16">
              <a:extLst>
                <a:ext uri="{FF2B5EF4-FFF2-40B4-BE49-F238E27FC236}">
                  <a16:creationId xmlns:a16="http://schemas.microsoft.com/office/drawing/2014/main" id="{4C13174A-D18C-499F-ABA8-FB36DB5820F0}"/>
                </a:ext>
              </a:extLst>
            </p:cNvPr>
            <p:cNvSpPr/>
            <p:nvPr/>
          </p:nvSpPr>
          <p:spPr>
            <a:xfrm>
              <a:off x="2360925" y="1746200"/>
              <a:ext cx="407100" cy="514950"/>
            </a:xfrm>
            <a:custGeom>
              <a:avLst/>
              <a:gdLst/>
              <a:ahLst/>
              <a:cxnLst/>
              <a:rect l="l" t="t" r="r" b="b"/>
              <a:pathLst>
                <a:path w="16284" h="20598" extrusionOk="0">
                  <a:moveTo>
                    <a:pt x="13633" y="0"/>
                  </a:moveTo>
                  <a:cubicBezTo>
                    <a:pt x="13347" y="0"/>
                    <a:pt x="13059" y="53"/>
                    <a:pt x="12781" y="164"/>
                  </a:cubicBezTo>
                  <a:cubicBezTo>
                    <a:pt x="12481" y="264"/>
                    <a:pt x="12281" y="364"/>
                    <a:pt x="12047" y="464"/>
                  </a:cubicBezTo>
                  <a:cubicBezTo>
                    <a:pt x="11780" y="564"/>
                    <a:pt x="11580" y="664"/>
                    <a:pt x="11347" y="764"/>
                  </a:cubicBezTo>
                  <a:cubicBezTo>
                    <a:pt x="10880" y="998"/>
                    <a:pt x="10446" y="1231"/>
                    <a:pt x="10013" y="1465"/>
                  </a:cubicBezTo>
                  <a:cubicBezTo>
                    <a:pt x="9112" y="1932"/>
                    <a:pt x="8245" y="2432"/>
                    <a:pt x="7444" y="2999"/>
                  </a:cubicBezTo>
                  <a:cubicBezTo>
                    <a:pt x="6610" y="3566"/>
                    <a:pt x="5776" y="4167"/>
                    <a:pt x="5009" y="4800"/>
                  </a:cubicBezTo>
                  <a:cubicBezTo>
                    <a:pt x="4242" y="5468"/>
                    <a:pt x="3508" y="6201"/>
                    <a:pt x="2807" y="6935"/>
                  </a:cubicBezTo>
                  <a:lnTo>
                    <a:pt x="2707" y="7035"/>
                  </a:lnTo>
                  <a:cubicBezTo>
                    <a:pt x="2641" y="7135"/>
                    <a:pt x="2607" y="7202"/>
                    <a:pt x="2541" y="7302"/>
                  </a:cubicBezTo>
                  <a:cubicBezTo>
                    <a:pt x="2240" y="7836"/>
                    <a:pt x="2007" y="8403"/>
                    <a:pt x="1807" y="8970"/>
                  </a:cubicBezTo>
                  <a:cubicBezTo>
                    <a:pt x="1607" y="9504"/>
                    <a:pt x="1473" y="10004"/>
                    <a:pt x="1340" y="10505"/>
                  </a:cubicBezTo>
                  <a:cubicBezTo>
                    <a:pt x="1073" y="11505"/>
                    <a:pt x="839" y="12473"/>
                    <a:pt x="706" y="13473"/>
                  </a:cubicBezTo>
                  <a:cubicBezTo>
                    <a:pt x="539" y="14441"/>
                    <a:pt x="372" y="15441"/>
                    <a:pt x="272" y="16409"/>
                  </a:cubicBezTo>
                  <a:cubicBezTo>
                    <a:pt x="172" y="17409"/>
                    <a:pt x="72" y="18377"/>
                    <a:pt x="39" y="19378"/>
                  </a:cubicBezTo>
                  <a:cubicBezTo>
                    <a:pt x="1" y="20154"/>
                    <a:pt x="597" y="20597"/>
                    <a:pt x="1199" y="20597"/>
                  </a:cubicBezTo>
                  <a:cubicBezTo>
                    <a:pt x="1658" y="20597"/>
                    <a:pt x="2120" y="20340"/>
                    <a:pt x="2307" y="19778"/>
                  </a:cubicBezTo>
                  <a:lnTo>
                    <a:pt x="3208" y="17043"/>
                  </a:lnTo>
                  <a:cubicBezTo>
                    <a:pt x="3508" y="16142"/>
                    <a:pt x="3808" y="15241"/>
                    <a:pt x="4108" y="14341"/>
                  </a:cubicBezTo>
                  <a:cubicBezTo>
                    <a:pt x="4409" y="13440"/>
                    <a:pt x="4742" y="12539"/>
                    <a:pt x="5076" y="11705"/>
                  </a:cubicBezTo>
                  <a:cubicBezTo>
                    <a:pt x="5242" y="11305"/>
                    <a:pt x="5409" y="10871"/>
                    <a:pt x="5576" y="10505"/>
                  </a:cubicBezTo>
                  <a:cubicBezTo>
                    <a:pt x="5699" y="10258"/>
                    <a:pt x="5823" y="10029"/>
                    <a:pt x="5960" y="9805"/>
                  </a:cubicBezTo>
                  <a:lnTo>
                    <a:pt x="5960" y="9805"/>
                  </a:lnTo>
                  <a:cubicBezTo>
                    <a:pt x="6555" y="9301"/>
                    <a:pt x="7154" y="8775"/>
                    <a:pt x="7811" y="8336"/>
                  </a:cubicBezTo>
                  <a:cubicBezTo>
                    <a:pt x="8478" y="7836"/>
                    <a:pt x="9212" y="7336"/>
                    <a:pt x="9946" y="6902"/>
                  </a:cubicBezTo>
                  <a:cubicBezTo>
                    <a:pt x="10680" y="6468"/>
                    <a:pt x="11447" y="6035"/>
                    <a:pt x="12214" y="5634"/>
                  </a:cubicBezTo>
                  <a:cubicBezTo>
                    <a:pt x="12581" y="5434"/>
                    <a:pt x="12981" y="5234"/>
                    <a:pt x="13348" y="5034"/>
                  </a:cubicBezTo>
                  <a:lnTo>
                    <a:pt x="13949" y="4767"/>
                  </a:lnTo>
                  <a:lnTo>
                    <a:pt x="14482" y="4534"/>
                  </a:lnTo>
                  <a:lnTo>
                    <a:pt x="14582" y="4467"/>
                  </a:lnTo>
                  <a:cubicBezTo>
                    <a:pt x="15750" y="3966"/>
                    <a:pt x="16284" y="2599"/>
                    <a:pt x="15783" y="1431"/>
                  </a:cubicBezTo>
                  <a:cubicBezTo>
                    <a:pt x="15427" y="541"/>
                    <a:pt x="14548" y="0"/>
                    <a:pt x="13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8;p16">
              <a:extLst>
                <a:ext uri="{FF2B5EF4-FFF2-40B4-BE49-F238E27FC236}">
                  <a16:creationId xmlns:a16="http://schemas.microsoft.com/office/drawing/2014/main" id="{4EB98E75-780C-459F-9A07-A458D2BE5082}"/>
                </a:ext>
              </a:extLst>
            </p:cNvPr>
            <p:cNvSpPr/>
            <p:nvPr/>
          </p:nvSpPr>
          <p:spPr>
            <a:xfrm>
              <a:off x="2602875" y="1721400"/>
              <a:ext cx="221025" cy="232375"/>
            </a:xfrm>
            <a:custGeom>
              <a:avLst/>
              <a:gdLst/>
              <a:ahLst/>
              <a:cxnLst/>
              <a:rect l="l" t="t" r="r" b="b"/>
              <a:pathLst>
                <a:path w="8841" h="9295" extrusionOk="0">
                  <a:moveTo>
                    <a:pt x="5992" y="1"/>
                  </a:moveTo>
                  <a:cubicBezTo>
                    <a:pt x="4782" y="1"/>
                    <a:pt x="3208" y="496"/>
                    <a:pt x="601" y="1623"/>
                  </a:cubicBezTo>
                  <a:cubicBezTo>
                    <a:pt x="1" y="4725"/>
                    <a:pt x="1936" y="9295"/>
                    <a:pt x="1936" y="9295"/>
                  </a:cubicBezTo>
                  <a:cubicBezTo>
                    <a:pt x="1936" y="9295"/>
                    <a:pt x="8507" y="5859"/>
                    <a:pt x="8841" y="1089"/>
                  </a:cubicBezTo>
                  <a:cubicBezTo>
                    <a:pt x="7864" y="396"/>
                    <a:pt x="7074" y="1"/>
                    <a:pt x="5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9;p16">
              <a:extLst>
                <a:ext uri="{FF2B5EF4-FFF2-40B4-BE49-F238E27FC236}">
                  <a16:creationId xmlns:a16="http://schemas.microsoft.com/office/drawing/2014/main" id="{A15B377A-2A88-413C-B24F-C92A38C364BA}"/>
                </a:ext>
              </a:extLst>
            </p:cNvPr>
            <p:cNvSpPr/>
            <p:nvPr/>
          </p:nvSpPr>
          <p:spPr>
            <a:xfrm>
              <a:off x="2784675" y="1706925"/>
              <a:ext cx="157650" cy="138450"/>
            </a:xfrm>
            <a:custGeom>
              <a:avLst/>
              <a:gdLst/>
              <a:ahLst/>
              <a:cxnLst/>
              <a:rect l="l" t="t" r="r" b="b"/>
              <a:pathLst>
                <a:path w="6306" h="5538" extrusionOk="0">
                  <a:moveTo>
                    <a:pt x="1402" y="0"/>
                  </a:moveTo>
                  <a:cubicBezTo>
                    <a:pt x="935" y="267"/>
                    <a:pt x="468" y="467"/>
                    <a:pt x="1" y="667"/>
                  </a:cubicBezTo>
                  <a:cubicBezTo>
                    <a:pt x="501" y="2669"/>
                    <a:pt x="4070" y="5537"/>
                    <a:pt x="4070" y="5537"/>
                  </a:cubicBezTo>
                  <a:cubicBezTo>
                    <a:pt x="4070" y="5537"/>
                    <a:pt x="4804" y="3369"/>
                    <a:pt x="6305" y="3369"/>
                  </a:cubicBezTo>
                  <a:cubicBezTo>
                    <a:pt x="5571" y="2402"/>
                    <a:pt x="1402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0;p16">
              <a:extLst>
                <a:ext uri="{FF2B5EF4-FFF2-40B4-BE49-F238E27FC236}">
                  <a16:creationId xmlns:a16="http://schemas.microsoft.com/office/drawing/2014/main" id="{E4D1CA97-D7F2-4D1D-B254-B8257028030E}"/>
                </a:ext>
              </a:extLst>
            </p:cNvPr>
            <p:cNvSpPr/>
            <p:nvPr/>
          </p:nvSpPr>
          <p:spPr>
            <a:xfrm>
              <a:off x="2964800" y="1740150"/>
              <a:ext cx="70075" cy="101900"/>
            </a:xfrm>
            <a:custGeom>
              <a:avLst/>
              <a:gdLst/>
              <a:ahLst/>
              <a:cxnLst/>
              <a:rect l="l" t="t" r="r" b="b"/>
              <a:pathLst>
                <a:path w="2803" h="4076" extrusionOk="0">
                  <a:moveTo>
                    <a:pt x="142" y="0"/>
                  </a:moveTo>
                  <a:cubicBezTo>
                    <a:pt x="95" y="0"/>
                    <a:pt x="48" y="2"/>
                    <a:pt x="1" y="5"/>
                  </a:cubicBezTo>
                  <a:cubicBezTo>
                    <a:pt x="635" y="439"/>
                    <a:pt x="835" y="1273"/>
                    <a:pt x="535" y="1974"/>
                  </a:cubicBezTo>
                  <a:cubicBezTo>
                    <a:pt x="535" y="1974"/>
                    <a:pt x="1669" y="2407"/>
                    <a:pt x="2036" y="4075"/>
                  </a:cubicBezTo>
                  <a:cubicBezTo>
                    <a:pt x="2803" y="873"/>
                    <a:pt x="1302" y="372"/>
                    <a:pt x="1302" y="372"/>
                  </a:cubicBezTo>
                  <a:cubicBezTo>
                    <a:pt x="972" y="133"/>
                    <a:pt x="561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1;p16">
              <a:extLst>
                <a:ext uri="{FF2B5EF4-FFF2-40B4-BE49-F238E27FC236}">
                  <a16:creationId xmlns:a16="http://schemas.microsoft.com/office/drawing/2014/main" id="{C67F1108-6F04-4DE8-9AD5-7DE9D3C09BFC}"/>
                </a:ext>
              </a:extLst>
            </p:cNvPr>
            <p:cNvSpPr/>
            <p:nvPr/>
          </p:nvSpPr>
          <p:spPr>
            <a:xfrm>
              <a:off x="2688775" y="1266300"/>
              <a:ext cx="357525" cy="246325"/>
            </a:xfrm>
            <a:custGeom>
              <a:avLst/>
              <a:gdLst/>
              <a:ahLst/>
              <a:cxnLst/>
              <a:rect l="l" t="t" r="r" b="b"/>
              <a:pathLst>
                <a:path w="14301" h="9853" extrusionOk="0">
                  <a:moveTo>
                    <a:pt x="8999" y="0"/>
                  </a:moveTo>
                  <a:cubicBezTo>
                    <a:pt x="7428" y="0"/>
                    <a:pt x="5693" y="556"/>
                    <a:pt x="4037" y="1747"/>
                  </a:cubicBezTo>
                  <a:cubicBezTo>
                    <a:pt x="1" y="4683"/>
                    <a:pt x="268" y="8218"/>
                    <a:pt x="4037" y="9853"/>
                  </a:cubicBezTo>
                  <a:cubicBezTo>
                    <a:pt x="5371" y="9219"/>
                    <a:pt x="6739" y="6050"/>
                    <a:pt x="4871" y="4583"/>
                  </a:cubicBezTo>
                  <a:lnTo>
                    <a:pt x="4871" y="4583"/>
                  </a:lnTo>
                  <a:cubicBezTo>
                    <a:pt x="5176" y="4634"/>
                    <a:pt x="5487" y="4661"/>
                    <a:pt x="5802" y="4661"/>
                  </a:cubicBezTo>
                  <a:cubicBezTo>
                    <a:pt x="7109" y="4661"/>
                    <a:pt x="8491" y="4203"/>
                    <a:pt x="9808" y="3182"/>
                  </a:cubicBezTo>
                  <a:cubicBezTo>
                    <a:pt x="10186" y="2886"/>
                    <a:pt x="10595" y="2773"/>
                    <a:pt x="11008" y="2773"/>
                  </a:cubicBezTo>
                  <a:cubicBezTo>
                    <a:pt x="12366" y="2773"/>
                    <a:pt x="13754" y="4004"/>
                    <a:pt x="14141" y="4004"/>
                  </a:cubicBezTo>
                  <a:cubicBezTo>
                    <a:pt x="14300" y="4004"/>
                    <a:pt x="14291" y="3797"/>
                    <a:pt x="14044" y="3215"/>
                  </a:cubicBezTo>
                  <a:cubicBezTo>
                    <a:pt x="13179" y="1149"/>
                    <a:pt x="11257" y="0"/>
                    <a:pt x="8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2;p16">
              <a:extLst>
                <a:ext uri="{FF2B5EF4-FFF2-40B4-BE49-F238E27FC236}">
                  <a16:creationId xmlns:a16="http://schemas.microsoft.com/office/drawing/2014/main" id="{AB0739A3-03A1-4110-ACD1-51954F59F65C}"/>
                </a:ext>
              </a:extLst>
            </p:cNvPr>
            <p:cNvSpPr/>
            <p:nvPr/>
          </p:nvSpPr>
          <p:spPr>
            <a:xfrm>
              <a:off x="2760500" y="1455900"/>
              <a:ext cx="144300" cy="39225"/>
            </a:xfrm>
            <a:custGeom>
              <a:avLst/>
              <a:gdLst/>
              <a:ahLst/>
              <a:cxnLst/>
              <a:rect l="l" t="t" r="r" b="b"/>
              <a:pathLst>
                <a:path w="5772" h="1569" extrusionOk="0">
                  <a:moveTo>
                    <a:pt x="5705" y="1"/>
                  </a:moveTo>
                  <a:cubicBezTo>
                    <a:pt x="5504" y="34"/>
                    <a:pt x="1101" y="1001"/>
                    <a:pt x="34" y="1435"/>
                  </a:cubicBezTo>
                  <a:cubicBezTo>
                    <a:pt x="0" y="1468"/>
                    <a:pt x="0" y="1568"/>
                    <a:pt x="67" y="1568"/>
                  </a:cubicBezTo>
                  <a:lnTo>
                    <a:pt x="101" y="1568"/>
                  </a:lnTo>
                  <a:cubicBezTo>
                    <a:pt x="1135" y="1101"/>
                    <a:pt x="5671" y="134"/>
                    <a:pt x="5738" y="134"/>
                  </a:cubicBezTo>
                  <a:cubicBezTo>
                    <a:pt x="5771" y="134"/>
                    <a:pt x="5771" y="101"/>
                    <a:pt x="5771" y="67"/>
                  </a:cubicBezTo>
                  <a:cubicBezTo>
                    <a:pt x="5771" y="34"/>
                    <a:pt x="5738" y="1"/>
                    <a:pt x="5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3;p16">
              <a:extLst>
                <a:ext uri="{FF2B5EF4-FFF2-40B4-BE49-F238E27FC236}">
                  <a16:creationId xmlns:a16="http://schemas.microsoft.com/office/drawing/2014/main" id="{C6DFDE13-93D9-4A83-A5C4-8C8474DE677F}"/>
                </a:ext>
              </a:extLst>
            </p:cNvPr>
            <p:cNvSpPr/>
            <p:nvPr/>
          </p:nvSpPr>
          <p:spPr>
            <a:xfrm>
              <a:off x="2913100" y="1526175"/>
              <a:ext cx="59250" cy="22950"/>
            </a:xfrm>
            <a:custGeom>
              <a:avLst/>
              <a:gdLst/>
              <a:ahLst/>
              <a:cxnLst/>
              <a:rect l="l" t="t" r="r" b="b"/>
              <a:pathLst>
                <a:path w="2370" h="918" extrusionOk="0">
                  <a:moveTo>
                    <a:pt x="101" y="0"/>
                  </a:moveTo>
                  <a:cubicBezTo>
                    <a:pt x="76" y="0"/>
                    <a:pt x="51" y="8"/>
                    <a:pt x="34" y="25"/>
                  </a:cubicBezTo>
                  <a:cubicBezTo>
                    <a:pt x="1" y="58"/>
                    <a:pt x="1" y="125"/>
                    <a:pt x="34" y="158"/>
                  </a:cubicBezTo>
                  <a:cubicBezTo>
                    <a:pt x="501" y="592"/>
                    <a:pt x="1135" y="859"/>
                    <a:pt x="1769" y="892"/>
                  </a:cubicBezTo>
                  <a:cubicBezTo>
                    <a:pt x="1852" y="909"/>
                    <a:pt x="1936" y="917"/>
                    <a:pt x="2019" y="917"/>
                  </a:cubicBezTo>
                  <a:cubicBezTo>
                    <a:pt x="2102" y="917"/>
                    <a:pt x="2186" y="909"/>
                    <a:pt x="2269" y="892"/>
                  </a:cubicBezTo>
                  <a:cubicBezTo>
                    <a:pt x="2336" y="892"/>
                    <a:pt x="2369" y="859"/>
                    <a:pt x="2336" y="792"/>
                  </a:cubicBezTo>
                  <a:cubicBezTo>
                    <a:pt x="2336" y="759"/>
                    <a:pt x="2302" y="726"/>
                    <a:pt x="2236" y="726"/>
                  </a:cubicBezTo>
                  <a:cubicBezTo>
                    <a:pt x="2129" y="739"/>
                    <a:pt x="2022" y="746"/>
                    <a:pt x="1916" y="746"/>
                  </a:cubicBezTo>
                  <a:cubicBezTo>
                    <a:pt x="1260" y="746"/>
                    <a:pt x="627" y="485"/>
                    <a:pt x="168" y="25"/>
                  </a:cubicBezTo>
                  <a:cubicBezTo>
                    <a:pt x="151" y="8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4;p16">
              <a:extLst>
                <a:ext uri="{FF2B5EF4-FFF2-40B4-BE49-F238E27FC236}">
                  <a16:creationId xmlns:a16="http://schemas.microsoft.com/office/drawing/2014/main" id="{055FB83D-C1A8-4291-ACCA-01159FFE0FCB}"/>
                </a:ext>
              </a:extLst>
            </p:cNvPr>
            <p:cNvSpPr/>
            <p:nvPr/>
          </p:nvSpPr>
          <p:spPr>
            <a:xfrm>
              <a:off x="2737150" y="1470675"/>
              <a:ext cx="83900" cy="84575"/>
            </a:xfrm>
            <a:custGeom>
              <a:avLst/>
              <a:gdLst/>
              <a:ahLst/>
              <a:cxnLst/>
              <a:rect l="l" t="t" r="r" b="b"/>
              <a:pathLst>
                <a:path w="3356" h="3383" extrusionOk="0">
                  <a:moveTo>
                    <a:pt x="1171" y="1"/>
                  </a:moveTo>
                  <a:cubicBezTo>
                    <a:pt x="1057" y="1"/>
                    <a:pt x="944" y="24"/>
                    <a:pt x="834" y="77"/>
                  </a:cubicBezTo>
                  <a:cubicBezTo>
                    <a:pt x="67" y="410"/>
                    <a:pt x="0" y="1578"/>
                    <a:pt x="568" y="2312"/>
                  </a:cubicBezTo>
                  <a:cubicBezTo>
                    <a:pt x="968" y="2912"/>
                    <a:pt x="1602" y="3279"/>
                    <a:pt x="2302" y="3379"/>
                  </a:cubicBezTo>
                  <a:cubicBezTo>
                    <a:pt x="2330" y="3381"/>
                    <a:pt x="2357" y="3382"/>
                    <a:pt x="2383" y="3382"/>
                  </a:cubicBezTo>
                  <a:cubicBezTo>
                    <a:pt x="3181" y="3382"/>
                    <a:pt x="3356" y="2417"/>
                    <a:pt x="2936" y="1545"/>
                  </a:cubicBezTo>
                  <a:cubicBezTo>
                    <a:pt x="2593" y="858"/>
                    <a:pt x="1858" y="1"/>
                    <a:pt x="1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5;p16">
              <a:extLst>
                <a:ext uri="{FF2B5EF4-FFF2-40B4-BE49-F238E27FC236}">
                  <a16:creationId xmlns:a16="http://schemas.microsoft.com/office/drawing/2014/main" id="{8F87BE82-F3C3-47BC-BD19-42F9E9F32A92}"/>
                </a:ext>
              </a:extLst>
            </p:cNvPr>
            <p:cNvSpPr/>
            <p:nvPr/>
          </p:nvSpPr>
          <p:spPr>
            <a:xfrm>
              <a:off x="2899775" y="1391600"/>
              <a:ext cx="86750" cy="112700"/>
            </a:xfrm>
            <a:custGeom>
              <a:avLst/>
              <a:gdLst/>
              <a:ahLst/>
              <a:cxnLst/>
              <a:rect l="l" t="t" r="r" b="b"/>
              <a:pathLst>
                <a:path w="3470" h="4508" extrusionOk="0">
                  <a:moveTo>
                    <a:pt x="1635" y="171"/>
                  </a:moveTo>
                  <a:cubicBezTo>
                    <a:pt x="2435" y="171"/>
                    <a:pt x="3136" y="1005"/>
                    <a:pt x="3236" y="2172"/>
                  </a:cubicBezTo>
                  <a:cubicBezTo>
                    <a:pt x="3302" y="3340"/>
                    <a:pt x="2669" y="4341"/>
                    <a:pt x="1835" y="4374"/>
                  </a:cubicBezTo>
                  <a:cubicBezTo>
                    <a:pt x="1806" y="4376"/>
                    <a:pt x="1777" y="4377"/>
                    <a:pt x="1748" y="4377"/>
                  </a:cubicBezTo>
                  <a:cubicBezTo>
                    <a:pt x="950" y="4377"/>
                    <a:pt x="263" y="3499"/>
                    <a:pt x="167" y="2373"/>
                  </a:cubicBezTo>
                  <a:cubicBezTo>
                    <a:pt x="134" y="1839"/>
                    <a:pt x="234" y="1305"/>
                    <a:pt x="534" y="838"/>
                  </a:cubicBezTo>
                  <a:cubicBezTo>
                    <a:pt x="734" y="471"/>
                    <a:pt x="1134" y="204"/>
                    <a:pt x="1568" y="171"/>
                  </a:cubicBezTo>
                  <a:close/>
                  <a:moveTo>
                    <a:pt x="1626" y="1"/>
                  </a:moveTo>
                  <a:cubicBezTo>
                    <a:pt x="1595" y="1"/>
                    <a:pt x="1565" y="2"/>
                    <a:pt x="1535" y="4"/>
                  </a:cubicBezTo>
                  <a:cubicBezTo>
                    <a:pt x="1068" y="71"/>
                    <a:pt x="667" y="338"/>
                    <a:pt x="434" y="738"/>
                  </a:cubicBezTo>
                  <a:cubicBezTo>
                    <a:pt x="134" y="1238"/>
                    <a:pt x="0" y="1805"/>
                    <a:pt x="33" y="2373"/>
                  </a:cubicBezTo>
                  <a:cubicBezTo>
                    <a:pt x="134" y="3573"/>
                    <a:pt x="901" y="4507"/>
                    <a:pt x="1768" y="4507"/>
                  </a:cubicBezTo>
                  <a:lnTo>
                    <a:pt x="1868" y="4507"/>
                  </a:lnTo>
                  <a:cubicBezTo>
                    <a:pt x="2769" y="4441"/>
                    <a:pt x="3469" y="3373"/>
                    <a:pt x="3369" y="2139"/>
                  </a:cubicBezTo>
                  <a:cubicBezTo>
                    <a:pt x="3272" y="945"/>
                    <a:pt x="2520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6;p16">
              <a:extLst>
                <a:ext uri="{FF2B5EF4-FFF2-40B4-BE49-F238E27FC236}">
                  <a16:creationId xmlns:a16="http://schemas.microsoft.com/office/drawing/2014/main" id="{A8E4D849-3878-4675-94D7-ECF04A939ED2}"/>
                </a:ext>
              </a:extLst>
            </p:cNvPr>
            <p:cNvSpPr/>
            <p:nvPr/>
          </p:nvSpPr>
          <p:spPr>
            <a:xfrm>
              <a:off x="2997325" y="1385825"/>
              <a:ext cx="85100" cy="112625"/>
            </a:xfrm>
            <a:custGeom>
              <a:avLst/>
              <a:gdLst/>
              <a:ahLst/>
              <a:cxnLst/>
              <a:rect l="l" t="t" r="r" b="b"/>
              <a:pathLst>
                <a:path w="3404" h="4505" extrusionOk="0">
                  <a:moveTo>
                    <a:pt x="1635" y="135"/>
                  </a:moveTo>
                  <a:cubicBezTo>
                    <a:pt x="2436" y="135"/>
                    <a:pt x="3136" y="1036"/>
                    <a:pt x="3237" y="2170"/>
                  </a:cubicBezTo>
                  <a:cubicBezTo>
                    <a:pt x="3270" y="2704"/>
                    <a:pt x="3136" y="3237"/>
                    <a:pt x="2870" y="3671"/>
                  </a:cubicBezTo>
                  <a:cubicBezTo>
                    <a:pt x="2669" y="4071"/>
                    <a:pt x="2269" y="4338"/>
                    <a:pt x="1836" y="4371"/>
                  </a:cubicBezTo>
                  <a:lnTo>
                    <a:pt x="1769" y="4371"/>
                  </a:lnTo>
                  <a:cubicBezTo>
                    <a:pt x="968" y="4371"/>
                    <a:pt x="234" y="3504"/>
                    <a:pt x="168" y="2370"/>
                  </a:cubicBezTo>
                  <a:cubicBezTo>
                    <a:pt x="134" y="1836"/>
                    <a:pt x="234" y="1303"/>
                    <a:pt x="535" y="836"/>
                  </a:cubicBezTo>
                  <a:cubicBezTo>
                    <a:pt x="735" y="435"/>
                    <a:pt x="1102" y="202"/>
                    <a:pt x="1535" y="135"/>
                  </a:cubicBezTo>
                  <a:close/>
                  <a:moveTo>
                    <a:pt x="1584" y="1"/>
                  </a:moveTo>
                  <a:cubicBezTo>
                    <a:pt x="1568" y="1"/>
                    <a:pt x="1552" y="1"/>
                    <a:pt x="1535" y="2"/>
                  </a:cubicBezTo>
                  <a:cubicBezTo>
                    <a:pt x="1068" y="68"/>
                    <a:pt x="635" y="335"/>
                    <a:pt x="401" y="769"/>
                  </a:cubicBezTo>
                  <a:cubicBezTo>
                    <a:pt x="134" y="1236"/>
                    <a:pt x="1" y="1803"/>
                    <a:pt x="34" y="2370"/>
                  </a:cubicBezTo>
                  <a:cubicBezTo>
                    <a:pt x="134" y="3571"/>
                    <a:pt x="902" y="4505"/>
                    <a:pt x="1769" y="4505"/>
                  </a:cubicBezTo>
                  <a:lnTo>
                    <a:pt x="1836" y="4505"/>
                  </a:lnTo>
                  <a:cubicBezTo>
                    <a:pt x="2336" y="4438"/>
                    <a:pt x="2736" y="4171"/>
                    <a:pt x="2970" y="3771"/>
                  </a:cubicBezTo>
                  <a:cubicBezTo>
                    <a:pt x="3270" y="3271"/>
                    <a:pt x="3403" y="2704"/>
                    <a:pt x="3370" y="2137"/>
                  </a:cubicBezTo>
                  <a:cubicBezTo>
                    <a:pt x="3272" y="924"/>
                    <a:pt x="2497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7;p16">
              <a:extLst>
                <a:ext uri="{FF2B5EF4-FFF2-40B4-BE49-F238E27FC236}">
                  <a16:creationId xmlns:a16="http://schemas.microsoft.com/office/drawing/2014/main" id="{3F86C375-7B41-4B1D-8068-2DBE535A0ED5}"/>
                </a:ext>
              </a:extLst>
            </p:cNvPr>
            <p:cNvSpPr/>
            <p:nvPr/>
          </p:nvSpPr>
          <p:spPr>
            <a:xfrm>
              <a:off x="2980650" y="1442650"/>
              <a:ext cx="21725" cy="6600"/>
            </a:xfrm>
            <a:custGeom>
              <a:avLst/>
              <a:gdLst/>
              <a:ahLst/>
              <a:cxnLst/>
              <a:rect l="l" t="t" r="r" b="b"/>
              <a:pathLst>
                <a:path w="869" h="264" extrusionOk="0">
                  <a:moveTo>
                    <a:pt x="531" y="1"/>
                  </a:moveTo>
                  <a:cubicBezTo>
                    <a:pt x="301" y="1"/>
                    <a:pt x="56" y="164"/>
                    <a:pt x="34" y="164"/>
                  </a:cubicBezTo>
                  <a:cubicBezTo>
                    <a:pt x="1" y="164"/>
                    <a:pt x="1" y="197"/>
                    <a:pt x="34" y="230"/>
                  </a:cubicBezTo>
                  <a:cubicBezTo>
                    <a:pt x="67" y="264"/>
                    <a:pt x="101" y="264"/>
                    <a:pt x="134" y="264"/>
                  </a:cubicBezTo>
                  <a:cubicBezTo>
                    <a:pt x="134" y="264"/>
                    <a:pt x="360" y="135"/>
                    <a:pt x="543" y="135"/>
                  </a:cubicBezTo>
                  <a:cubicBezTo>
                    <a:pt x="622" y="135"/>
                    <a:pt x="694" y="159"/>
                    <a:pt x="735" y="230"/>
                  </a:cubicBezTo>
                  <a:cubicBezTo>
                    <a:pt x="768" y="264"/>
                    <a:pt x="768" y="264"/>
                    <a:pt x="801" y="264"/>
                  </a:cubicBezTo>
                  <a:cubicBezTo>
                    <a:pt x="801" y="264"/>
                    <a:pt x="801" y="264"/>
                    <a:pt x="801" y="230"/>
                  </a:cubicBezTo>
                  <a:cubicBezTo>
                    <a:pt x="835" y="230"/>
                    <a:pt x="868" y="197"/>
                    <a:pt x="835" y="164"/>
                  </a:cubicBezTo>
                  <a:cubicBezTo>
                    <a:pt x="757" y="41"/>
                    <a:pt x="646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8;p16">
              <a:extLst>
                <a:ext uri="{FF2B5EF4-FFF2-40B4-BE49-F238E27FC236}">
                  <a16:creationId xmlns:a16="http://schemas.microsoft.com/office/drawing/2014/main" id="{01EBE03C-177A-475B-876C-563578A29E04}"/>
                </a:ext>
              </a:extLst>
            </p:cNvPr>
            <p:cNvSpPr/>
            <p:nvPr/>
          </p:nvSpPr>
          <p:spPr>
            <a:xfrm>
              <a:off x="2919775" y="1435050"/>
              <a:ext cx="16700" cy="9950"/>
            </a:xfrm>
            <a:custGeom>
              <a:avLst/>
              <a:gdLst/>
              <a:ahLst/>
              <a:cxnLst/>
              <a:rect l="l" t="t" r="r" b="b"/>
              <a:pathLst>
                <a:path w="668" h="398" extrusionOk="0">
                  <a:moveTo>
                    <a:pt x="668" y="1"/>
                  </a:moveTo>
                  <a:lnTo>
                    <a:pt x="1" y="301"/>
                  </a:lnTo>
                  <a:cubicBezTo>
                    <a:pt x="91" y="370"/>
                    <a:pt x="173" y="398"/>
                    <a:pt x="245" y="398"/>
                  </a:cubicBezTo>
                  <a:cubicBezTo>
                    <a:pt x="521" y="398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417;p37">
            <a:extLst>
              <a:ext uri="{FF2B5EF4-FFF2-40B4-BE49-F238E27FC236}">
                <a16:creationId xmlns:a16="http://schemas.microsoft.com/office/drawing/2014/main" id="{E121B217-48F0-4E8C-97EA-9F018A84ADD8}"/>
              </a:ext>
            </a:extLst>
          </p:cNvPr>
          <p:cNvGrpSpPr/>
          <p:nvPr/>
        </p:nvGrpSpPr>
        <p:grpSpPr>
          <a:xfrm>
            <a:off x="7134306" y="2863987"/>
            <a:ext cx="1043050" cy="1488400"/>
            <a:chOff x="910475" y="761863"/>
            <a:chExt cx="1043050" cy="1488400"/>
          </a:xfrm>
          <a:solidFill>
            <a:srgbClr val="FF806D"/>
          </a:solidFill>
        </p:grpSpPr>
        <p:sp>
          <p:nvSpPr>
            <p:cNvPr id="82" name="Google Shape;418;p37">
              <a:extLst>
                <a:ext uri="{FF2B5EF4-FFF2-40B4-BE49-F238E27FC236}">
                  <a16:creationId xmlns:a16="http://schemas.microsoft.com/office/drawing/2014/main" id="{41AF1716-660E-4B2C-B044-2805623A097E}"/>
                </a:ext>
              </a:extLst>
            </p:cNvPr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19;p37">
              <a:extLst>
                <a:ext uri="{FF2B5EF4-FFF2-40B4-BE49-F238E27FC236}">
                  <a16:creationId xmlns:a16="http://schemas.microsoft.com/office/drawing/2014/main" id="{D434DABA-9AFA-4943-82E3-C83CF3EA2A0A}"/>
                </a:ext>
              </a:extLst>
            </p:cNvPr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20;p37">
              <a:extLst>
                <a:ext uri="{FF2B5EF4-FFF2-40B4-BE49-F238E27FC236}">
                  <a16:creationId xmlns:a16="http://schemas.microsoft.com/office/drawing/2014/main" id="{827B6F7B-D990-453A-B059-567D8F5F5E27}"/>
                </a:ext>
              </a:extLst>
            </p:cNvPr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21;p37">
              <a:extLst>
                <a:ext uri="{FF2B5EF4-FFF2-40B4-BE49-F238E27FC236}">
                  <a16:creationId xmlns:a16="http://schemas.microsoft.com/office/drawing/2014/main" id="{E5B8766C-3799-4AA2-A5FB-6AF09EBD34FF}"/>
                </a:ext>
              </a:extLst>
            </p:cNvPr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22;p37">
              <a:extLst>
                <a:ext uri="{FF2B5EF4-FFF2-40B4-BE49-F238E27FC236}">
                  <a16:creationId xmlns:a16="http://schemas.microsoft.com/office/drawing/2014/main" id="{0889FEDA-FF1D-4AC0-AA8B-946A1599071B}"/>
                </a:ext>
              </a:extLst>
            </p:cNvPr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23;p37">
              <a:extLst>
                <a:ext uri="{FF2B5EF4-FFF2-40B4-BE49-F238E27FC236}">
                  <a16:creationId xmlns:a16="http://schemas.microsoft.com/office/drawing/2014/main" id="{CDCA4AB1-3C7F-443F-AEDB-D170AD7E7CDC}"/>
                </a:ext>
              </a:extLst>
            </p:cNvPr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24;p37">
              <a:extLst>
                <a:ext uri="{FF2B5EF4-FFF2-40B4-BE49-F238E27FC236}">
                  <a16:creationId xmlns:a16="http://schemas.microsoft.com/office/drawing/2014/main" id="{0E150AFF-6AEA-4697-B03D-029FF0BED2FC}"/>
                </a:ext>
              </a:extLst>
            </p:cNvPr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25;p37">
              <a:extLst>
                <a:ext uri="{FF2B5EF4-FFF2-40B4-BE49-F238E27FC236}">
                  <a16:creationId xmlns:a16="http://schemas.microsoft.com/office/drawing/2014/main" id="{973B8D95-41AE-441B-B527-952395C92288}"/>
                </a:ext>
              </a:extLst>
            </p:cNvPr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26;p37">
              <a:extLst>
                <a:ext uri="{FF2B5EF4-FFF2-40B4-BE49-F238E27FC236}">
                  <a16:creationId xmlns:a16="http://schemas.microsoft.com/office/drawing/2014/main" id="{B0BADA18-D8ED-4567-AE2D-9DAD775BA17E}"/>
                </a:ext>
              </a:extLst>
            </p:cNvPr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27;p37">
              <a:extLst>
                <a:ext uri="{FF2B5EF4-FFF2-40B4-BE49-F238E27FC236}">
                  <a16:creationId xmlns:a16="http://schemas.microsoft.com/office/drawing/2014/main" id="{5B71993E-EFF6-42B0-9974-60A25FAF6579}"/>
                </a:ext>
              </a:extLst>
            </p:cNvPr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28;p37">
              <a:extLst>
                <a:ext uri="{FF2B5EF4-FFF2-40B4-BE49-F238E27FC236}">
                  <a16:creationId xmlns:a16="http://schemas.microsoft.com/office/drawing/2014/main" id="{AA05FC40-AABE-4B84-BFEC-96A490A4AC7F}"/>
                </a:ext>
              </a:extLst>
            </p:cNvPr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459;p37">
            <a:extLst>
              <a:ext uri="{FF2B5EF4-FFF2-40B4-BE49-F238E27FC236}">
                <a16:creationId xmlns:a16="http://schemas.microsoft.com/office/drawing/2014/main" id="{DC9E67A2-1358-405E-B3F4-F969D29B2BE7}"/>
              </a:ext>
            </a:extLst>
          </p:cNvPr>
          <p:cNvSpPr/>
          <p:nvPr/>
        </p:nvSpPr>
        <p:spPr>
          <a:xfrm rot="7198898">
            <a:off x="7857078" y="2148683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solidFill>
            <a:srgbClr val="FF806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1988708" y="434897"/>
            <a:ext cx="5449155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6000" dirty="0">
                <a:solidFill>
                  <a:schemeClr val="accent3">
                    <a:lumMod val="50000"/>
                  </a:schemeClr>
                </a:solidFill>
              </a:rPr>
              <a:t>02</a:t>
            </a:r>
            <a:br>
              <a:rPr lang="en-AU" sz="6000" dirty="0"/>
            </a:br>
            <a:r>
              <a:rPr lang="en-AU" sz="4800" dirty="0">
                <a:solidFill>
                  <a:schemeClr val="tx1"/>
                </a:solidFill>
              </a:rPr>
              <a:t>STATEMENT OF THE PROBLEM</a:t>
            </a:r>
            <a:br>
              <a:rPr lang="en-AU" dirty="0"/>
            </a:br>
            <a:endParaRPr dirty="0"/>
          </a:p>
        </p:txBody>
      </p:sp>
      <p:sp>
        <p:nvSpPr>
          <p:cNvPr id="60" name="Google Shape;2675;p30">
            <a:extLst>
              <a:ext uri="{FF2B5EF4-FFF2-40B4-BE49-F238E27FC236}">
                <a16:creationId xmlns:a16="http://schemas.microsoft.com/office/drawing/2014/main" id="{543182B5-48A7-41C1-A842-E3ADA765C524}"/>
              </a:ext>
            </a:extLst>
          </p:cNvPr>
          <p:cNvSpPr/>
          <p:nvPr/>
        </p:nvSpPr>
        <p:spPr>
          <a:xfrm>
            <a:off x="7353540" y="3853395"/>
            <a:ext cx="22271" cy="26181"/>
          </a:xfrm>
          <a:custGeom>
            <a:avLst/>
            <a:gdLst/>
            <a:ahLst/>
            <a:cxnLst/>
            <a:rect l="l" t="t" r="r" b="b"/>
            <a:pathLst>
              <a:path w="729" h="857" extrusionOk="0">
                <a:moveTo>
                  <a:pt x="380" y="1"/>
                </a:moveTo>
                <a:lnTo>
                  <a:pt x="0" y="666"/>
                </a:lnTo>
                <a:lnTo>
                  <a:pt x="349" y="856"/>
                </a:lnTo>
                <a:lnTo>
                  <a:pt x="729" y="223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383;p27">
            <a:extLst>
              <a:ext uri="{FF2B5EF4-FFF2-40B4-BE49-F238E27FC236}">
                <a16:creationId xmlns:a16="http://schemas.microsoft.com/office/drawing/2014/main" id="{8D4CF3A4-1D8D-4574-B9C5-EAF36A44D080}"/>
              </a:ext>
            </a:extLst>
          </p:cNvPr>
          <p:cNvGrpSpPr/>
          <p:nvPr/>
        </p:nvGrpSpPr>
        <p:grpSpPr>
          <a:xfrm>
            <a:off x="6564090" y="2358906"/>
            <a:ext cx="2445827" cy="2349697"/>
            <a:chOff x="5975200" y="2154488"/>
            <a:chExt cx="2223075" cy="2135700"/>
          </a:xfrm>
        </p:grpSpPr>
        <p:sp>
          <p:nvSpPr>
            <p:cNvPr id="110" name="Google Shape;1384;p27">
              <a:extLst>
                <a:ext uri="{FF2B5EF4-FFF2-40B4-BE49-F238E27FC236}">
                  <a16:creationId xmlns:a16="http://schemas.microsoft.com/office/drawing/2014/main" id="{87707A2F-01E6-4152-AA02-731C3A019B27}"/>
                </a:ext>
              </a:extLst>
            </p:cNvPr>
            <p:cNvSpPr/>
            <p:nvPr/>
          </p:nvSpPr>
          <p:spPr>
            <a:xfrm>
              <a:off x="6175975" y="4104438"/>
              <a:ext cx="1757100" cy="185150"/>
            </a:xfrm>
            <a:custGeom>
              <a:avLst/>
              <a:gdLst/>
              <a:ahLst/>
              <a:cxnLst/>
              <a:rect l="l" t="t" r="r" b="b"/>
              <a:pathLst>
                <a:path w="70284" h="7406" extrusionOk="0">
                  <a:moveTo>
                    <a:pt x="0" y="1"/>
                  </a:moveTo>
                  <a:lnTo>
                    <a:pt x="0" y="7406"/>
                  </a:lnTo>
                  <a:lnTo>
                    <a:pt x="70284" y="7406"/>
                  </a:lnTo>
                  <a:lnTo>
                    <a:pt x="702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85;p27">
              <a:extLst>
                <a:ext uri="{FF2B5EF4-FFF2-40B4-BE49-F238E27FC236}">
                  <a16:creationId xmlns:a16="http://schemas.microsoft.com/office/drawing/2014/main" id="{AC310288-252A-4677-8E47-6EF3EC122F50}"/>
                </a:ext>
              </a:extLst>
            </p:cNvPr>
            <p:cNvSpPr/>
            <p:nvPr/>
          </p:nvSpPr>
          <p:spPr>
            <a:xfrm>
              <a:off x="6826450" y="2540813"/>
              <a:ext cx="1371000" cy="1117500"/>
            </a:xfrm>
            <a:custGeom>
              <a:avLst/>
              <a:gdLst/>
              <a:ahLst/>
              <a:cxnLst/>
              <a:rect l="l" t="t" r="r" b="b"/>
              <a:pathLst>
                <a:path w="54840" h="44700" extrusionOk="0">
                  <a:moveTo>
                    <a:pt x="14077" y="1"/>
                  </a:moveTo>
                  <a:cubicBezTo>
                    <a:pt x="10941" y="1"/>
                    <a:pt x="8239" y="2236"/>
                    <a:pt x="7639" y="5305"/>
                  </a:cubicBezTo>
                  <a:lnTo>
                    <a:pt x="0" y="44700"/>
                  </a:lnTo>
                  <a:lnTo>
                    <a:pt x="46934" y="44700"/>
                  </a:lnTo>
                  <a:lnTo>
                    <a:pt x="54072" y="7773"/>
                  </a:lnTo>
                  <a:cubicBezTo>
                    <a:pt x="54839" y="3737"/>
                    <a:pt x="51770" y="1"/>
                    <a:pt x="47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86;p27">
              <a:extLst>
                <a:ext uri="{FF2B5EF4-FFF2-40B4-BE49-F238E27FC236}">
                  <a16:creationId xmlns:a16="http://schemas.microsoft.com/office/drawing/2014/main" id="{6EEAB49B-DF96-49AF-8390-9B2E8C8A3CA7}"/>
                </a:ext>
              </a:extLst>
            </p:cNvPr>
            <p:cNvSpPr/>
            <p:nvPr/>
          </p:nvSpPr>
          <p:spPr>
            <a:xfrm>
              <a:off x="7667050" y="2540813"/>
              <a:ext cx="531225" cy="1117500"/>
            </a:xfrm>
            <a:custGeom>
              <a:avLst/>
              <a:gdLst/>
              <a:ahLst/>
              <a:cxnLst/>
              <a:rect l="l" t="t" r="r" b="b"/>
              <a:pathLst>
                <a:path w="21249" h="44700" extrusionOk="0">
                  <a:moveTo>
                    <a:pt x="14043" y="1"/>
                  </a:moveTo>
                  <a:cubicBezTo>
                    <a:pt x="10908" y="1"/>
                    <a:pt x="8239" y="2236"/>
                    <a:pt x="7639" y="5305"/>
                  </a:cubicBezTo>
                  <a:lnTo>
                    <a:pt x="0" y="44700"/>
                  </a:lnTo>
                  <a:lnTo>
                    <a:pt x="13343" y="44700"/>
                  </a:lnTo>
                  <a:lnTo>
                    <a:pt x="20481" y="7773"/>
                  </a:lnTo>
                  <a:cubicBezTo>
                    <a:pt x="21249" y="3737"/>
                    <a:pt x="18180" y="1"/>
                    <a:pt x="1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87;p27">
              <a:extLst>
                <a:ext uri="{FF2B5EF4-FFF2-40B4-BE49-F238E27FC236}">
                  <a16:creationId xmlns:a16="http://schemas.microsoft.com/office/drawing/2014/main" id="{36757491-010F-4F08-8979-58A6C1042EAA}"/>
                </a:ext>
              </a:extLst>
            </p:cNvPr>
            <p:cNvSpPr/>
            <p:nvPr/>
          </p:nvSpPr>
          <p:spPr>
            <a:xfrm>
              <a:off x="6050875" y="3647438"/>
              <a:ext cx="1993125" cy="486225"/>
            </a:xfrm>
            <a:custGeom>
              <a:avLst/>
              <a:gdLst/>
              <a:ahLst/>
              <a:cxnLst/>
              <a:rect l="l" t="t" r="r" b="b"/>
              <a:pathLst>
                <a:path w="79725" h="19449" extrusionOk="0">
                  <a:moveTo>
                    <a:pt x="3303" y="1"/>
                  </a:moveTo>
                  <a:cubicBezTo>
                    <a:pt x="1469" y="1"/>
                    <a:pt x="1" y="1469"/>
                    <a:pt x="1" y="3303"/>
                  </a:cubicBezTo>
                  <a:lnTo>
                    <a:pt x="1" y="16146"/>
                  </a:lnTo>
                  <a:cubicBezTo>
                    <a:pt x="1" y="17980"/>
                    <a:pt x="1469" y="19448"/>
                    <a:pt x="3303" y="19448"/>
                  </a:cubicBezTo>
                  <a:lnTo>
                    <a:pt x="76422" y="19448"/>
                  </a:lnTo>
                  <a:cubicBezTo>
                    <a:pt x="78257" y="19448"/>
                    <a:pt x="79724" y="17980"/>
                    <a:pt x="79724" y="16146"/>
                  </a:cubicBezTo>
                  <a:lnTo>
                    <a:pt x="79724" y="3303"/>
                  </a:lnTo>
                  <a:cubicBezTo>
                    <a:pt x="79724" y="1469"/>
                    <a:pt x="78257" y="1"/>
                    <a:pt x="764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88;p27">
              <a:extLst>
                <a:ext uri="{FF2B5EF4-FFF2-40B4-BE49-F238E27FC236}">
                  <a16:creationId xmlns:a16="http://schemas.microsoft.com/office/drawing/2014/main" id="{4D08E0C6-1457-4FDF-9C41-EE7BC9096BC4}"/>
                </a:ext>
              </a:extLst>
            </p:cNvPr>
            <p:cNvSpPr/>
            <p:nvPr/>
          </p:nvSpPr>
          <p:spPr>
            <a:xfrm>
              <a:off x="7168350" y="3647438"/>
              <a:ext cx="875650" cy="486225"/>
            </a:xfrm>
            <a:custGeom>
              <a:avLst/>
              <a:gdLst/>
              <a:ahLst/>
              <a:cxnLst/>
              <a:rect l="l" t="t" r="r" b="b"/>
              <a:pathLst>
                <a:path w="35026" h="19449" extrusionOk="0">
                  <a:moveTo>
                    <a:pt x="3303" y="1"/>
                  </a:moveTo>
                  <a:cubicBezTo>
                    <a:pt x="1468" y="1"/>
                    <a:pt x="0" y="1469"/>
                    <a:pt x="0" y="3303"/>
                  </a:cubicBezTo>
                  <a:lnTo>
                    <a:pt x="0" y="16146"/>
                  </a:lnTo>
                  <a:cubicBezTo>
                    <a:pt x="0" y="17980"/>
                    <a:pt x="1468" y="19448"/>
                    <a:pt x="3303" y="19448"/>
                  </a:cubicBezTo>
                  <a:lnTo>
                    <a:pt x="31723" y="19448"/>
                  </a:lnTo>
                  <a:cubicBezTo>
                    <a:pt x="33558" y="19448"/>
                    <a:pt x="35025" y="17980"/>
                    <a:pt x="35025" y="16146"/>
                  </a:cubicBezTo>
                  <a:lnTo>
                    <a:pt x="35025" y="3303"/>
                  </a:lnTo>
                  <a:cubicBezTo>
                    <a:pt x="35025" y="1469"/>
                    <a:pt x="33558" y="1"/>
                    <a:pt x="31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89;p27">
              <a:extLst>
                <a:ext uri="{FF2B5EF4-FFF2-40B4-BE49-F238E27FC236}">
                  <a16:creationId xmlns:a16="http://schemas.microsoft.com/office/drawing/2014/main" id="{C021E222-7089-45ED-9FBD-32E1066DE825}"/>
                </a:ext>
              </a:extLst>
            </p:cNvPr>
            <p:cNvSpPr/>
            <p:nvPr/>
          </p:nvSpPr>
          <p:spPr>
            <a:xfrm>
              <a:off x="6826450" y="2628338"/>
              <a:ext cx="348825" cy="685550"/>
            </a:xfrm>
            <a:custGeom>
              <a:avLst/>
              <a:gdLst/>
              <a:ahLst/>
              <a:cxnLst/>
              <a:rect l="l" t="t" r="r" b="b"/>
              <a:pathLst>
                <a:path w="13953" h="27422" extrusionOk="0">
                  <a:moveTo>
                    <a:pt x="11563" y="1"/>
                  </a:moveTo>
                  <a:cubicBezTo>
                    <a:pt x="11545" y="1"/>
                    <a:pt x="11527" y="1"/>
                    <a:pt x="11508" y="2"/>
                  </a:cubicBezTo>
                  <a:cubicBezTo>
                    <a:pt x="8740" y="203"/>
                    <a:pt x="7772" y="13379"/>
                    <a:pt x="7572" y="13979"/>
                  </a:cubicBezTo>
                  <a:cubicBezTo>
                    <a:pt x="7405" y="14546"/>
                    <a:pt x="0" y="25854"/>
                    <a:pt x="0" y="25854"/>
                  </a:cubicBezTo>
                  <a:lnTo>
                    <a:pt x="1534" y="27422"/>
                  </a:lnTo>
                  <a:cubicBezTo>
                    <a:pt x="1534" y="27422"/>
                    <a:pt x="11675" y="17848"/>
                    <a:pt x="12009" y="14379"/>
                  </a:cubicBezTo>
                  <a:cubicBezTo>
                    <a:pt x="12340" y="10936"/>
                    <a:pt x="13952" y="1"/>
                    <a:pt x="11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90;p27">
              <a:extLst>
                <a:ext uri="{FF2B5EF4-FFF2-40B4-BE49-F238E27FC236}">
                  <a16:creationId xmlns:a16="http://schemas.microsoft.com/office/drawing/2014/main" id="{51FFBCF5-59F4-42B3-85EE-787285AF21B4}"/>
                </a:ext>
              </a:extLst>
            </p:cNvPr>
            <p:cNvSpPr/>
            <p:nvPr/>
          </p:nvSpPr>
          <p:spPr>
            <a:xfrm>
              <a:off x="7015750" y="2760988"/>
              <a:ext cx="122600" cy="337750"/>
            </a:xfrm>
            <a:custGeom>
              <a:avLst/>
              <a:gdLst/>
              <a:ahLst/>
              <a:cxnLst/>
              <a:rect l="l" t="t" r="r" b="b"/>
              <a:pathLst>
                <a:path w="4904" h="13510" extrusionOk="0">
                  <a:moveTo>
                    <a:pt x="3036" y="0"/>
                  </a:moveTo>
                  <a:cubicBezTo>
                    <a:pt x="3036" y="0"/>
                    <a:pt x="0" y="9307"/>
                    <a:pt x="1968" y="13510"/>
                  </a:cubicBezTo>
                  <a:cubicBezTo>
                    <a:pt x="3302" y="11742"/>
                    <a:pt x="4337" y="10141"/>
                    <a:pt x="4437" y="9073"/>
                  </a:cubicBezTo>
                  <a:cubicBezTo>
                    <a:pt x="4537" y="8106"/>
                    <a:pt x="4703" y="6538"/>
                    <a:pt x="4904" y="4804"/>
                  </a:cubicBezTo>
                  <a:cubicBezTo>
                    <a:pt x="3970" y="2135"/>
                    <a:pt x="3036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91;p27">
              <a:extLst>
                <a:ext uri="{FF2B5EF4-FFF2-40B4-BE49-F238E27FC236}">
                  <a16:creationId xmlns:a16="http://schemas.microsoft.com/office/drawing/2014/main" id="{4FCC2D2B-E081-4631-AAB7-ED67B48242A2}"/>
                </a:ext>
              </a:extLst>
            </p:cNvPr>
            <p:cNvSpPr/>
            <p:nvPr/>
          </p:nvSpPr>
          <p:spPr>
            <a:xfrm>
              <a:off x="6689675" y="3966013"/>
              <a:ext cx="138450" cy="219350"/>
            </a:xfrm>
            <a:custGeom>
              <a:avLst/>
              <a:gdLst/>
              <a:ahLst/>
              <a:cxnLst/>
              <a:rect l="l" t="t" r="r" b="b"/>
              <a:pathLst>
                <a:path w="5538" h="8774" extrusionOk="0">
                  <a:moveTo>
                    <a:pt x="3470" y="0"/>
                  </a:moveTo>
                  <a:lnTo>
                    <a:pt x="0" y="768"/>
                  </a:lnTo>
                  <a:lnTo>
                    <a:pt x="1468" y="5004"/>
                  </a:lnTo>
                  <a:lnTo>
                    <a:pt x="2802" y="8773"/>
                  </a:lnTo>
                  <a:lnTo>
                    <a:pt x="5538" y="7672"/>
                  </a:lnTo>
                  <a:lnTo>
                    <a:pt x="4470" y="3670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92;p27">
              <a:extLst>
                <a:ext uri="{FF2B5EF4-FFF2-40B4-BE49-F238E27FC236}">
                  <a16:creationId xmlns:a16="http://schemas.microsoft.com/office/drawing/2014/main" id="{7B8919A7-6928-4ED7-88DA-A7D32A15CA99}"/>
                </a:ext>
              </a:extLst>
            </p:cNvPr>
            <p:cNvSpPr/>
            <p:nvPr/>
          </p:nvSpPr>
          <p:spPr>
            <a:xfrm>
              <a:off x="6689675" y="3966838"/>
              <a:ext cx="112600" cy="126775"/>
            </a:xfrm>
            <a:custGeom>
              <a:avLst/>
              <a:gdLst/>
              <a:ahLst/>
              <a:cxnLst/>
              <a:rect l="l" t="t" r="r" b="b"/>
              <a:pathLst>
                <a:path w="4504" h="5071" extrusionOk="0">
                  <a:moveTo>
                    <a:pt x="3503" y="1"/>
                  </a:moveTo>
                  <a:lnTo>
                    <a:pt x="0" y="768"/>
                  </a:lnTo>
                  <a:lnTo>
                    <a:pt x="1502" y="5071"/>
                  </a:lnTo>
                  <a:lnTo>
                    <a:pt x="4504" y="37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93;p27">
              <a:extLst>
                <a:ext uri="{FF2B5EF4-FFF2-40B4-BE49-F238E27FC236}">
                  <a16:creationId xmlns:a16="http://schemas.microsoft.com/office/drawing/2014/main" id="{017C2CAE-9D99-42C9-9421-D43F64AEB8B9}"/>
                </a:ext>
              </a:extLst>
            </p:cNvPr>
            <p:cNvSpPr/>
            <p:nvPr/>
          </p:nvSpPr>
          <p:spPr>
            <a:xfrm>
              <a:off x="6386125" y="3256413"/>
              <a:ext cx="983225" cy="773825"/>
            </a:xfrm>
            <a:custGeom>
              <a:avLst/>
              <a:gdLst/>
              <a:ahLst/>
              <a:cxnLst/>
              <a:rect l="l" t="t" r="r" b="b"/>
              <a:pathLst>
                <a:path w="39329" h="30953" extrusionOk="0">
                  <a:moveTo>
                    <a:pt x="19289" y="0"/>
                  </a:moveTo>
                  <a:cubicBezTo>
                    <a:pt x="14020" y="0"/>
                    <a:pt x="8895" y="487"/>
                    <a:pt x="6372" y="2099"/>
                  </a:cubicBezTo>
                  <a:cubicBezTo>
                    <a:pt x="0" y="6168"/>
                    <a:pt x="12343" y="30953"/>
                    <a:pt x="12343" y="30953"/>
                  </a:cubicBezTo>
                  <a:lnTo>
                    <a:pt x="16212" y="30086"/>
                  </a:lnTo>
                  <a:cubicBezTo>
                    <a:pt x="16212" y="30086"/>
                    <a:pt x="13310" y="10438"/>
                    <a:pt x="13543" y="9638"/>
                  </a:cubicBezTo>
                  <a:cubicBezTo>
                    <a:pt x="13558" y="9578"/>
                    <a:pt x="13627" y="9550"/>
                    <a:pt x="13748" y="9550"/>
                  </a:cubicBezTo>
                  <a:cubicBezTo>
                    <a:pt x="15316" y="9550"/>
                    <a:pt x="25612" y="14210"/>
                    <a:pt x="39329" y="14675"/>
                  </a:cubicBezTo>
                  <a:lnTo>
                    <a:pt x="35693" y="1131"/>
                  </a:lnTo>
                  <a:cubicBezTo>
                    <a:pt x="35693" y="1131"/>
                    <a:pt x="27323" y="0"/>
                    <a:pt x="1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94;p27">
              <a:extLst>
                <a:ext uri="{FF2B5EF4-FFF2-40B4-BE49-F238E27FC236}">
                  <a16:creationId xmlns:a16="http://schemas.microsoft.com/office/drawing/2014/main" id="{24098DDF-D903-4BC9-8BA9-58A731A78E70}"/>
                </a:ext>
              </a:extLst>
            </p:cNvPr>
            <p:cNvSpPr/>
            <p:nvPr/>
          </p:nvSpPr>
          <p:spPr>
            <a:xfrm>
              <a:off x="6141775" y="4009363"/>
              <a:ext cx="206025" cy="196850"/>
            </a:xfrm>
            <a:custGeom>
              <a:avLst/>
              <a:gdLst/>
              <a:ahLst/>
              <a:cxnLst/>
              <a:rect l="l" t="t" r="r" b="b"/>
              <a:pathLst>
                <a:path w="8241" h="7874" extrusionOk="0">
                  <a:moveTo>
                    <a:pt x="6139" y="1"/>
                  </a:moveTo>
                  <a:lnTo>
                    <a:pt x="2870" y="3070"/>
                  </a:lnTo>
                  <a:lnTo>
                    <a:pt x="1" y="5805"/>
                  </a:lnTo>
                  <a:lnTo>
                    <a:pt x="2102" y="7873"/>
                  </a:lnTo>
                  <a:lnTo>
                    <a:pt x="5305" y="5238"/>
                  </a:lnTo>
                  <a:lnTo>
                    <a:pt x="8240" y="2836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95;p27">
              <a:extLst>
                <a:ext uri="{FF2B5EF4-FFF2-40B4-BE49-F238E27FC236}">
                  <a16:creationId xmlns:a16="http://schemas.microsoft.com/office/drawing/2014/main" id="{F8F0A429-72C7-44FF-8A12-1AF7EB076CE4}"/>
                </a:ext>
              </a:extLst>
            </p:cNvPr>
            <p:cNvSpPr/>
            <p:nvPr/>
          </p:nvSpPr>
          <p:spPr>
            <a:xfrm>
              <a:off x="5975200" y="4066338"/>
              <a:ext cx="246675" cy="223850"/>
            </a:xfrm>
            <a:custGeom>
              <a:avLst/>
              <a:gdLst/>
              <a:ahLst/>
              <a:cxnLst/>
              <a:rect l="l" t="t" r="r" b="b"/>
              <a:pathLst>
                <a:path w="9867" h="8954" extrusionOk="0">
                  <a:moveTo>
                    <a:pt x="791" y="1"/>
                  </a:moveTo>
                  <a:cubicBezTo>
                    <a:pt x="1" y="1"/>
                    <a:pt x="104" y="1482"/>
                    <a:pt x="1293" y="3092"/>
                  </a:cubicBezTo>
                  <a:lnTo>
                    <a:pt x="5229" y="8396"/>
                  </a:lnTo>
                  <a:cubicBezTo>
                    <a:pt x="5509" y="8785"/>
                    <a:pt x="5756" y="8953"/>
                    <a:pt x="6012" y="8953"/>
                  </a:cubicBezTo>
                  <a:cubicBezTo>
                    <a:pt x="6768" y="8953"/>
                    <a:pt x="7607" y="7496"/>
                    <a:pt x="9599" y="5928"/>
                  </a:cubicBezTo>
                  <a:cubicBezTo>
                    <a:pt x="9866" y="5728"/>
                    <a:pt x="7298" y="2659"/>
                    <a:pt x="7298" y="2659"/>
                  </a:cubicBezTo>
                  <a:cubicBezTo>
                    <a:pt x="7298" y="2659"/>
                    <a:pt x="3795" y="2158"/>
                    <a:pt x="1927" y="591"/>
                  </a:cubicBezTo>
                  <a:cubicBezTo>
                    <a:pt x="1446" y="179"/>
                    <a:pt x="1065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96;p27">
              <a:extLst>
                <a:ext uri="{FF2B5EF4-FFF2-40B4-BE49-F238E27FC236}">
                  <a16:creationId xmlns:a16="http://schemas.microsoft.com/office/drawing/2014/main" id="{42832550-0172-4E61-8BF8-15AB019354F4}"/>
                </a:ext>
              </a:extLst>
            </p:cNvPr>
            <p:cNvSpPr/>
            <p:nvPr/>
          </p:nvSpPr>
          <p:spPr>
            <a:xfrm>
              <a:off x="6101750" y="4083188"/>
              <a:ext cx="55900" cy="48800"/>
            </a:xfrm>
            <a:custGeom>
              <a:avLst/>
              <a:gdLst/>
              <a:ahLst/>
              <a:cxnLst/>
              <a:rect l="l" t="t" r="r" b="b"/>
              <a:pathLst>
                <a:path w="2236" h="1952" extrusionOk="0">
                  <a:moveTo>
                    <a:pt x="1535" y="183"/>
                  </a:moveTo>
                  <a:cubicBezTo>
                    <a:pt x="1602" y="217"/>
                    <a:pt x="1635" y="217"/>
                    <a:pt x="1702" y="250"/>
                  </a:cubicBezTo>
                  <a:cubicBezTo>
                    <a:pt x="1802" y="284"/>
                    <a:pt x="1869" y="384"/>
                    <a:pt x="1902" y="517"/>
                  </a:cubicBezTo>
                  <a:cubicBezTo>
                    <a:pt x="1935" y="884"/>
                    <a:pt x="1835" y="1251"/>
                    <a:pt x="1635" y="1584"/>
                  </a:cubicBezTo>
                  <a:cubicBezTo>
                    <a:pt x="1468" y="984"/>
                    <a:pt x="1368" y="317"/>
                    <a:pt x="1502" y="183"/>
                  </a:cubicBezTo>
                  <a:close/>
                  <a:moveTo>
                    <a:pt x="568" y="417"/>
                  </a:moveTo>
                  <a:cubicBezTo>
                    <a:pt x="868" y="550"/>
                    <a:pt x="1202" y="1184"/>
                    <a:pt x="1402" y="1618"/>
                  </a:cubicBezTo>
                  <a:cubicBezTo>
                    <a:pt x="835" y="1284"/>
                    <a:pt x="234" y="817"/>
                    <a:pt x="234" y="550"/>
                  </a:cubicBezTo>
                  <a:cubicBezTo>
                    <a:pt x="234" y="550"/>
                    <a:pt x="234" y="484"/>
                    <a:pt x="368" y="417"/>
                  </a:cubicBezTo>
                  <a:close/>
                  <a:moveTo>
                    <a:pt x="1585" y="0"/>
                  </a:moveTo>
                  <a:cubicBezTo>
                    <a:pt x="1510" y="0"/>
                    <a:pt x="1435" y="17"/>
                    <a:pt x="1368" y="50"/>
                  </a:cubicBezTo>
                  <a:cubicBezTo>
                    <a:pt x="1202" y="183"/>
                    <a:pt x="1202" y="550"/>
                    <a:pt x="1268" y="917"/>
                  </a:cubicBezTo>
                  <a:cubicBezTo>
                    <a:pt x="1135" y="650"/>
                    <a:pt x="901" y="417"/>
                    <a:pt x="634" y="250"/>
                  </a:cubicBezTo>
                  <a:cubicBezTo>
                    <a:pt x="584" y="217"/>
                    <a:pt x="526" y="200"/>
                    <a:pt x="468" y="200"/>
                  </a:cubicBezTo>
                  <a:cubicBezTo>
                    <a:pt x="409" y="200"/>
                    <a:pt x="351" y="217"/>
                    <a:pt x="301" y="250"/>
                  </a:cubicBezTo>
                  <a:cubicBezTo>
                    <a:pt x="67" y="350"/>
                    <a:pt x="34" y="484"/>
                    <a:pt x="34" y="584"/>
                  </a:cubicBezTo>
                  <a:cubicBezTo>
                    <a:pt x="1" y="1117"/>
                    <a:pt x="1302" y="1818"/>
                    <a:pt x="1535" y="1951"/>
                  </a:cubicBezTo>
                  <a:lnTo>
                    <a:pt x="1635" y="1951"/>
                  </a:lnTo>
                  <a:cubicBezTo>
                    <a:pt x="1635" y="1951"/>
                    <a:pt x="1669" y="1918"/>
                    <a:pt x="1702" y="1918"/>
                  </a:cubicBezTo>
                  <a:cubicBezTo>
                    <a:pt x="1702" y="1851"/>
                    <a:pt x="2236" y="1051"/>
                    <a:pt x="2102" y="484"/>
                  </a:cubicBezTo>
                  <a:cubicBezTo>
                    <a:pt x="2069" y="284"/>
                    <a:pt x="1935" y="150"/>
                    <a:pt x="1802" y="50"/>
                  </a:cubicBezTo>
                  <a:cubicBezTo>
                    <a:pt x="1735" y="17"/>
                    <a:pt x="1660" y="0"/>
                    <a:pt x="1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97;p27">
              <a:extLst>
                <a:ext uri="{FF2B5EF4-FFF2-40B4-BE49-F238E27FC236}">
                  <a16:creationId xmlns:a16="http://schemas.microsoft.com/office/drawing/2014/main" id="{26C94B09-E463-4A06-9D37-7E5B098D39CE}"/>
                </a:ext>
              </a:extLst>
            </p:cNvPr>
            <p:cNvSpPr/>
            <p:nvPr/>
          </p:nvSpPr>
          <p:spPr>
            <a:xfrm>
              <a:off x="6211825" y="4009363"/>
              <a:ext cx="135975" cy="132625"/>
            </a:xfrm>
            <a:custGeom>
              <a:avLst/>
              <a:gdLst/>
              <a:ahLst/>
              <a:cxnLst/>
              <a:rect l="l" t="t" r="r" b="b"/>
              <a:pathLst>
                <a:path w="5439" h="5305" extrusionOk="0">
                  <a:moveTo>
                    <a:pt x="3303" y="1"/>
                  </a:moveTo>
                  <a:lnTo>
                    <a:pt x="1" y="3136"/>
                  </a:lnTo>
                  <a:lnTo>
                    <a:pt x="2469" y="5305"/>
                  </a:lnTo>
                  <a:lnTo>
                    <a:pt x="5438" y="28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98;p27">
              <a:extLst>
                <a:ext uri="{FF2B5EF4-FFF2-40B4-BE49-F238E27FC236}">
                  <a16:creationId xmlns:a16="http://schemas.microsoft.com/office/drawing/2014/main" id="{EA26B2D1-9B2B-4F2E-8298-1012D299319F}"/>
                </a:ext>
              </a:extLst>
            </p:cNvPr>
            <p:cNvSpPr/>
            <p:nvPr/>
          </p:nvSpPr>
          <p:spPr>
            <a:xfrm>
              <a:off x="6247700" y="3123538"/>
              <a:ext cx="1456050" cy="1000950"/>
            </a:xfrm>
            <a:custGeom>
              <a:avLst/>
              <a:gdLst/>
              <a:ahLst/>
              <a:cxnLst/>
              <a:rect l="l" t="t" r="r" b="b"/>
              <a:pathLst>
                <a:path w="58242" h="40038" extrusionOk="0">
                  <a:moveTo>
                    <a:pt x="39313" y="1"/>
                  </a:moveTo>
                  <a:cubicBezTo>
                    <a:pt x="37480" y="1"/>
                    <a:pt x="36067" y="315"/>
                    <a:pt x="35759" y="1209"/>
                  </a:cubicBezTo>
                  <a:cubicBezTo>
                    <a:pt x="35526" y="2110"/>
                    <a:pt x="35325" y="3011"/>
                    <a:pt x="35225" y="3945"/>
                  </a:cubicBezTo>
                  <a:cubicBezTo>
                    <a:pt x="35059" y="4879"/>
                    <a:pt x="34725" y="9415"/>
                    <a:pt x="34725" y="9415"/>
                  </a:cubicBezTo>
                  <a:cubicBezTo>
                    <a:pt x="34725" y="9415"/>
                    <a:pt x="25652" y="9749"/>
                    <a:pt x="20014" y="14285"/>
                  </a:cubicBezTo>
                  <a:cubicBezTo>
                    <a:pt x="19414" y="14819"/>
                    <a:pt x="0" y="37102"/>
                    <a:pt x="0" y="37102"/>
                  </a:cubicBezTo>
                  <a:lnTo>
                    <a:pt x="2802" y="40037"/>
                  </a:lnTo>
                  <a:cubicBezTo>
                    <a:pt x="19948" y="28295"/>
                    <a:pt x="24918" y="20924"/>
                    <a:pt x="24918" y="20924"/>
                  </a:cubicBezTo>
                  <a:cubicBezTo>
                    <a:pt x="31605" y="21241"/>
                    <a:pt x="36825" y="21324"/>
                    <a:pt x="40459" y="21324"/>
                  </a:cubicBezTo>
                  <a:cubicBezTo>
                    <a:pt x="44456" y="21324"/>
                    <a:pt x="46533" y="21224"/>
                    <a:pt x="46533" y="21224"/>
                  </a:cubicBezTo>
                  <a:cubicBezTo>
                    <a:pt x="46602" y="21225"/>
                    <a:pt x="46670" y="21225"/>
                    <a:pt x="46738" y="21225"/>
                  </a:cubicBezTo>
                  <a:cubicBezTo>
                    <a:pt x="49134" y="21225"/>
                    <a:pt x="51439" y="20655"/>
                    <a:pt x="52671" y="19422"/>
                  </a:cubicBezTo>
                  <a:cubicBezTo>
                    <a:pt x="58242" y="13752"/>
                    <a:pt x="50269" y="1743"/>
                    <a:pt x="50269" y="1743"/>
                  </a:cubicBezTo>
                  <a:cubicBezTo>
                    <a:pt x="50269" y="1743"/>
                    <a:pt x="43628" y="1"/>
                    <a:pt x="39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99;p27">
              <a:extLst>
                <a:ext uri="{FF2B5EF4-FFF2-40B4-BE49-F238E27FC236}">
                  <a16:creationId xmlns:a16="http://schemas.microsoft.com/office/drawing/2014/main" id="{5D60C389-1CEE-434F-BBF3-8E755BF9F4BF}"/>
                </a:ext>
              </a:extLst>
            </p:cNvPr>
            <p:cNvSpPr/>
            <p:nvPr/>
          </p:nvSpPr>
          <p:spPr>
            <a:xfrm>
              <a:off x="6222675" y="4018538"/>
              <a:ext cx="127625" cy="128450"/>
            </a:xfrm>
            <a:custGeom>
              <a:avLst/>
              <a:gdLst/>
              <a:ahLst/>
              <a:cxnLst/>
              <a:rect l="l" t="t" r="r" b="b"/>
              <a:pathLst>
                <a:path w="5105" h="5138" extrusionOk="0">
                  <a:moveTo>
                    <a:pt x="1668" y="1"/>
                  </a:moveTo>
                  <a:lnTo>
                    <a:pt x="0" y="1702"/>
                  </a:lnTo>
                  <a:lnTo>
                    <a:pt x="3203" y="5138"/>
                  </a:lnTo>
                  <a:lnTo>
                    <a:pt x="5104" y="3770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00;p27">
              <a:extLst>
                <a:ext uri="{FF2B5EF4-FFF2-40B4-BE49-F238E27FC236}">
                  <a16:creationId xmlns:a16="http://schemas.microsoft.com/office/drawing/2014/main" id="{F4A9C89D-CF46-42F7-8032-B64D0506FC7F}"/>
                </a:ext>
              </a:extLst>
            </p:cNvPr>
            <p:cNvSpPr/>
            <p:nvPr/>
          </p:nvSpPr>
          <p:spPr>
            <a:xfrm>
              <a:off x="7069100" y="2621638"/>
              <a:ext cx="482050" cy="564675"/>
            </a:xfrm>
            <a:custGeom>
              <a:avLst/>
              <a:gdLst/>
              <a:ahLst/>
              <a:cxnLst/>
              <a:rect l="l" t="t" r="r" b="b"/>
              <a:pathLst>
                <a:path w="19282" h="22587" extrusionOk="0">
                  <a:moveTo>
                    <a:pt x="7149" y="1"/>
                  </a:moveTo>
                  <a:cubicBezTo>
                    <a:pt x="4590" y="1"/>
                    <a:pt x="1836" y="270"/>
                    <a:pt x="1836" y="270"/>
                  </a:cubicBezTo>
                  <a:cubicBezTo>
                    <a:pt x="1836" y="270"/>
                    <a:pt x="1369" y="404"/>
                    <a:pt x="1102" y="3239"/>
                  </a:cubicBezTo>
                  <a:cubicBezTo>
                    <a:pt x="902" y="5574"/>
                    <a:pt x="1" y="12546"/>
                    <a:pt x="2603" y="22486"/>
                  </a:cubicBezTo>
                  <a:lnTo>
                    <a:pt x="17680" y="22586"/>
                  </a:lnTo>
                  <a:cubicBezTo>
                    <a:pt x="17213" y="17583"/>
                    <a:pt x="17280" y="8576"/>
                    <a:pt x="18581" y="4573"/>
                  </a:cubicBezTo>
                  <a:cubicBezTo>
                    <a:pt x="18748" y="4140"/>
                    <a:pt x="18881" y="3673"/>
                    <a:pt x="19048" y="3206"/>
                  </a:cubicBezTo>
                  <a:cubicBezTo>
                    <a:pt x="19281" y="2539"/>
                    <a:pt x="18914" y="1872"/>
                    <a:pt x="18247" y="1671"/>
                  </a:cubicBezTo>
                  <a:cubicBezTo>
                    <a:pt x="16780" y="1238"/>
                    <a:pt x="15279" y="904"/>
                    <a:pt x="13744" y="671"/>
                  </a:cubicBezTo>
                  <a:cubicBezTo>
                    <a:pt x="11709" y="304"/>
                    <a:pt x="9641" y="70"/>
                    <a:pt x="7573" y="4"/>
                  </a:cubicBezTo>
                  <a:cubicBezTo>
                    <a:pt x="7433" y="2"/>
                    <a:pt x="7291" y="1"/>
                    <a:pt x="7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01;p27">
              <a:extLst>
                <a:ext uri="{FF2B5EF4-FFF2-40B4-BE49-F238E27FC236}">
                  <a16:creationId xmlns:a16="http://schemas.microsoft.com/office/drawing/2014/main" id="{35276E73-B15F-42F8-9122-50C768BA2DB0}"/>
                </a:ext>
              </a:extLst>
            </p:cNvPr>
            <p:cNvSpPr/>
            <p:nvPr/>
          </p:nvSpPr>
          <p:spPr>
            <a:xfrm>
              <a:off x="7360975" y="2837713"/>
              <a:ext cx="152650" cy="348600"/>
            </a:xfrm>
            <a:custGeom>
              <a:avLst/>
              <a:gdLst/>
              <a:ahLst/>
              <a:cxnLst/>
              <a:rect l="l" t="t" r="r" b="b"/>
              <a:pathLst>
                <a:path w="6106" h="13944" extrusionOk="0">
                  <a:moveTo>
                    <a:pt x="6105" y="0"/>
                  </a:moveTo>
                  <a:lnTo>
                    <a:pt x="6105" y="0"/>
                  </a:lnTo>
                  <a:cubicBezTo>
                    <a:pt x="4271" y="2635"/>
                    <a:pt x="1002" y="7972"/>
                    <a:pt x="1" y="13910"/>
                  </a:cubicBezTo>
                  <a:lnTo>
                    <a:pt x="6005" y="13943"/>
                  </a:lnTo>
                  <a:cubicBezTo>
                    <a:pt x="5605" y="9307"/>
                    <a:pt x="5638" y="4637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02;p27">
              <a:extLst>
                <a:ext uri="{FF2B5EF4-FFF2-40B4-BE49-F238E27FC236}">
                  <a16:creationId xmlns:a16="http://schemas.microsoft.com/office/drawing/2014/main" id="{64E425BB-AEF7-4EAB-81A6-DB4F6212C0E7}"/>
                </a:ext>
              </a:extLst>
            </p:cNvPr>
            <p:cNvSpPr/>
            <p:nvPr/>
          </p:nvSpPr>
          <p:spPr>
            <a:xfrm>
              <a:off x="7039925" y="3284688"/>
              <a:ext cx="225175" cy="123475"/>
            </a:xfrm>
            <a:custGeom>
              <a:avLst/>
              <a:gdLst/>
              <a:ahLst/>
              <a:cxnLst/>
              <a:rect l="l" t="t" r="r" b="b"/>
              <a:pathLst>
                <a:path w="9007" h="4939" extrusionOk="0">
                  <a:moveTo>
                    <a:pt x="7806" y="0"/>
                  </a:moveTo>
                  <a:lnTo>
                    <a:pt x="4904" y="2202"/>
                  </a:lnTo>
                  <a:cubicBezTo>
                    <a:pt x="4904" y="2202"/>
                    <a:pt x="3564" y="1949"/>
                    <a:pt x="2592" y="1949"/>
                  </a:cubicBezTo>
                  <a:cubicBezTo>
                    <a:pt x="2244" y="1949"/>
                    <a:pt x="1944" y="1981"/>
                    <a:pt x="1768" y="2069"/>
                  </a:cubicBezTo>
                  <a:cubicBezTo>
                    <a:pt x="1068" y="2402"/>
                    <a:pt x="0" y="4904"/>
                    <a:pt x="801" y="4937"/>
                  </a:cubicBezTo>
                  <a:cubicBezTo>
                    <a:pt x="821" y="4938"/>
                    <a:pt x="841" y="4939"/>
                    <a:pt x="863" y="4939"/>
                  </a:cubicBezTo>
                  <a:cubicBezTo>
                    <a:pt x="1735" y="4939"/>
                    <a:pt x="4381" y="4299"/>
                    <a:pt x="4804" y="4103"/>
                  </a:cubicBezTo>
                  <a:cubicBezTo>
                    <a:pt x="5271" y="3903"/>
                    <a:pt x="9007" y="1468"/>
                    <a:pt x="9007" y="1468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03;p27">
              <a:extLst>
                <a:ext uri="{FF2B5EF4-FFF2-40B4-BE49-F238E27FC236}">
                  <a16:creationId xmlns:a16="http://schemas.microsoft.com/office/drawing/2014/main" id="{E43BA621-8392-45D0-94AD-A0A5C7E52E5B}"/>
                </a:ext>
              </a:extLst>
            </p:cNvPr>
            <p:cNvSpPr/>
            <p:nvPr/>
          </p:nvSpPr>
          <p:spPr>
            <a:xfrm>
              <a:off x="6621300" y="3387263"/>
              <a:ext cx="647150" cy="41725"/>
            </a:xfrm>
            <a:custGeom>
              <a:avLst/>
              <a:gdLst/>
              <a:ahLst/>
              <a:cxnLst/>
              <a:rect l="l" t="t" r="r" b="b"/>
              <a:pathLst>
                <a:path w="25886" h="1669" extrusionOk="0">
                  <a:moveTo>
                    <a:pt x="0" y="0"/>
                  </a:moveTo>
                  <a:lnTo>
                    <a:pt x="0" y="1235"/>
                  </a:lnTo>
                  <a:cubicBezTo>
                    <a:pt x="0" y="1535"/>
                    <a:pt x="400" y="1668"/>
                    <a:pt x="701" y="1668"/>
                  </a:cubicBezTo>
                  <a:lnTo>
                    <a:pt x="25185" y="1668"/>
                  </a:lnTo>
                  <a:cubicBezTo>
                    <a:pt x="25485" y="1668"/>
                    <a:pt x="25885" y="1535"/>
                    <a:pt x="25885" y="1235"/>
                  </a:cubicBezTo>
                  <a:lnTo>
                    <a:pt x="258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04;p27">
              <a:extLst>
                <a:ext uri="{FF2B5EF4-FFF2-40B4-BE49-F238E27FC236}">
                  <a16:creationId xmlns:a16="http://schemas.microsoft.com/office/drawing/2014/main" id="{684D3805-1A27-4CF2-BE3C-C787F2DF0A03}"/>
                </a:ext>
              </a:extLst>
            </p:cNvPr>
            <p:cNvSpPr/>
            <p:nvPr/>
          </p:nvSpPr>
          <p:spPr>
            <a:xfrm>
              <a:off x="6621300" y="3387263"/>
              <a:ext cx="647150" cy="41725"/>
            </a:xfrm>
            <a:custGeom>
              <a:avLst/>
              <a:gdLst/>
              <a:ahLst/>
              <a:cxnLst/>
              <a:rect l="l" t="t" r="r" b="b"/>
              <a:pathLst>
                <a:path w="25886" h="1669" extrusionOk="0">
                  <a:moveTo>
                    <a:pt x="0" y="0"/>
                  </a:moveTo>
                  <a:lnTo>
                    <a:pt x="0" y="1235"/>
                  </a:lnTo>
                  <a:cubicBezTo>
                    <a:pt x="0" y="1535"/>
                    <a:pt x="400" y="1668"/>
                    <a:pt x="701" y="1668"/>
                  </a:cubicBezTo>
                  <a:lnTo>
                    <a:pt x="25185" y="1668"/>
                  </a:lnTo>
                  <a:cubicBezTo>
                    <a:pt x="25485" y="1668"/>
                    <a:pt x="25885" y="1535"/>
                    <a:pt x="25885" y="1235"/>
                  </a:cubicBezTo>
                  <a:lnTo>
                    <a:pt x="25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05;p27">
              <a:extLst>
                <a:ext uri="{FF2B5EF4-FFF2-40B4-BE49-F238E27FC236}">
                  <a16:creationId xmlns:a16="http://schemas.microsoft.com/office/drawing/2014/main" id="{1944B83B-2E81-44A9-812B-E1FEFF921420}"/>
                </a:ext>
              </a:extLst>
            </p:cNvPr>
            <p:cNvSpPr/>
            <p:nvPr/>
          </p:nvSpPr>
          <p:spPr>
            <a:xfrm>
              <a:off x="6517050" y="3053613"/>
              <a:ext cx="514550" cy="365350"/>
            </a:xfrm>
            <a:custGeom>
              <a:avLst/>
              <a:gdLst/>
              <a:ahLst/>
              <a:cxnLst/>
              <a:rect l="l" t="t" r="r" b="b"/>
              <a:pathLst>
                <a:path w="20582" h="14614" extrusionOk="0">
                  <a:moveTo>
                    <a:pt x="16680" y="1"/>
                  </a:moveTo>
                  <a:cubicBezTo>
                    <a:pt x="16658" y="1"/>
                    <a:pt x="16635" y="2"/>
                    <a:pt x="16612" y="4"/>
                  </a:cubicBezTo>
                  <a:lnTo>
                    <a:pt x="701" y="4"/>
                  </a:lnTo>
                  <a:cubicBezTo>
                    <a:pt x="267" y="4"/>
                    <a:pt x="1" y="204"/>
                    <a:pt x="101" y="637"/>
                  </a:cubicBezTo>
                  <a:lnTo>
                    <a:pt x="3003" y="13847"/>
                  </a:lnTo>
                  <a:cubicBezTo>
                    <a:pt x="3103" y="14280"/>
                    <a:pt x="3503" y="14581"/>
                    <a:pt x="3937" y="14614"/>
                  </a:cubicBezTo>
                  <a:lnTo>
                    <a:pt x="19881" y="14614"/>
                  </a:lnTo>
                  <a:cubicBezTo>
                    <a:pt x="20282" y="14581"/>
                    <a:pt x="20582" y="14180"/>
                    <a:pt x="20482" y="13780"/>
                  </a:cubicBezTo>
                  <a:lnTo>
                    <a:pt x="17546" y="637"/>
                  </a:lnTo>
                  <a:cubicBezTo>
                    <a:pt x="17421" y="260"/>
                    <a:pt x="17057" y="1"/>
                    <a:pt x="16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06;p27">
              <a:extLst>
                <a:ext uri="{FF2B5EF4-FFF2-40B4-BE49-F238E27FC236}">
                  <a16:creationId xmlns:a16="http://schemas.microsoft.com/office/drawing/2014/main" id="{BD05B9CB-5244-493F-957B-30FAC4DE786F}"/>
                </a:ext>
              </a:extLst>
            </p:cNvPr>
            <p:cNvSpPr/>
            <p:nvPr/>
          </p:nvSpPr>
          <p:spPr>
            <a:xfrm>
              <a:off x="7214225" y="2667963"/>
              <a:ext cx="383625" cy="670950"/>
            </a:xfrm>
            <a:custGeom>
              <a:avLst/>
              <a:gdLst/>
              <a:ahLst/>
              <a:cxnLst/>
              <a:rect l="l" t="t" r="r" b="b"/>
              <a:pathLst>
                <a:path w="15345" h="26838" extrusionOk="0">
                  <a:moveTo>
                    <a:pt x="12433" y="1"/>
                  </a:moveTo>
                  <a:cubicBezTo>
                    <a:pt x="10274" y="1"/>
                    <a:pt x="11125" y="11642"/>
                    <a:pt x="9807" y="14462"/>
                  </a:cubicBezTo>
                  <a:cubicBezTo>
                    <a:pt x="8406" y="17564"/>
                    <a:pt x="0" y="24836"/>
                    <a:pt x="0" y="24836"/>
                  </a:cubicBezTo>
                  <a:lnTo>
                    <a:pt x="1801" y="26838"/>
                  </a:lnTo>
                  <a:cubicBezTo>
                    <a:pt x="1801" y="26838"/>
                    <a:pt x="12075" y="21167"/>
                    <a:pt x="13510" y="17398"/>
                  </a:cubicBezTo>
                  <a:cubicBezTo>
                    <a:pt x="15344" y="12594"/>
                    <a:pt x="15311" y="2053"/>
                    <a:pt x="13076" y="285"/>
                  </a:cubicBezTo>
                  <a:cubicBezTo>
                    <a:pt x="12836" y="91"/>
                    <a:pt x="12623" y="1"/>
                    <a:pt x="12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07;p27">
              <a:extLst>
                <a:ext uri="{FF2B5EF4-FFF2-40B4-BE49-F238E27FC236}">
                  <a16:creationId xmlns:a16="http://schemas.microsoft.com/office/drawing/2014/main" id="{21E95146-33E7-4867-8BEA-454205CF33E9}"/>
                </a:ext>
              </a:extLst>
            </p:cNvPr>
            <p:cNvSpPr/>
            <p:nvPr/>
          </p:nvSpPr>
          <p:spPr>
            <a:xfrm>
              <a:off x="7185850" y="3288863"/>
              <a:ext cx="73425" cy="72575"/>
            </a:xfrm>
            <a:custGeom>
              <a:avLst/>
              <a:gdLst/>
              <a:ahLst/>
              <a:cxnLst/>
              <a:rect l="l" t="t" r="r" b="b"/>
              <a:pathLst>
                <a:path w="2937" h="2903" extrusionOk="0">
                  <a:moveTo>
                    <a:pt x="1135" y="0"/>
                  </a:moveTo>
                  <a:lnTo>
                    <a:pt x="1" y="968"/>
                  </a:lnTo>
                  <a:lnTo>
                    <a:pt x="1569" y="2902"/>
                  </a:lnTo>
                  <a:lnTo>
                    <a:pt x="2936" y="203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08;p27">
              <a:extLst>
                <a:ext uri="{FF2B5EF4-FFF2-40B4-BE49-F238E27FC236}">
                  <a16:creationId xmlns:a16="http://schemas.microsoft.com/office/drawing/2014/main" id="{07403BC2-EDD8-43EC-BDA6-8959DD88DE12}"/>
                </a:ext>
              </a:extLst>
            </p:cNvPr>
            <p:cNvSpPr/>
            <p:nvPr/>
          </p:nvSpPr>
          <p:spPr>
            <a:xfrm>
              <a:off x="6675500" y="3978513"/>
              <a:ext cx="133450" cy="94275"/>
            </a:xfrm>
            <a:custGeom>
              <a:avLst/>
              <a:gdLst/>
              <a:ahLst/>
              <a:cxnLst/>
              <a:rect l="l" t="t" r="r" b="b"/>
              <a:pathLst>
                <a:path w="5338" h="3771" extrusionOk="0">
                  <a:moveTo>
                    <a:pt x="4871" y="1"/>
                  </a:moveTo>
                  <a:lnTo>
                    <a:pt x="0" y="1568"/>
                  </a:lnTo>
                  <a:lnTo>
                    <a:pt x="868" y="3770"/>
                  </a:lnTo>
                  <a:lnTo>
                    <a:pt x="5338" y="2269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09;p27">
              <a:extLst>
                <a:ext uri="{FF2B5EF4-FFF2-40B4-BE49-F238E27FC236}">
                  <a16:creationId xmlns:a16="http://schemas.microsoft.com/office/drawing/2014/main" id="{4A518251-9088-4136-BCD9-83F72A68CC18}"/>
                </a:ext>
              </a:extLst>
            </p:cNvPr>
            <p:cNvSpPr/>
            <p:nvPr/>
          </p:nvSpPr>
          <p:spPr>
            <a:xfrm>
              <a:off x="6672150" y="4151063"/>
              <a:ext cx="55075" cy="47625"/>
            </a:xfrm>
            <a:custGeom>
              <a:avLst/>
              <a:gdLst/>
              <a:ahLst/>
              <a:cxnLst/>
              <a:rect l="l" t="t" r="r" b="b"/>
              <a:pathLst>
                <a:path w="2203" h="1905" extrusionOk="0">
                  <a:moveTo>
                    <a:pt x="1035" y="204"/>
                  </a:moveTo>
                  <a:cubicBezTo>
                    <a:pt x="1102" y="204"/>
                    <a:pt x="1135" y="237"/>
                    <a:pt x="1202" y="270"/>
                  </a:cubicBezTo>
                  <a:cubicBezTo>
                    <a:pt x="1502" y="437"/>
                    <a:pt x="1769" y="737"/>
                    <a:pt x="1902" y="1104"/>
                  </a:cubicBezTo>
                  <a:cubicBezTo>
                    <a:pt x="1302" y="871"/>
                    <a:pt x="701" y="604"/>
                    <a:pt x="701" y="404"/>
                  </a:cubicBezTo>
                  <a:cubicBezTo>
                    <a:pt x="701" y="337"/>
                    <a:pt x="802" y="304"/>
                    <a:pt x="835" y="270"/>
                  </a:cubicBezTo>
                  <a:cubicBezTo>
                    <a:pt x="902" y="237"/>
                    <a:pt x="968" y="204"/>
                    <a:pt x="1035" y="204"/>
                  </a:cubicBezTo>
                  <a:close/>
                  <a:moveTo>
                    <a:pt x="757" y="1192"/>
                  </a:moveTo>
                  <a:cubicBezTo>
                    <a:pt x="804" y="1192"/>
                    <a:pt x="852" y="1196"/>
                    <a:pt x="902" y="1204"/>
                  </a:cubicBezTo>
                  <a:cubicBezTo>
                    <a:pt x="1202" y="1204"/>
                    <a:pt x="1502" y="1238"/>
                    <a:pt x="1802" y="1305"/>
                  </a:cubicBezTo>
                  <a:cubicBezTo>
                    <a:pt x="1322" y="1518"/>
                    <a:pt x="756" y="1710"/>
                    <a:pt x="447" y="1710"/>
                  </a:cubicBezTo>
                  <a:cubicBezTo>
                    <a:pt x="369" y="1710"/>
                    <a:pt x="308" y="1698"/>
                    <a:pt x="268" y="1671"/>
                  </a:cubicBezTo>
                  <a:cubicBezTo>
                    <a:pt x="234" y="1638"/>
                    <a:pt x="201" y="1605"/>
                    <a:pt x="234" y="1438"/>
                  </a:cubicBezTo>
                  <a:cubicBezTo>
                    <a:pt x="268" y="1371"/>
                    <a:pt x="301" y="1338"/>
                    <a:pt x="368" y="1305"/>
                  </a:cubicBezTo>
                  <a:cubicBezTo>
                    <a:pt x="493" y="1230"/>
                    <a:pt x="618" y="1192"/>
                    <a:pt x="757" y="1192"/>
                  </a:cubicBezTo>
                  <a:close/>
                  <a:moveTo>
                    <a:pt x="1067" y="1"/>
                  </a:moveTo>
                  <a:cubicBezTo>
                    <a:pt x="954" y="1"/>
                    <a:pt x="838" y="29"/>
                    <a:pt x="735" y="70"/>
                  </a:cubicBezTo>
                  <a:cubicBezTo>
                    <a:pt x="568" y="170"/>
                    <a:pt x="501" y="304"/>
                    <a:pt x="501" y="437"/>
                  </a:cubicBezTo>
                  <a:cubicBezTo>
                    <a:pt x="535" y="637"/>
                    <a:pt x="835" y="838"/>
                    <a:pt x="1168" y="1004"/>
                  </a:cubicBezTo>
                  <a:cubicBezTo>
                    <a:pt x="1090" y="996"/>
                    <a:pt x="1013" y="992"/>
                    <a:pt x="937" y="992"/>
                  </a:cubicBezTo>
                  <a:cubicBezTo>
                    <a:pt x="693" y="992"/>
                    <a:pt x="464" y="1036"/>
                    <a:pt x="234" y="1138"/>
                  </a:cubicBezTo>
                  <a:cubicBezTo>
                    <a:pt x="134" y="1171"/>
                    <a:pt x="68" y="1271"/>
                    <a:pt x="34" y="1405"/>
                  </a:cubicBezTo>
                  <a:cubicBezTo>
                    <a:pt x="1" y="1538"/>
                    <a:pt x="34" y="1705"/>
                    <a:pt x="168" y="1838"/>
                  </a:cubicBezTo>
                  <a:cubicBezTo>
                    <a:pt x="234" y="1872"/>
                    <a:pt x="368" y="1905"/>
                    <a:pt x="468" y="1905"/>
                  </a:cubicBezTo>
                  <a:cubicBezTo>
                    <a:pt x="1068" y="1805"/>
                    <a:pt x="1635" y="1638"/>
                    <a:pt x="2169" y="1338"/>
                  </a:cubicBezTo>
                  <a:lnTo>
                    <a:pt x="2203" y="1305"/>
                  </a:lnTo>
                  <a:cubicBezTo>
                    <a:pt x="2203" y="1305"/>
                    <a:pt x="2203" y="1305"/>
                    <a:pt x="2203" y="1271"/>
                  </a:cubicBezTo>
                  <a:cubicBezTo>
                    <a:pt x="2203" y="1238"/>
                    <a:pt x="2203" y="1238"/>
                    <a:pt x="2203" y="1204"/>
                  </a:cubicBezTo>
                  <a:cubicBezTo>
                    <a:pt x="2169" y="1171"/>
                    <a:pt x="1802" y="270"/>
                    <a:pt x="1269" y="37"/>
                  </a:cubicBezTo>
                  <a:cubicBezTo>
                    <a:pt x="1205" y="12"/>
                    <a:pt x="1136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10;p27">
              <a:extLst>
                <a:ext uri="{FF2B5EF4-FFF2-40B4-BE49-F238E27FC236}">
                  <a16:creationId xmlns:a16="http://schemas.microsoft.com/office/drawing/2014/main" id="{B1F9CBFB-98EE-4343-A505-6BF0B5CD47BA}"/>
                </a:ext>
              </a:extLst>
            </p:cNvPr>
            <p:cNvSpPr/>
            <p:nvPr/>
          </p:nvSpPr>
          <p:spPr>
            <a:xfrm>
              <a:off x="6566600" y="4152838"/>
              <a:ext cx="311575" cy="134375"/>
            </a:xfrm>
            <a:custGeom>
              <a:avLst/>
              <a:gdLst/>
              <a:ahLst/>
              <a:cxnLst/>
              <a:rect l="l" t="t" r="r" b="b"/>
              <a:pathLst>
                <a:path w="12463" h="5375" extrusionOk="0">
                  <a:moveTo>
                    <a:pt x="10193" y="0"/>
                  </a:moveTo>
                  <a:cubicBezTo>
                    <a:pt x="9019" y="0"/>
                    <a:pt x="7025" y="199"/>
                    <a:pt x="7025" y="199"/>
                  </a:cubicBezTo>
                  <a:cubicBezTo>
                    <a:pt x="7025" y="199"/>
                    <a:pt x="4657" y="2768"/>
                    <a:pt x="2288" y="3435"/>
                  </a:cubicBezTo>
                  <a:cubicBezTo>
                    <a:pt x="1" y="4047"/>
                    <a:pt x="1198" y="5375"/>
                    <a:pt x="3687" y="5375"/>
                  </a:cubicBezTo>
                  <a:cubicBezTo>
                    <a:pt x="3775" y="5375"/>
                    <a:pt x="3865" y="5373"/>
                    <a:pt x="3956" y="5370"/>
                  </a:cubicBezTo>
                  <a:lnTo>
                    <a:pt x="10561" y="5136"/>
                  </a:lnTo>
                  <a:cubicBezTo>
                    <a:pt x="12462" y="5070"/>
                    <a:pt x="11228" y="3502"/>
                    <a:pt x="11028" y="133"/>
                  </a:cubicBezTo>
                  <a:cubicBezTo>
                    <a:pt x="11028" y="35"/>
                    <a:pt x="10682" y="0"/>
                    <a:pt x="10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11;p27">
              <a:extLst>
                <a:ext uri="{FF2B5EF4-FFF2-40B4-BE49-F238E27FC236}">
                  <a16:creationId xmlns:a16="http://schemas.microsoft.com/office/drawing/2014/main" id="{7A71D5B6-0ADC-42A1-92EF-FB15384CB8C0}"/>
                </a:ext>
              </a:extLst>
            </p:cNvPr>
            <p:cNvSpPr/>
            <p:nvPr/>
          </p:nvSpPr>
          <p:spPr>
            <a:xfrm>
              <a:off x="7157725" y="2602138"/>
              <a:ext cx="310025" cy="158875"/>
            </a:xfrm>
            <a:custGeom>
              <a:avLst/>
              <a:gdLst/>
              <a:ahLst/>
              <a:cxnLst/>
              <a:rect l="l" t="t" r="r" b="b"/>
              <a:pathLst>
                <a:path w="12401" h="6355" extrusionOk="0">
                  <a:moveTo>
                    <a:pt x="5567" y="1"/>
                  </a:moveTo>
                  <a:cubicBezTo>
                    <a:pt x="1" y="1"/>
                    <a:pt x="59" y="5020"/>
                    <a:pt x="59" y="5020"/>
                  </a:cubicBezTo>
                  <a:lnTo>
                    <a:pt x="1126" y="4453"/>
                  </a:lnTo>
                  <a:lnTo>
                    <a:pt x="2527" y="6354"/>
                  </a:lnTo>
                  <a:lnTo>
                    <a:pt x="7998" y="4386"/>
                  </a:lnTo>
                  <a:lnTo>
                    <a:pt x="10633" y="6354"/>
                  </a:lnTo>
                  <a:cubicBezTo>
                    <a:pt x="10633" y="6354"/>
                    <a:pt x="12401" y="3552"/>
                    <a:pt x="11467" y="1651"/>
                  </a:cubicBezTo>
                  <a:cubicBezTo>
                    <a:pt x="10760" y="237"/>
                    <a:pt x="8487" y="65"/>
                    <a:pt x="7423" y="65"/>
                  </a:cubicBezTo>
                  <a:cubicBezTo>
                    <a:pt x="7081" y="65"/>
                    <a:pt x="6863" y="83"/>
                    <a:pt x="6863" y="83"/>
                  </a:cubicBezTo>
                  <a:cubicBezTo>
                    <a:pt x="6400" y="27"/>
                    <a:pt x="5969" y="1"/>
                    <a:pt x="556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12;p27">
              <a:extLst>
                <a:ext uri="{FF2B5EF4-FFF2-40B4-BE49-F238E27FC236}">
                  <a16:creationId xmlns:a16="http://schemas.microsoft.com/office/drawing/2014/main" id="{28A005AD-CA9B-48E9-9A71-E270067992A2}"/>
                </a:ext>
              </a:extLst>
            </p:cNvPr>
            <p:cNvSpPr/>
            <p:nvPr/>
          </p:nvSpPr>
          <p:spPr>
            <a:xfrm>
              <a:off x="7157725" y="2602138"/>
              <a:ext cx="310025" cy="158875"/>
            </a:xfrm>
            <a:custGeom>
              <a:avLst/>
              <a:gdLst/>
              <a:ahLst/>
              <a:cxnLst/>
              <a:rect l="l" t="t" r="r" b="b"/>
              <a:pathLst>
                <a:path w="12401" h="6355" extrusionOk="0">
                  <a:moveTo>
                    <a:pt x="5567" y="1"/>
                  </a:moveTo>
                  <a:cubicBezTo>
                    <a:pt x="1" y="1"/>
                    <a:pt x="59" y="5020"/>
                    <a:pt x="59" y="5020"/>
                  </a:cubicBezTo>
                  <a:lnTo>
                    <a:pt x="1126" y="4453"/>
                  </a:lnTo>
                  <a:lnTo>
                    <a:pt x="2527" y="6354"/>
                  </a:lnTo>
                  <a:lnTo>
                    <a:pt x="7998" y="4386"/>
                  </a:lnTo>
                  <a:lnTo>
                    <a:pt x="10633" y="6354"/>
                  </a:lnTo>
                  <a:cubicBezTo>
                    <a:pt x="10633" y="6354"/>
                    <a:pt x="12401" y="3552"/>
                    <a:pt x="11467" y="1651"/>
                  </a:cubicBezTo>
                  <a:cubicBezTo>
                    <a:pt x="10760" y="237"/>
                    <a:pt x="8487" y="65"/>
                    <a:pt x="7423" y="65"/>
                  </a:cubicBezTo>
                  <a:cubicBezTo>
                    <a:pt x="7081" y="65"/>
                    <a:pt x="6863" y="83"/>
                    <a:pt x="6863" y="83"/>
                  </a:cubicBezTo>
                  <a:cubicBezTo>
                    <a:pt x="6400" y="27"/>
                    <a:pt x="5969" y="1"/>
                    <a:pt x="5567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13;p27">
              <a:extLst>
                <a:ext uri="{FF2B5EF4-FFF2-40B4-BE49-F238E27FC236}">
                  <a16:creationId xmlns:a16="http://schemas.microsoft.com/office/drawing/2014/main" id="{C101AD3E-6000-4D03-B6B0-F0E321EADF3D}"/>
                </a:ext>
              </a:extLst>
            </p:cNvPr>
            <p:cNvSpPr/>
            <p:nvPr/>
          </p:nvSpPr>
          <p:spPr>
            <a:xfrm>
              <a:off x="7174175" y="2464088"/>
              <a:ext cx="222700" cy="280250"/>
            </a:xfrm>
            <a:custGeom>
              <a:avLst/>
              <a:gdLst/>
              <a:ahLst/>
              <a:cxnLst/>
              <a:rect l="l" t="t" r="r" b="b"/>
              <a:pathLst>
                <a:path w="8908" h="11210" extrusionOk="0">
                  <a:moveTo>
                    <a:pt x="8274" y="1"/>
                  </a:moveTo>
                  <a:lnTo>
                    <a:pt x="3970" y="2703"/>
                  </a:lnTo>
                  <a:cubicBezTo>
                    <a:pt x="4004" y="2836"/>
                    <a:pt x="4071" y="2970"/>
                    <a:pt x="4104" y="3070"/>
                  </a:cubicBezTo>
                  <a:cubicBezTo>
                    <a:pt x="4371" y="3870"/>
                    <a:pt x="4504" y="4704"/>
                    <a:pt x="4404" y="5505"/>
                  </a:cubicBezTo>
                  <a:cubicBezTo>
                    <a:pt x="4271" y="6672"/>
                    <a:pt x="3537" y="6906"/>
                    <a:pt x="3537" y="6906"/>
                  </a:cubicBezTo>
                  <a:cubicBezTo>
                    <a:pt x="1" y="8274"/>
                    <a:pt x="2336" y="11209"/>
                    <a:pt x="2336" y="11209"/>
                  </a:cubicBezTo>
                  <a:cubicBezTo>
                    <a:pt x="7540" y="9441"/>
                    <a:pt x="8907" y="7473"/>
                    <a:pt x="8907" y="7473"/>
                  </a:cubicBezTo>
                  <a:cubicBezTo>
                    <a:pt x="6739" y="5438"/>
                    <a:pt x="8273" y="1"/>
                    <a:pt x="8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14;p27">
              <a:extLst>
                <a:ext uri="{FF2B5EF4-FFF2-40B4-BE49-F238E27FC236}">
                  <a16:creationId xmlns:a16="http://schemas.microsoft.com/office/drawing/2014/main" id="{06CD3691-DA4C-4E3F-AA8B-86FAD267A7D7}"/>
                </a:ext>
              </a:extLst>
            </p:cNvPr>
            <p:cNvSpPr/>
            <p:nvPr/>
          </p:nvSpPr>
          <p:spPr>
            <a:xfrm>
              <a:off x="7276750" y="2503288"/>
              <a:ext cx="80100" cy="98425"/>
            </a:xfrm>
            <a:custGeom>
              <a:avLst/>
              <a:gdLst/>
              <a:ahLst/>
              <a:cxnLst/>
              <a:rect l="l" t="t" r="r" b="b"/>
              <a:pathLst>
                <a:path w="3204" h="3937" extrusionOk="0">
                  <a:moveTo>
                    <a:pt x="3203" y="1"/>
                  </a:moveTo>
                  <a:cubicBezTo>
                    <a:pt x="3203" y="1"/>
                    <a:pt x="1569" y="668"/>
                    <a:pt x="1" y="1502"/>
                  </a:cubicBezTo>
                  <a:cubicBezTo>
                    <a:pt x="268" y="2269"/>
                    <a:pt x="401" y="3103"/>
                    <a:pt x="301" y="3937"/>
                  </a:cubicBezTo>
                  <a:cubicBezTo>
                    <a:pt x="2970" y="3036"/>
                    <a:pt x="3203" y="1"/>
                    <a:pt x="3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5;p27">
              <a:extLst>
                <a:ext uri="{FF2B5EF4-FFF2-40B4-BE49-F238E27FC236}">
                  <a16:creationId xmlns:a16="http://schemas.microsoft.com/office/drawing/2014/main" id="{D4D8C9FA-115E-408F-927E-A63E5060CF01}"/>
                </a:ext>
              </a:extLst>
            </p:cNvPr>
            <p:cNvSpPr/>
            <p:nvPr/>
          </p:nvSpPr>
          <p:spPr>
            <a:xfrm>
              <a:off x="7159175" y="2154488"/>
              <a:ext cx="352625" cy="361975"/>
            </a:xfrm>
            <a:custGeom>
              <a:avLst/>
              <a:gdLst/>
              <a:ahLst/>
              <a:cxnLst/>
              <a:rect l="l" t="t" r="r" b="b"/>
              <a:pathLst>
                <a:path w="14105" h="14479" extrusionOk="0">
                  <a:moveTo>
                    <a:pt x="7213" y="0"/>
                  </a:moveTo>
                  <a:cubicBezTo>
                    <a:pt x="6699" y="0"/>
                    <a:pt x="6187" y="67"/>
                    <a:pt x="5705" y="210"/>
                  </a:cubicBezTo>
                  <a:cubicBezTo>
                    <a:pt x="3570" y="743"/>
                    <a:pt x="2135" y="2778"/>
                    <a:pt x="2402" y="4980"/>
                  </a:cubicBezTo>
                  <a:cubicBezTo>
                    <a:pt x="2402" y="4980"/>
                    <a:pt x="1" y="13786"/>
                    <a:pt x="8206" y="14453"/>
                  </a:cubicBezTo>
                  <a:cubicBezTo>
                    <a:pt x="8420" y="14470"/>
                    <a:pt x="8626" y="14478"/>
                    <a:pt x="8825" y="14478"/>
                  </a:cubicBezTo>
                  <a:cubicBezTo>
                    <a:pt x="13345" y="14478"/>
                    <a:pt x="14105" y="10235"/>
                    <a:pt x="13977" y="6848"/>
                  </a:cubicBezTo>
                  <a:cubicBezTo>
                    <a:pt x="13910" y="3645"/>
                    <a:pt x="11676" y="877"/>
                    <a:pt x="8540" y="143"/>
                  </a:cubicBezTo>
                  <a:cubicBezTo>
                    <a:pt x="8107" y="50"/>
                    <a:pt x="7659" y="0"/>
                    <a:pt x="7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16;p27">
              <a:extLst>
                <a:ext uri="{FF2B5EF4-FFF2-40B4-BE49-F238E27FC236}">
                  <a16:creationId xmlns:a16="http://schemas.microsoft.com/office/drawing/2014/main" id="{9BE52AD1-B262-402E-B91A-D9C37A588F4D}"/>
                </a:ext>
              </a:extLst>
            </p:cNvPr>
            <p:cNvSpPr/>
            <p:nvPr/>
          </p:nvSpPr>
          <p:spPr>
            <a:xfrm>
              <a:off x="7174725" y="2245463"/>
              <a:ext cx="300525" cy="311975"/>
            </a:xfrm>
            <a:custGeom>
              <a:avLst/>
              <a:gdLst/>
              <a:ahLst/>
              <a:cxnLst/>
              <a:rect l="l" t="t" r="r" b="b"/>
              <a:pathLst>
                <a:path w="12021" h="12479" extrusionOk="0">
                  <a:moveTo>
                    <a:pt x="5356" y="1"/>
                  </a:moveTo>
                  <a:cubicBezTo>
                    <a:pt x="2409" y="1"/>
                    <a:pt x="1233" y="1791"/>
                    <a:pt x="679" y="5110"/>
                  </a:cubicBezTo>
                  <a:cubicBezTo>
                    <a:pt x="0" y="9308"/>
                    <a:pt x="550" y="12478"/>
                    <a:pt x="4204" y="12478"/>
                  </a:cubicBezTo>
                  <a:cubicBezTo>
                    <a:pt x="4499" y="12478"/>
                    <a:pt x="4814" y="12458"/>
                    <a:pt x="5149" y="12415"/>
                  </a:cubicBezTo>
                  <a:cubicBezTo>
                    <a:pt x="11320" y="11648"/>
                    <a:pt x="12021" y="607"/>
                    <a:pt x="6150" y="40"/>
                  </a:cubicBezTo>
                  <a:cubicBezTo>
                    <a:pt x="5872" y="14"/>
                    <a:pt x="5608" y="1"/>
                    <a:pt x="5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17;p27">
              <a:extLst>
                <a:ext uri="{FF2B5EF4-FFF2-40B4-BE49-F238E27FC236}">
                  <a16:creationId xmlns:a16="http://schemas.microsoft.com/office/drawing/2014/main" id="{52CFFED9-B29C-4B15-BE2A-707B77C05AB0}"/>
                </a:ext>
              </a:extLst>
            </p:cNvPr>
            <p:cNvSpPr/>
            <p:nvPr/>
          </p:nvSpPr>
          <p:spPr>
            <a:xfrm>
              <a:off x="7220875" y="2374038"/>
              <a:ext cx="29225" cy="45975"/>
            </a:xfrm>
            <a:custGeom>
              <a:avLst/>
              <a:gdLst/>
              <a:ahLst/>
              <a:cxnLst/>
              <a:rect l="l" t="t" r="r" b="b"/>
              <a:pathLst>
                <a:path w="1169" h="1839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835" y="501"/>
                    <a:pt x="435" y="968"/>
                    <a:pt x="1" y="1368"/>
                  </a:cubicBezTo>
                  <a:cubicBezTo>
                    <a:pt x="156" y="1646"/>
                    <a:pt x="454" y="1839"/>
                    <a:pt x="789" y="1839"/>
                  </a:cubicBezTo>
                  <a:cubicBezTo>
                    <a:pt x="815" y="1839"/>
                    <a:pt x="842" y="1837"/>
                    <a:pt x="868" y="1835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18;p27">
              <a:extLst>
                <a:ext uri="{FF2B5EF4-FFF2-40B4-BE49-F238E27FC236}">
                  <a16:creationId xmlns:a16="http://schemas.microsoft.com/office/drawing/2014/main" id="{51E21F26-1154-4E26-9472-DCEACFD2054D}"/>
                </a:ext>
              </a:extLst>
            </p:cNvPr>
            <p:cNvSpPr/>
            <p:nvPr/>
          </p:nvSpPr>
          <p:spPr>
            <a:xfrm>
              <a:off x="7303450" y="2359788"/>
              <a:ext cx="19200" cy="26025"/>
            </a:xfrm>
            <a:custGeom>
              <a:avLst/>
              <a:gdLst/>
              <a:ahLst/>
              <a:cxnLst/>
              <a:rect l="l" t="t" r="r" b="b"/>
              <a:pathLst>
                <a:path w="768" h="1041" extrusionOk="0">
                  <a:moveTo>
                    <a:pt x="429" y="0"/>
                  </a:moveTo>
                  <a:cubicBezTo>
                    <a:pt x="242" y="0"/>
                    <a:pt x="65" y="221"/>
                    <a:pt x="34" y="470"/>
                  </a:cubicBezTo>
                  <a:cubicBezTo>
                    <a:pt x="0" y="771"/>
                    <a:pt x="134" y="1037"/>
                    <a:pt x="334" y="1037"/>
                  </a:cubicBezTo>
                  <a:cubicBezTo>
                    <a:pt x="347" y="1040"/>
                    <a:pt x="360" y="1041"/>
                    <a:pt x="372" y="1041"/>
                  </a:cubicBezTo>
                  <a:cubicBezTo>
                    <a:pt x="555" y="1041"/>
                    <a:pt x="703" y="820"/>
                    <a:pt x="734" y="570"/>
                  </a:cubicBezTo>
                  <a:cubicBezTo>
                    <a:pt x="768" y="270"/>
                    <a:pt x="634" y="3"/>
                    <a:pt x="467" y="3"/>
                  </a:cubicBezTo>
                  <a:cubicBezTo>
                    <a:pt x="454" y="1"/>
                    <a:pt x="442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19;p27">
              <a:extLst>
                <a:ext uri="{FF2B5EF4-FFF2-40B4-BE49-F238E27FC236}">
                  <a16:creationId xmlns:a16="http://schemas.microsoft.com/office/drawing/2014/main" id="{41A50981-C864-407B-B797-D4DEA877D600}"/>
                </a:ext>
              </a:extLst>
            </p:cNvPr>
            <p:cNvSpPr/>
            <p:nvPr/>
          </p:nvSpPr>
          <p:spPr>
            <a:xfrm>
              <a:off x="7301775" y="2352363"/>
              <a:ext cx="15050" cy="9300"/>
            </a:xfrm>
            <a:custGeom>
              <a:avLst/>
              <a:gdLst/>
              <a:ahLst/>
              <a:cxnLst/>
              <a:rect l="l" t="t" r="r" b="b"/>
              <a:pathLst>
                <a:path w="602" h="372" extrusionOk="0">
                  <a:moveTo>
                    <a:pt x="1" y="0"/>
                  </a:moveTo>
                  <a:cubicBezTo>
                    <a:pt x="1" y="0"/>
                    <a:pt x="176" y="372"/>
                    <a:pt x="419" y="372"/>
                  </a:cubicBezTo>
                  <a:cubicBezTo>
                    <a:pt x="476" y="372"/>
                    <a:pt x="538" y="351"/>
                    <a:pt x="601" y="3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20;p27">
              <a:extLst>
                <a:ext uri="{FF2B5EF4-FFF2-40B4-BE49-F238E27FC236}">
                  <a16:creationId xmlns:a16="http://schemas.microsoft.com/office/drawing/2014/main" id="{AF0BAE5E-60C4-48A8-998E-5BAC8D66D73F}"/>
                </a:ext>
              </a:extLst>
            </p:cNvPr>
            <p:cNvSpPr/>
            <p:nvPr/>
          </p:nvSpPr>
          <p:spPr>
            <a:xfrm>
              <a:off x="7213375" y="2347263"/>
              <a:ext cx="20050" cy="26800"/>
            </a:xfrm>
            <a:custGeom>
              <a:avLst/>
              <a:gdLst/>
              <a:ahLst/>
              <a:cxnLst/>
              <a:rect l="l" t="t" r="r" b="b"/>
              <a:pathLst>
                <a:path w="802" h="1072" extrusionOk="0">
                  <a:moveTo>
                    <a:pt x="429" y="1"/>
                  </a:moveTo>
                  <a:cubicBezTo>
                    <a:pt x="243" y="1"/>
                    <a:pt x="65" y="223"/>
                    <a:pt x="34" y="504"/>
                  </a:cubicBezTo>
                  <a:cubicBezTo>
                    <a:pt x="1" y="771"/>
                    <a:pt x="134" y="1038"/>
                    <a:pt x="334" y="1071"/>
                  </a:cubicBezTo>
                  <a:cubicBezTo>
                    <a:pt x="534" y="1071"/>
                    <a:pt x="701" y="871"/>
                    <a:pt x="768" y="571"/>
                  </a:cubicBezTo>
                  <a:cubicBezTo>
                    <a:pt x="801" y="271"/>
                    <a:pt x="668" y="37"/>
                    <a:pt x="468" y="4"/>
                  </a:cubicBezTo>
                  <a:cubicBezTo>
                    <a:pt x="455" y="2"/>
                    <a:pt x="442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21;p27">
              <a:extLst>
                <a:ext uri="{FF2B5EF4-FFF2-40B4-BE49-F238E27FC236}">
                  <a16:creationId xmlns:a16="http://schemas.microsoft.com/office/drawing/2014/main" id="{44A3889D-4FA2-45B6-9EB2-700D5B1F352C}"/>
                </a:ext>
              </a:extLst>
            </p:cNvPr>
            <p:cNvSpPr/>
            <p:nvPr/>
          </p:nvSpPr>
          <p:spPr>
            <a:xfrm>
              <a:off x="7211725" y="2340688"/>
              <a:ext cx="15025" cy="9475"/>
            </a:xfrm>
            <a:custGeom>
              <a:avLst/>
              <a:gdLst/>
              <a:ahLst/>
              <a:cxnLst/>
              <a:rect l="l" t="t" r="r" b="b"/>
              <a:pathLst>
                <a:path w="601" h="379" extrusionOk="0">
                  <a:moveTo>
                    <a:pt x="0" y="0"/>
                  </a:moveTo>
                  <a:cubicBezTo>
                    <a:pt x="0" y="0"/>
                    <a:pt x="166" y="379"/>
                    <a:pt x="437" y="379"/>
                  </a:cubicBezTo>
                  <a:cubicBezTo>
                    <a:pt x="488" y="379"/>
                    <a:pt x="543" y="365"/>
                    <a:pt x="600" y="3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22;p27">
              <a:extLst>
                <a:ext uri="{FF2B5EF4-FFF2-40B4-BE49-F238E27FC236}">
                  <a16:creationId xmlns:a16="http://schemas.microsoft.com/office/drawing/2014/main" id="{D97ADE50-1190-4A7C-A2D8-180DED7353EF}"/>
                </a:ext>
              </a:extLst>
            </p:cNvPr>
            <p:cNvSpPr/>
            <p:nvPr/>
          </p:nvSpPr>
          <p:spPr>
            <a:xfrm>
              <a:off x="7307625" y="2307113"/>
              <a:ext cx="45050" cy="24425"/>
            </a:xfrm>
            <a:custGeom>
              <a:avLst/>
              <a:gdLst/>
              <a:ahLst/>
              <a:cxnLst/>
              <a:rect l="l" t="t" r="r" b="b"/>
              <a:pathLst>
                <a:path w="1802" h="977" extrusionOk="0">
                  <a:moveTo>
                    <a:pt x="117" y="0"/>
                  </a:moveTo>
                  <a:cubicBezTo>
                    <a:pt x="45" y="0"/>
                    <a:pt x="0" y="60"/>
                    <a:pt x="0" y="142"/>
                  </a:cubicBezTo>
                  <a:cubicBezTo>
                    <a:pt x="0" y="242"/>
                    <a:pt x="67" y="309"/>
                    <a:pt x="134" y="309"/>
                  </a:cubicBezTo>
                  <a:cubicBezTo>
                    <a:pt x="167" y="307"/>
                    <a:pt x="201" y="306"/>
                    <a:pt x="234" y="306"/>
                  </a:cubicBezTo>
                  <a:cubicBezTo>
                    <a:pt x="730" y="306"/>
                    <a:pt x="1189" y="535"/>
                    <a:pt x="1501" y="909"/>
                  </a:cubicBezTo>
                  <a:cubicBezTo>
                    <a:pt x="1535" y="943"/>
                    <a:pt x="1568" y="976"/>
                    <a:pt x="1635" y="976"/>
                  </a:cubicBezTo>
                  <a:cubicBezTo>
                    <a:pt x="1668" y="976"/>
                    <a:pt x="1701" y="976"/>
                    <a:pt x="1735" y="943"/>
                  </a:cubicBezTo>
                  <a:cubicBezTo>
                    <a:pt x="1801" y="909"/>
                    <a:pt x="1801" y="809"/>
                    <a:pt x="1768" y="743"/>
                  </a:cubicBezTo>
                  <a:cubicBezTo>
                    <a:pt x="1390" y="270"/>
                    <a:pt x="834" y="6"/>
                    <a:pt x="268" y="6"/>
                  </a:cubicBezTo>
                  <a:cubicBezTo>
                    <a:pt x="234" y="6"/>
                    <a:pt x="200" y="7"/>
                    <a:pt x="167" y="9"/>
                  </a:cubicBezTo>
                  <a:cubicBezTo>
                    <a:pt x="149" y="3"/>
                    <a:pt x="133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23;p27">
              <a:extLst>
                <a:ext uri="{FF2B5EF4-FFF2-40B4-BE49-F238E27FC236}">
                  <a16:creationId xmlns:a16="http://schemas.microsoft.com/office/drawing/2014/main" id="{63FF2526-C643-4B12-90A2-107BE160ADF2}"/>
                </a:ext>
              </a:extLst>
            </p:cNvPr>
            <p:cNvSpPr/>
            <p:nvPr/>
          </p:nvSpPr>
          <p:spPr>
            <a:xfrm>
              <a:off x="7206700" y="2294813"/>
              <a:ext cx="45975" cy="14200"/>
            </a:xfrm>
            <a:custGeom>
              <a:avLst/>
              <a:gdLst/>
              <a:ahLst/>
              <a:cxnLst/>
              <a:rect l="l" t="t" r="r" b="b"/>
              <a:pathLst>
                <a:path w="1839" h="568" extrusionOk="0">
                  <a:moveTo>
                    <a:pt x="1050" y="1"/>
                  </a:moveTo>
                  <a:cubicBezTo>
                    <a:pt x="719" y="1"/>
                    <a:pt x="385" y="85"/>
                    <a:pt x="101" y="267"/>
                  </a:cubicBezTo>
                  <a:cubicBezTo>
                    <a:pt x="34" y="301"/>
                    <a:pt x="1" y="401"/>
                    <a:pt x="34" y="467"/>
                  </a:cubicBezTo>
                  <a:cubicBezTo>
                    <a:pt x="68" y="534"/>
                    <a:pt x="134" y="568"/>
                    <a:pt x="168" y="568"/>
                  </a:cubicBezTo>
                  <a:cubicBezTo>
                    <a:pt x="201" y="568"/>
                    <a:pt x="234" y="534"/>
                    <a:pt x="234" y="534"/>
                  </a:cubicBezTo>
                  <a:cubicBezTo>
                    <a:pt x="497" y="381"/>
                    <a:pt x="789" y="299"/>
                    <a:pt x="1081" y="299"/>
                  </a:cubicBezTo>
                  <a:cubicBezTo>
                    <a:pt x="1234" y="299"/>
                    <a:pt x="1387" y="322"/>
                    <a:pt x="1535" y="367"/>
                  </a:cubicBezTo>
                  <a:cubicBezTo>
                    <a:pt x="1566" y="383"/>
                    <a:pt x="1595" y="389"/>
                    <a:pt x="1622" y="389"/>
                  </a:cubicBezTo>
                  <a:cubicBezTo>
                    <a:pt x="1769" y="389"/>
                    <a:pt x="1838" y="185"/>
                    <a:pt x="1669" y="101"/>
                  </a:cubicBezTo>
                  <a:cubicBezTo>
                    <a:pt x="1473" y="35"/>
                    <a:pt x="1262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24;p27">
              <a:extLst>
                <a:ext uri="{FF2B5EF4-FFF2-40B4-BE49-F238E27FC236}">
                  <a16:creationId xmlns:a16="http://schemas.microsoft.com/office/drawing/2014/main" id="{9E07FD77-FE0A-4003-88F6-8FB46C13CED0}"/>
                </a:ext>
              </a:extLst>
            </p:cNvPr>
            <p:cNvSpPr/>
            <p:nvPr/>
          </p:nvSpPr>
          <p:spPr>
            <a:xfrm>
              <a:off x="7191850" y="2212563"/>
              <a:ext cx="305100" cy="292425"/>
            </a:xfrm>
            <a:custGeom>
              <a:avLst/>
              <a:gdLst/>
              <a:ahLst/>
              <a:cxnLst/>
              <a:rect l="l" t="t" r="r" b="b"/>
              <a:pathLst>
                <a:path w="12204" h="11697" extrusionOk="0">
                  <a:moveTo>
                    <a:pt x="5516" y="0"/>
                  </a:moveTo>
                  <a:cubicBezTo>
                    <a:pt x="1" y="0"/>
                    <a:pt x="95" y="5959"/>
                    <a:pt x="95" y="5959"/>
                  </a:cubicBezTo>
                  <a:cubicBezTo>
                    <a:pt x="597" y="2406"/>
                    <a:pt x="2556" y="1522"/>
                    <a:pt x="4382" y="1522"/>
                  </a:cubicBezTo>
                  <a:cubicBezTo>
                    <a:pt x="6190" y="1522"/>
                    <a:pt x="7867" y="2390"/>
                    <a:pt x="7867" y="2390"/>
                  </a:cubicBezTo>
                  <a:cubicBezTo>
                    <a:pt x="7400" y="4625"/>
                    <a:pt x="8767" y="7694"/>
                    <a:pt x="8767" y="7694"/>
                  </a:cubicBezTo>
                  <a:cubicBezTo>
                    <a:pt x="9635" y="9628"/>
                    <a:pt x="7933" y="11696"/>
                    <a:pt x="7933" y="11696"/>
                  </a:cubicBezTo>
                  <a:cubicBezTo>
                    <a:pt x="11336" y="9328"/>
                    <a:pt x="12203" y="422"/>
                    <a:pt x="6099" y="21"/>
                  </a:cubicBezTo>
                  <a:cubicBezTo>
                    <a:pt x="5898" y="7"/>
                    <a:pt x="5704" y="0"/>
                    <a:pt x="5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25;p27">
              <a:extLst>
                <a:ext uri="{FF2B5EF4-FFF2-40B4-BE49-F238E27FC236}">
                  <a16:creationId xmlns:a16="http://schemas.microsoft.com/office/drawing/2014/main" id="{CCFDBE5A-8ACF-459A-80D8-B18B7F856C5A}"/>
                </a:ext>
              </a:extLst>
            </p:cNvPr>
            <p:cNvSpPr/>
            <p:nvPr/>
          </p:nvSpPr>
          <p:spPr>
            <a:xfrm>
              <a:off x="7391175" y="2389988"/>
              <a:ext cx="84075" cy="70850"/>
            </a:xfrm>
            <a:custGeom>
              <a:avLst/>
              <a:gdLst/>
              <a:ahLst/>
              <a:cxnLst/>
              <a:rect l="l" t="t" r="r" b="b"/>
              <a:pathLst>
                <a:path w="3363" h="2834" extrusionOk="0">
                  <a:moveTo>
                    <a:pt x="1658" y="0"/>
                  </a:moveTo>
                  <a:cubicBezTo>
                    <a:pt x="915" y="0"/>
                    <a:pt x="278" y="528"/>
                    <a:pt x="161" y="1264"/>
                  </a:cubicBezTo>
                  <a:cubicBezTo>
                    <a:pt x="0" y="2419"/>
                    <a:pt x="148" y="2833"/>
                    <a:pt x="516" y="2833"/>
                  </a:cubicBezTo>
                  <a:cubicBezTo>
                    <a:pt x="531" y="2833"/>
                    <a:pt x="546" y="2833"/>
                    <a:pt x="561" y="2832"/>
                  </a:cubicBezTo>
                  <a:cubicBezTo>
                    <a:pt x="3363" y="2531"/>
                    <a:pt x="3029" y="230"/>
                    <a:pt x="1962" y="30"/>
                  </a:cubicBezTo>
                  <a:cubicBezTo>
                    <a:pt x="1860" y="10"/>
                    <a:pt x="1758" y="0"/>
                    <a:pt x="1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26;p27">
              <a:extLst>
                <a:ext uri="{FF2B5EF4-FFF2-40B4-BE49-F238E27FC236}">
                  <a16:creationId xmlns:a16="http://schemas.microsoft.com/office/drawing/2014/main" id="{CD78CB27-D1C3-4582-8E2A-E1BA4B4C1C9A}"/>
                </a:ext>
              </a:extLst>
            </p:cNvPr>
            <p:cNvSpPr/>
            <p:nvPr/>
          </p:nvSpPr>
          <p:spPr>
            <a:xfrm>
              <a:off x="7229225" y="2439913"/>
              <a:ext cx="59225" cy="45050"/>
            </a:xfrm>
            <a:custGeom>
              <a:avLst/>
              <a:gdLst/>
              <a:ahLst/>
              <a:cxnLst/>
              <a:rect l="l" t="t" r="r" b="b"/>
              <a:pathLst>
                <a:path w="2369" h="1802" extrusionOk="0">
                  <a:moveTo>
                    <a:pt x="2302" y="1"/>
                  </a:moveTo>
                  <a:cubicBezTo>
                    <a:pt x="1702" y="334"/>
                    <a:pt x="1035" y="534"/>
                    <a:pt x="334" y="568"/>
                  </a:cubicBezTo>
                  <a:lnTo>
                    <a:pt x="1" y="568"/>
                  </a:lnTo>
                  <a:cubicBezTo>
                    <a:pt x="167" y="968"/>
                    <a:pt x="301" y="1368"/>
                    <a:pt x="401" y="1802"/>
                  </a:cubicBezTo>
                  <a:lnTo>
                    <a:pt x="601" y="1802"/>
                  </a:lnTo>
                  <a:cubicBezTo>
                    <a:pt x="1635" y="1702"/>
                    <a:pt x="2069" y="1335"/>
                    <a:pt x="2235" y="968"/>
                  </a:cubicBezTo>
                  <a:cubicBezTo>
                    <a:pt x="2336" y="768"/>
                    <a:pt x="2369" y="568"/>
                    <a:pt x="2369" y="334"/>
                  </a:cubicBezTo>
                  <a:cubicBezTo>
                    <a:pt x="2336" y="234"/>
                    <a:pt x="2336" y="101"/>
                    <a:pt x="2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27;p27">
              <a:extLst>
                <a:ext uri="{FF2B5EF4-FFF2-40B4-BE49-F238E27FC236}">
                  <a16:creationId xmlns:a16="http://schemas.microsoft.com/office/drawing/2014/main" id="{A17F430C-B693-4A57-8CCD-6C60CFB2CAF2}"/>
                </a:ext>
              </a:extLst>
            </p:cNvPr>
            <p:cNvSpPr/>
            <p:nvPr/>
          </p:nvSpPr>
          <p:spPr>
            <a:xfrm>
              <a:off x="7237575" y="2439088"/>
              <a:ext cx="50875" cy="23375"/>
            </a:xfrm>
            <a:custGeom>
              <a:avLst/>
              <a:gdLst/>
              <a:ahLst/>
              <a:cxnLst/>
              <a:rect l="l" t="t" r="r" b="b"/>
              <a:pathLst>
                <a:path w="2035" h="935" extrusionOk="0">
                  <a:moveTo>
                    <a:pt x="1968" y="0"/>
                  </a:moveTo>
                  <a:cubicBezTo>
                    <a:pt x="1368" y="334"/>
                    <a:pt x="701" y="534"/>
                    <a:pt x="0" y="567"/>
                  </a:cubicBezTo>
                  <a:lnTo>
                    <a:pt x="134" y="934"/>
                  </a:lnTo>
                  <a:cubicBezTo>
                    <a:pt x="1101" y="868"/>
                    <a:pt x="1735" y="667"/>
                    <a:pt x="2035" y="334"/>
                  </a:cubicBezTo>
                  <a:cubicBezTo>
                    <a:pt x="2002" y="234"/>
                    <a:pt x="2002" y="100"/>
                    <a:pt x="1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28;p27">
              <a:extLst>
                <a:ext uri="{FF2B5EF4-FFF2-40B4-BE49-F238E27FC236}">
                  <a16:creationId xmlns:a16="http://schemas.microsoft.com/office/drawing/2014/main" id="{5388CC76-FB8C-4CF4-B033-74C3628DFDFD}"/>
                </a:ext>
              </a:extLst>
            </p:cNvPr>
            <p:cNvSpPr/>
            <p:nvPr/>
          </p:nvSpPr>
          <p:spPr>
            <a:xfrm>
              <a:off x="7244225" y="2463263"/>
              <a:ext cx="40900" cy="20875"/>
            </a:xfrm>
            <a:custGeom>
              <a:avLst/>
              <a:gdLst/>
              <a:ahLst/>
              <a:cxnLst/>
              <a:rect l="l" t="t" r="r" b="b"/>
              <a:pathLst>
                <a:path w="1636" h="835" extrusionOk="0">
                  <a:moveTo>
                    <a:pt x="1635" y="1"/>
                  </a:moveTo>
                  <a:lnTo>
                    <a:pt x="1635" y="1"/>
                  </a:lnTo>
                  <a:cubicBezTo>
                    <a:pt x="1269" y="34"/>
                    <a:pt x="902" y="134"/>
                    <a:pt x="535" y="334"/>
                  </a:cubicBezTo>
                  <a:cubicBezTo>
                    <a:pt x="301" y="434"/>
                    <a:pt x="134" y="601"/>
                    <a:pt x="1" y="835"/>
                  </a:cubicBezTo>
                  <a:cubicBezTo>
                    <a:pt x="1035" y="734"/>
                    <a:pt x="1469" y="368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29;p27">
              <a:extLst>
                <a:ext uri="{FF2B5EF4-FFF2-40B4-BE49-F238E27FC236}">
                  <a16:creationId xmlns:a16="http://schemas.microsoft.com/office/drawing/2014/main" id="{D0F99993-B1A1-4AA1-B4F8-B55E9544A7D2}"/>
                </a:ext>
              </a:extLst>
            </p:cNvPr>
            <p:cNvSpPr/>
            <p:nvPr/>
          </p:nvSpPr>
          <p:spPr>
            <a:xfrm>
              <a:off x="7439375" y="2237563"/>
              <a:ext cx="209200" cy="180250"/>
            </a:xfrm>
            <a:custGeom>
              <a:avLst/>
              <a:gdLst/>
              <a:ahLst/>
              <a:cxnLst/>
              <a:rect l="l" t="t" r="r" b="b"/>
              <a:pathLst>
                <a:path w="8368" h="7210" extrusionOk="0">
                  <a:moveTo>
                    <a:pt x="3933" y="1"/>
                  </a:moveTo>
                  <a:cubicBezTo>
                    <a:pt x="3596" y="1"/>
                    <a:pt x="3250" y="60"/>
                    <a:pt x="2903" y="189"/>
                  </a:cubicBezTo>
                  <a:cubicBezTo>
                    <a:pt x="1" y="1256"/>
                    <a:pt x="1702" y="3958"/>
                    <a:pt x="1702" y="3958"/>
                  </a:cubicBezTo>
                  <a:lnTo>
                    <a:pt x="2369" y="7027"/>
                  </a:lnTo>
                  <a:cubicBezTo>
                    <a:pt x="2761" y="7150"/>
                    <a:pt x="3160" y="7209"/>
                    <a:pt x="3553" y="7209"/>
                  </a:cubicBezTo>
                  <a:cubicBezTo>
                    <a:pt x="4869" y="7209"/>
                    <a:pt x="6128" y="6548"/>
                    <a:pt x="6872" y="5393"/>
                  </a:cubicBezTo>
                  <a:cubicBezTo>
                    <a:pt x="8368" y="3135"/>
                    <a:pt x="6383" y="1"/>
                    <a:pt x="3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4AA1-CF44-15E0-3C8D-2EAB8FB5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028" y="1620750"/>
            <a:ext cx="4519422" cy="1902000"/>
          </a:xfrm>
        </p:spPr>
        <p:txBody>
          <a:bodyPr/>
          <a:lstStyle/>
          <a:p>
            <a:r>
              <a:rPr lang="en-PH" sz="4000" dirty="0">
                <a:latin typeface="Consolas" panose="020B0609020204030204" pitchFamily="49" charset="0"/>
              </a:rPr>
              <a:t>(“Performance of the </a:t>
            </a:r>
            <a:r>
              <a:rPr lang="en-PH" sz="4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PH" sz="4000" dirty="0">
                <a:latin typeface="Consolas" panose="020B0609020204030204" pitchFamily="49" charset="0"/>
              </a:rPr>
              <a:t> in each </a:t>
            </a:r>
            <a:r>
              <a:rPr lang="en-PH" sz="4000" dirty="0">
                <a:solidFill>
                  <a:srgbClr val="00B050"/>
                </a:solidFill>
                <a:latin typeface="Consolas" panose="020B0609020204030204" pitchFamily="49" charset="0"/>
              </a:rPr>
              <a:t>Subject</a:t>
            </a:r>
            <a:r>
              <a:rPr lang="en-PH" sz="4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D6696-8921-8091-65E9-0BC0D0EE1C36}"/>
              </a:ext>
            </a:extLst>
          </p:cNvPr>
          <p:cNvSpPr txBox="1"/>
          <p:nvPr/>
        </p:nvSpPr>
        <p:spPr>
          <a:xfrm>
            <a:off x="626269" y="420424"/>
            <a:ext cx="1269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200" dirty="0">
                <a:solidFill>
                  <a:schemeClr val="accent3">
                    <a:lumMod val="50000"/>
                  </a:schemeClr>
                </a:solidFill>
                <a:latin typeface="Fjalla One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0345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431;p27">
            <a:extLst>
              <a:ext uri="{FF2B5EF4-FFF2-40B4-BE49-F238E27FC236}">
                <a16:creationId xmlns:a16="http://schemas.microsoft.com/office/drawing/2014/main" id="{8E9A9FD8-5B43-4288-8D6F-5BA8B252E3A6}"/>
              </a:ext>
            </a:extLst>
          </p:cNvPr>
          <p:cNvGrpSpPr/>
          <p:nvPr/>
        </p:nvGrpSpPr>
        <p:grpSpPr>
          <a:xfrm>
            <a:off x="3557238" y="479502"/>
            <a:ext cx="4594301" cy="4371277"/>
            <a:chOff x="1350400" y="1669924"/>
            <a:chExt cx="3154914" cy="2663934"/>
          </a:xfrm>
        </p:grpSpPr>
        <p:sp>
          <p:nvSpPr>
            <p:cNvPr id="135" name="Google Shape;1432;p27">
              <a:extLst>
                <a:ext uri="{FF2B5EF4-FFF2-40B4-BE49-F238E27FC236}">
                  <a16:creationId xmlns:a16="http://schemas.microsoft.com/office/drawing/2014/main" id="{13530966-F5D1-4996-8EEA-0683EF0FEE11}"/>
                </a:ext>
              </a:extLst>
            </p:cNvPr>
            <p:cNvSpPr/>
            <p:nvPr/>
          </p:nvSpPr>
          <p:spPr>
            <a:xfrm>
              <a:off x="1350406" y="1669924"/>
              <a:ext cx="3154907" cy="2098650"/>
            </a:xfrm>
            <a:custGeom>
              <a:avLst/>
              <a:gdLst/>
              <a:ahLst/>
              <a:cxnLst/>
              <a:rect l="l" t="t" r="r" b="b"/>
              <a:pathLst>
                <a:path w="54306" h="36126" extrusionOk="0">
                  <a:moveTo>
                    <a:pt x="1168" y="0"/>
                  </a:moveTo>
                  <a:cubicBezTo>
                    <a:pt x="534" y="0"/>
                    <a:pt x="0" y="500"/>
                    <a:pt x="0" y="1134"/>
                  </a:cubicBezTo>
                  <a:lnTo>
                    <a:pt x="0" y="34992"/>
                  </a:lnTo>
                  <a:cubicBezTo>
                    <a:pt x="0" y="35626"/>
                    <a:pt x="534" y="36126"/>
                    <a:pt x="1168" y="36126"/>
                  </a:cubicBezTo>
                  <a:lnTo>
                    <a:pt x="53171" y="36126"/>
                  </a:lnTo>
                  <a:cubicBezTo>
                    <a:pt x="53772" y="36126"/>
                    <a:pt x="54306" y="35626"/>
                    <a:pt x="54306" y="34992"/>
                  </a:cubicBezTo>
                  <a:lnTo>
                    <a:pt x="54306" y="1134"/>
                  </a:lnTo>
                  <a:cubicBezTo>
                    <a:pt x="54306" y="500"/>
                    <a:pt x="53772" y="0"/>
                    <a:pt x="53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33;p27">
              <a:extLst>
                <a:ext uri="{FF2B5EF4-FFF2-40B4-BE49-F238E27FC236}">
                  <a16:creationId xmlns:a16="http://schemas.microsoft.com/office/drawing/2014/main" id="{9126F386-86E5-4D6D-A37E-AC0B643C09CB}"/>
                </a:ext>
              </a:extLst>
            </p:cNvPr>
            <p:cNvSpPr/>
            <p:nvPr/>
          </p:nvSpPr>
          <p:spPr>
            <a:xfrm>
              <a:off x="1350400" y="1890802"/>
              <a:ext cx="3154907" cy="2443056"/>
            </a:xfrm>
            <a:custGeom>
              <a:avLst/>
              <a:gdLst/>
              <a:ahLst/>
              <a:cxnLst/>
              <a:rect l="l" t="t" r="r" b="b"/>
              <a:pathLst>
                <a:path w="54306" h="32291" extrusionOk="0">
                  <a:moveTo>
                    <a:pt x="0" y="1"/>
                  </a:moveTo>
                  <a:lnTo>
                    <a:pt x="0" y="31156"/>
                  </a:lnTo>
                  <a:cubicBezTo>
                    <a:pt x="0" y="31790"/>
                    <a:pt x="534" y="32291"/>
                    <a:pt x="1168" y="32291"/>
                  </a:cubicBezTo>
                  <a:lnTo>
                    <a:pt x="53171" y="32291"/>
                  </a:lnTo>
                  <a:cubicBezTo>
                    <a:pt x="53772" y="32291"/>
                    <a:pt x="54306" y="31790"/>
                    <a:pt x="54306" y="31156"/>
                  </a:cubicBezTo>
                  <a:lnTo>
                    <a:pt x="54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34;p27">
              <a:extLst>
                <a:ext uri="{FF2B5EF4-FFF2-40B4-BE49-F238E27FC236}">
                  <a16:creationId xmlns:a16="http://schemas.microsoft.com/office/drawing/2014/main" id="{395F4B6E-1C3E-4D9A-8562-EEAAD1AF8DFE}"/>
                </a:ext>
              </a:extLst>
            </p:cNvPr>
            <p:cNvSpPr/>
            <p:nvPr/>
          </p:nvSpPr>
          <p:spPr>
            <a:xfrm>
              <a:off x="4326962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4" y="1"/>
                    <a:pt x="1" y="368"/>
                    <a:pt x="1" y="802"/>
                  </a:cubicBezTo>
                  <a:cubicBezTo>
                    <a:pt x="1" y="1235"/>
                    <a:pt x="334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35;p27">
              <a:extLst>
                <a:ext uri="{FF2B5EF4-FFF2-40B4-BE49-F238E27FC236}">
                  <a16:creationId xmlns:a16="http://schemas.microsoft.com/office/drawing/2014/main" id="{A748BC60-2FF9-4445-99C1-90EA592A304B}"/>
                </a:ext>
              </a:extLst>
            </p:cNvPr>
            <p:cNvSpPr/>
            <p:nvPr/>
          </p:nvSpPr>
          <p:spPr>
            <a:xfrm>
              <a:off x="4154478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5" y="1"/>
                    <a:pt x="1" y="368"/>
                    <a:pt x="1" y="802"/>
                  </a:cubicBezTo>
                  <a:cubicBezTo>
                    <a:pt x="1" y="1235"/>
                    <a:pt x="335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36;p27">
              <a:extLst>
                <a:ext uri="{FF2B5EF4-FFF2-40B4-BE49-F238E27FC236}">
                  <a16:creationId xmlns:a16="http://schemas.microsoft.com/office/drawing/2014/main" id="{8EFD30D9-619B-410B-9828-3308739BB575}"/>
                </a:ext>
              </a:extLst>
            </p:cNvPr>
            <p:cNvSpPr/>
            <p:nvPr/>
          </p:nvSpPr>
          <p:spPr>
            <a:xfrm>
              <a:off x="3966541" y="1739635"/>
              <a:ext cx="106604" cy="91496"/>
            </a:xfrm>
            <a:custGeom>
              <a:avLst/>
              <a:gdLst/>
              <a:ahLst/>
              <a:cxnLst/>
              <a:rect l="l" t="t" r="r" b="b"/>
              <a:pathLst>
                <a:path w="1835" h="1575" extrusionOk="0">
                  <a:moveTo>
                    <a:pt x="1034" y="1"/>
                  </a:moveTo>
                  <a:cubicBezTo>
                    <a:pt x="334" y="1"/>
                    <a:pt x="0" y="868"/>
                    <a:pt x="501" y="1335"/>
                  </a:cubicBezTo>
                  <a:cubicBezTo>
                    <a:pt x="655" y="1501"/>
                    <a:pt x="853" y="1575"/>
                    <a:pt x="1049" y="1575"/>
                  </a:cubicBezTo>
                  <a:cubicBezTo>
                    <a:pt x="1446" y="1575"/>
                    <a:pt x="1835" y="1270"/>
                    <a:pt x="1835" y="802"/>
                  </a:cubicBezTo>
                  <a:cubicBezTo>
                    <a:pt x="1835" y="368"/>
                    <a:pt x="1468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A784D48-1F82-417F-8FE0-BC0745523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782" y="1012409"/>
            <a:ext cx="4249202" cy="3651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B35B9-AF5A-439A-9CB8-9E11173CC03F}"/>
              </a:ext>
            </a:extLst>
          </p:cNvPr>
          <p:cNvSpPr txBox="1"/>
          <p:nvPr/>
        </p:nvSpPr>
        <p:spPr>
          <a:xfrm>
            <a:off x="949330" y="1714834"/>
            <a:ext cx="2564767" cy="160043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latin typeface="Book Antiqua" panose="02040602050305030304" pitchFamily="18" charset="0"/>
              </a:rPr>
              <a:t>How many students passed in Math?</a:t>
            </a:r>
          </a:p>
          <a:p>
            <a:endParaRPr lang="en-AU" dirty="0">
              <a:latin typeface="Book Antiqua" panose="02040602050305030304" pitchFamily="18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00B050"/>
                </a:solidFill>
                <a:latin typeface="Consolas" panose="020B0609020204030204" pitchFamily="49" charset="0"/>
              </a:rPr>
              <a:t>Passed    960</a:t>
            </a:r>
          </a:p>
          <a:p>
            <a:r>
              <a:rPr lang="en-AU" dirty="0">
                <a:solidFill>
                  <a:srgbClr val="00B050"/>
                </a:solidFill>
                <a:latin typeface="Consolas" panose="020B0609020204030204" pitchFamily="49" charset="0"/>
              </a:rPr>
              <a:t>Failed     40</a:t>
            </a:r>
          </a:p>
          <a:p>
            <a:endParaRPr lang="en-AU" dirty="0"/>
          </a:p>
        </p:txBody>
      </p:sp>
      <p:sp>
        <p:nvSpPr>
          <p:cNvPr id="151" name="Google Shape;2159;p24">
            <a:extLst>
              <a:ext uri="{FF2B5EF4-FFF2-40B4-BE49-F238E27FC236}">
                <a16:creationId xmlns:a16="http://schemas.microsoft.com/office/drawing/2014/main" id="{0C732696-067A-433E-A61B-04B63994FB9E}"/>
              </a:ext>
            </a:extLst>
          </p:cNvPr>
          <p:cNvSpPr/>
          <p:nvPr/>
        </p:nvSpPr>
        <p:spPr>
          <a:xfrm>
            <a:off x="575264" y="2515053"/>
            <a:ext cx="330925" cy="484795"/>
          </a:xfrm>
          <a:custGeom>
            <a:avLst/>
            <a:gdLst/>
            <a:ahLst/>
            <a:cxnLst/>
            <a:rect l="l" t="t" r="r" b="b"/>
            <a:pathLst>
              <a:path w="9534" h="13967" extrusionOk="0">
                <a:moveTo>
                  <a:pt x="4751" y="1"/>
                </a:moveTo>
                <a:cubicBezTo>
                  <a:pt x="3453" y="1"/>
                  <a:pt x="2281" y="508"/>
                  <a:pt x="1362" y="1458"/>
                </a:cubicBezTo>
                <a:cubicBezTo>
                  <a:pt x="476" y="2408"/>
                  <a:pt x="1" y="3611"/>
                  <a:pt x="32" y="4910"/>
                </a:cubicBezTo>
                <a:cubicBezTo>
                  <a:pt x="64" y="5606"/>
                  <a:pt x="222" y="6240"/>
                  <a:pt x="507" y="6841"/>
                </a:cubicBezTo>
                <a:cubicBezTo>
                  <a:pt x="571" y="6936"/>
                  <a:pt x="634" y="7031"/>
                  <a:pt x="729" y="7158"/>
                </a:cubicBezTo>
                <a:cubicBezTo>
                  <a:pt x="1014" y="7602"/>
                  <a:pt x="1679" y="8583"/>
                  <a:pt x="1774" y="9597"/>
                </a:cubicBezTo>
                <a:cubicBezTo>
                  <a:pt x="1806" y="9913"/>
                  <a:pt x="1964" y="10198"/>
                  <a:pt x="2186" y="10420"/>
                </a:cubicBezTo>
                <a:cubicBezTo>
                  <a:pt x="2123" y="10515"/>
                  <a:pt x="2091" y="10642"/>
                  <a:pt x="2091" y="10768"/>
                </a:cubicBezTo>
                <a:lnTo>
                  <a:pt x="2091" y="10863"/>
                </a:lnTo>
                <a:cubicBezTo>
                  <a:pt x="2091" y="11117"/>
                  <a:pt x="2218" y="11338"/>
                  <a:pt x="2376" y="11497"/>
                </a:cubicBezTo>
                <a:cubicBezTo>
                  <a:pt x="2344" y="11592"/>
                  <a:pt x="2313" y="11687"/>
                  <a:pt x="2313" y="11782"/>
                </a:cubicBezTo>
                <a:lnTo>
                  <a:pt x="2313" y="11908"/>
                </a:lnTo>
                <a:cubicBezTo>
                  <a:pt x="2313" y="12130"/>
                  <a:pt x="2408" y="12352"/>
                  <a:pt x="2566" y="12510"/>
                </a:cubicBezTo>
                <a:cubicBezTo>
                  <a:pt x="2534" y="12637"/>
                  <a:pt x="2534" y="12795"/>
                  <a:pt x="2566" y="12954"/>
                </a:cubicBezTo>
                <a:cubicBezTo>
                  <a:pt x="2819" y="13555"/>
                  <a:pt x="3706" y="13967"/>
                  <a:pt x="4783" y="13967"/>
                </a:cubicBezTo>
                <a:cubicBezTo>
                  <a:pt x="5891" y="13967"/>
                  <a:pt x="6746" y="13555"/>
                  <a:pt x="7000" y="12954"/>
                </a:cubicBezTo>
                <a:cubicBezTo>
                  <a:pt x="7063" y="12795"/>
                  <a:pt x="7063" y="12637"/>
                  <a:pt x="7000" y="12510"/>
                </a:cubicBezTo>
                <a:cubicBezTo>
                  <a:pt x="7158" y="12352"/>
                  <a:pt x="7253" y="12130"/>
                  <a:pt x="7253" y="11908"/>
                </a:cubicBezTo>
                <a:lnTo>
                  <a:pt x="7253" y="11782"/>
                </a:lnTo>
                <a:cubicBezTo>
                  <a:pt x="7253" y="11687"/>
                  <a:pt x="7253" y="11623"/>
                  <a:pt x="7221" y="11560"/>
                </a:cubicBezTo>
                <a:cubicBezTo>
                  <a:pt x="7443" y="11402"/>
                  <a:pt x="7570" y="11148"/>
                  <a:pt x="7570" y="10863"/>
                </a:cubicBezTo>
                <a:lnTo>
                  <a:pt x="7570" y="10768"/>
                </a:lnTo>
                <a:cubicBezTo>
                  <a:pt x="7570" y="10610"/>
                  <a:pt x="7538" y="10483"/>
                  <a:pt x="7475" y="10357"/>
                </a:cubicBezTo>
                <a:cubicBezTo>
                  <a:pt x="7665" y="10167"/>
                  <a:pt x="7791" y="9913"/>
                  <a:pt x="7823" y="9628"/>
                </a:cubicBezTo>
                <a:cubicBezTo>
                  <a:pt x="7855" y="8868"/>
                  <a:pt x="8235" y="8013"/>
                  <a:pt x="8931" y="7063"/>
                </a:cubicBezTo>
                <a:cubicBezTo>
                  <a:pt x="8963" y="6968"/>
                  <a:pt x="8995" y="6936"/>
                  <a:pt x="9026" y="6905"/>
                </a:cubicBezTo>
                <a:cubicBezTo>
                  <a:pt x="9375" y="6303"/>
                  <a:pt x="9533" y="5606"/>
                  <a:pt x="9533" y="4751"/>
                </a:cubicBezTo>
                <a:cubicBezTo>
                  <a:pt x="9533" y="3453"/>
                  <a:pt x="9058" y="2281"/>
                  <a:pt x="8140" y="1363"/>
                </a:cubicBezTo>
                <a:cubicBezTo>
                  <a:pt x="7253" y="476"/>
                  <a:pt x="6050" y="1"/>
                  <a:pt x="47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E96CC-30B9-B754-A376-6CEC7A3CE042}"/>
              </a:ext>
            </a:extLst>
          </p:cNvPr>
          <p:cNvSpPr txBox="1"/>
          <p:nvPr/>
        </p:nvSpPr>
        <p:spPr>
          <a:xfrm>
            <a:off x="3590338" y="512844"/>
            <a:ext cx="340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  <a:latin typeface="Consolas" panose="020B0609020204030204" pitchFamily="49" charset="0"/>
              </a:rPr>
              <a:t>sns.distplot</a:t>
            </a:r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(data[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‘math score’</a:t>
            </a:r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3" name="Google Shape;1431;p27">
            <a:extLst>
              <a:ext uri="{FF2B5EF4-FFF2-40B4-BE49-F238E27FC236}">
                <a16:creationId xmlns:a16="http://schemas.microsoft.com/office/drawing/2014/main" id="{03A051EE-5BC6-42A5-B611-906FF9048BF0}"/>
              </a:ext>
            </a:extLst>
          </p:cNvPr>
          <p:cNvGrpSpPr/>
          <p:nvPr/>
        </p:nvGrpSpPr>
        <p:grpSpPr>
          <a:xfrm>
            <a:off x="769435" y="361718"/>
            <a:ext cx="4739266" cy="4650057"/>
            <a:chOff x="1350400" y="1669924"/>
            <a:chExt cx="3154914" cy="2663934"/>
          </a:xfrm>
        </p:grpSpPr>
        <p:sp>
          <p:nvSpPr>
            <p:cNvPr id="54" name="Google Shape;1432;p27">
              <a:extLst>
                <a:ext uri="{FF2B5EF4-FFF2-40B4-BE49-F238E27FC236}">
                  <a16:creationId xmlns:a16="http://schemas.microsoft.com/office/drawing/2014/main" id="{14C055C3-F65E-4A92-921B-A96621F771C9}"/>
                </a:ext>
              </a:extLst>
            </p:cNvPr>
            <p:cNvSpPr/>
            <p:nvPr/>
          </p:nvSpPr>
          <p:spPr>
            <a:xfrm>
              <a:off x="1350406" y="1669924"/>
              <a:ext cx="3154907" cy="2098650"/>
            </a:xfrm>
            <a:custGeom>
              <a:avLst/>
              <a:gdLst/>
              <a:ahLst/>
              <a:cxnLst/>
              <a:rect l="l" t="t" r="r" b="b"/>
              <a:pathLst>
                <a:path w="54306" h="36126" extrusionOk="0">
                  <a:moveTo>
                    <a:pt x="1168" y="0"/>
                  </a:moveTo>
                  <a:cubicBezTo>
                    <a:pt x="534" y="0"/>
                    <a:pt x="0" y="500"/>
                    <a:pt x="0" y="1134"/>
                  </a:cubicBezTo>
                  <a:lnTo>
                    <a:pt x="0" y="34992"/>
                  </a:lnTo>
                  <a:cubicBezTo>
                    <a:pt x="0" y="35626"/>
                    <a:pt x="534" y="36126"/>
                    <a:pt x="1168" y="36126"/>
                  </a:cubicBezTo>
                  <a:lnTo>
                    <a:pt x="53171" y="36126"/>
                  </a:lnTo>
                  <a:cubicBezTo>
                    <a:pt x="53772" y="36126"/>
                    <a:pt x="54306" y="35626"/>
                    <a:pt x="54306" y="34992"/>
                  </a:cubicBezTo>
                  <a:lnTo>
                    <a:pt x="54306" y="1134"/>
                  </a:lnTo>
                  <a:cubicBezTo>
                    <a:pt x="54306" y="500"/>
                    <a:pt x="53772" y="0"/>
                    <a:pt x="53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433;p27">
              <a:extLst>
                <a:ext uri="{FF2B5EF4-FFF2-40B4-BE49-F238E27FC236}">
                  <a16:creationId xmlns:a16="http://schemas.microsoft.com/office/drawing/2014/main" id="{E6FD26E2-E9F4-492F-BA3C-57089715BF1E}"/>
                </a:ext>
              </a:extLst>
            </p:cNvPr>
            <p:cNvSpPr/>
            <p:nvPr/>
          </p:nvSpPr>
          <p:spPr>
            <a:xfrm>
              <a:off x="1350400" y="1890802"/>
              <a:ext cx="3154907" cy="2443056"/>
            </a:xfrm>
            <a:custGeom>
              <a:avLst/>
              <a:gdLst/>
              <a:ahLst/>
              <a:cxnLst/>
              <a:rect l="l" t="t" r="r" b="b"/>
              <a:pathLst>
                <a:path w="54306" h="32291" extrusionOk="0">
                  <a:moveTo>
                    <a:pt x="0" y="1"/>
                  </a:moveTo>
                  <a:lnTo>
                    <a:pt x="0" y="31156"/>
                  </a:lnTo>
                  <a:cubicBezTo>
                    <a:pt x="0" y="31790"/>
                    <a:pt x="534" y="32291"/>
                    <a:pt x="1168" y="32291"/>
                  </a:cubicBezTo>
                  <a:lnTo>
                    <a:pt x="53171" y="32291"/>
                  </a:lnTo>
                  <a:cubicBezTo>
                    <a:pt x="53772" y="32291"/>
                    <a:pt x="54306" y="31790"/>
                    <a:pt x="54306" y="31156"/>
                  </a:cubicBezTo>
                  <a:lnTo>
                    <a:pt x="54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4;p27">
              <a:extLst>
                <a:ext uri="{FF2B5EF4-FFF2-40B4-BE49-F238E27FC236}">
                  <a16:creationId xmlns:a16="http://schemas.microsoft.com/office/drawing/2014/main" id="{51FDF8D0-5574-4F38-92C6-EEF70702AB7A}"/>
                </a:ext>
              </a:extLst>
            </p:cNvPr>
            <p:cNvSpPr/>
            <p:nvPr/>
          </p:nvSpPr>
          <p:spPr>
            <a:xfrm>
              <a:off x="4326962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4" y="1"/>
                    <a:pt x="1" y="368"/>
                    <a:pt x="1" y="802"/>
                  </a:cubicBezTo>
                  <a:cubicBezTo>
                    <a:pt x="1" y="1235"/>
                    <a:pt x="334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5;p27">
              <a:extLst>
                <a:ext uri="{FF2B5EF4-FFF2-40B4-BE49-F238E27FC236}">
                  <a16:creationId xmlns:a16="http://schemas.microsoft.com/office/drawing/2014/main" id="{372703C8-220C-4312-ADCC-7F481C0E0F18}"/>
                </a:ext>
              </a:extLst>
            </p:cNvPr>
            <p:cNvSpPr/>
            <p:nvPr/>
          </p:nvSpPr>
          <p:spPr>
            <a:xfrm>
              <a:off x="4154478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5" y="1"/>
                    <a:pt x="1" y="368"/>
                    <a:pt x="1" y="802"/>
                  </a:cubicBezTo>
                  <a:cubicBezTo>
                    <a:pt x="1" y="1235"/>
                    <a:pt x="335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6;p27">
              <a:extLst>
                <a:ext uri="{FF2B5EF4-FFF2-40B4-BE49-F238E27FC236}">
                  <a16:creationId xmlns:a16="http://schemas.microsoft.com/office/drawing/2014/main" id="{56882C65-1B23-459B-862A-A293E78E3BDD}"/>
                </a:ext>
              </a:extLst>
            </p:cNvPr>
            <p:cNvSpPr/>
            <p:nvPr/>
          </p:nvSpPr>
          <p:spPr>
            <a:xfrm>
              <a:off x="3966541" y="1739635"/>
              <a:ext cx="106604" cy="91496"/>
            </a:xfrm>
            <a:custGeom>
              <a:avLst/>
              <a:gdLst/>
              <a:ahLst/>
              <a:cxnLst/>
              <a:rect l="l" t="t" r="r" b="b"/>
              <a:pathLst>
                <a:path w="1835" h="1575" extrusionOk="0">
                  <a:moveTo>
                    <a:pt x="1034" y="1"/>
                  </a:moveTo>
                  <a:cubicBezTo>
                    <a:pt x="334" y="1"/>
                    <a:pt x="0" y="868"/>
                    <a:pt x="501" y="1335"/>
                  </a:cubicBezTo>
                  <a:cubicBezTo>
                    <a:pt x="655" y="1501"/>
                    <a:pt x="853" y="1575"/>
                    <a:pt x="1049" y="1575"/>
                  </a:cubicBezTo>
                  <a:cubicBezTo>
                    <a:pt x="1446" y="1575"/>
                    <a:pt x="1835" y="1270"/>
                    <a:pt x="1835" y="802"/>
                  </a:cubicBezTo>
                  <a:cubicBezTo>
                    <a:pt x="1835" y="368"/>
                    <a:pt x="1468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C3938FDF-D3F3-4AF8-A28A-6356A27FEB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8644" y="903250"/>
            <a:ext cx="4523069" cy="401443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ED9479B-FDE6-481D-A6F4-D587C41A2FE1}"/>
              </a:ext>
            </a:extLst>
          </p:cNvPr>
          <p:cNvSpPr txBox="1"/>
          <p:nvPr/>
        </p:nvSpPr>
        <p:spPr>
          <a:xfrm>
            <a:off x="5712113" y="1649777"/>
            <a:ext cx="2437802" cy="160043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How many students passed in reading?</a:t>
            </a:r>
          </a:p>
          <a:p>
            <a:endParaRPr lang="en-AU" dirty="0"/>
          </a:p>
          <a:p>
            <a:endParaRPr lang="en-AU" dirty="0"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00B050"/>
                </a:solidFill>
                <a:latin typeface="Consolas" panose="020B0609020204030204" pitchFamily="49" charset="0"/>
              </a:rPr>
              <a:t>Passed    974</a:t>
            </a:r>
          </a:p>
          <a:p>
            <a:r>
              <a:rPr lang="en-AU" dirty="0">
                <a:solidFill>
                  <a:srgbClr val="00B050"/>
                </a:solidFill>
                <a:latin typeface="Consolas" panose="020B0609020204030204" pitchFamily="49" charset="0"/>
              </a:rPr>
              <a:t>Failed     26</a:t>
            </a:r>
          </a:p>
          <a:p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2F5E78-989D-9A17-098F-4E9323CF2723}"/>
              </a:ext>
            </a:extLst>
          </p:cNvPr>
          <p:cNvSpPr txBox="1"/>
          <p:nvPr/>
        </p:nvSpPr>
        <p:spPr>
          <a:xfrm>
            <a:off x="983476" y="415997"/>
            <a:ext cx="35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sns.distplot</a:t>
            </a:r>
            <a:r>
              <a:rPr lang="en-AU" sz="1200" dirty="0">
                <a:solidFill>
                  <a:schemeClr val="bg1"/>
                </a:solidFill>
                <a:latin typeface="Consolas" panose="020B0609020204030204" pitchFamily="49" charset="0"/>
              </a:rPr>
              <a:t>(data[</a:t>
            </a:r>
            <a:r>
              <a:rPr lang="en-AU" sz="1200" dirty="0">
                <a:solidFill>
                  <a:srgbClr val="FF0000"/>
                </a:solidFill>
                <a:latin typeface="Consolas" panose="020B0609020204030204" pitchFamily="49" charset="0"/>
              </a:rPr>
              <a:t>'reading score’</a:t>
            </a:r>
            <a:r>
              <a:rPr lang="en-AU" sz="1200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431;p27">
            <a:extLst>
              <a:ext uri="{FF2B5EF4-FFF2-40B4-BE49-F238E27FC236}">
                <a16:creationId xmlns:a16="http://schemas.microsoft.com/office/drawing/2014/main" id="{3EE7C790-4EF1-49D3-B7D3-14134B3F83E7}"/>
              </a:ext>
            </a:extLst>
          </p:cNvPr>
          <p:cNvGrpSpPr/>
          <p:nvPr/>
        </p:nvGrpSpPr>
        <p:grpSpPr>
          <a:xfrm>
            <a:off x="3367669" y="869795"/>
            <a:ext cx="5129558" cy="3958683"/>
            <a:chOff x="1350400" y="1669924"/>
            <a:chExt cx="3154914" cy="2663934"/>
          </a:xfrm>
        </p:grpSpPr>
        <p:sp>
          <p:nvSpPr>
            <p:cNvPr id="34" name="Google Shape;1432;p27">
              <a:extLst>
                <a:ext uri="{FF2B5EF4-FFF2-40B4-BE49-F238E27FC236}">
                  <a16:creationId xmlns:a16="http://schemas.microsoft.com/office/drawing/2014/main" id="{A1E51022-EE3D-411A-AD85-5B8514ECEA14}"/>
                </a:ext>
              </a:extLst>
            </p:cNvPr>
            <p:cNvSpPr/>
            <p:nvPr/>
          </p:nvSpPr>
          <p:spPr>
            <a:xfrm>
              <a:off x="1350406" y="1669924"/>
              <a:ext cx="3154907" cy="2098650"/>
            </a:xfrm>
            <a:custGeom>
              <a:avLst/>
              <a:gdLst/>
              <a:ahLst/>
              <a:cxnLst/>
              <a:rect l="l" t="t" r="r" b="b"/>
              <a:pathLst>
                <a:path w="54306" h="36126" extrusionOk="0">
                  <a:moveTo>
                    <a:pt x="1168" y="0"/>
                  </a:moveTo>
                  <a:cubicBezTo>
                    <a:pt x="534" y="0"/>
                    <a:pt x="0" y="500"/>
                    <a:pt x="0" y="1134"/>
                  </a:cubicBezTo>
                  <a:lnTo>
                    <a:pt x="0" y="34992"/>
                  </a:lnTo>
                  <a:cubicBezTo>
                    <a:pt x="0" y="35626"/>
                    <a:pt x="534" y="36126"/>
                    <a:pt x="1168" y="36126"/>
                  </a:cubicBezTo>
                  <a:lnTo>
                    <a:pt x="53171" y="36126"/>
                  </a:lnTo>
                  <a:cubicBezTo>
                    <a:pt x="53772" y="36126"/>
                    <a:pt x="54306" y="35626"/>
                    <a:pt x="54306" y="34992"/>
                  </a:cubicBezTo>
                  <a:lnTo>
                    <a:pt x="54306" y="1134"/>
                  </a:lnTo>
                  <a:cubicBezTo>
                    <a:pt x="54306" y="500"/>
                    <a:pt x="53772" y="0"/>
                    <a:pt x="53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33;p27">
              <a:extLst>
                <a:ext uri="{FF2B5EF4-FFF2-40B4-BE49-F238E27FC236}">
                  <a16:creationId xmlns:a16="http://schemas.microsoft.com/office/drawing/2014/main" id="{595CFF64-10AA-4330-A282-44FB15BF739D}"/>
                </a:ext>
              </a:extLst>
            </p:cNvPr>
            <p:cNvSpPr/>
            <p:nvPr/>
          </p:nvSpPr>
          <p:spPr>
            <a:xfrm>
              <a:off x="1350400" y="1890802"/>
              <a:ext cx="3154907" cy="2443056"/>
            </a:xfrm>
            <a:custGeom>
              <a:avLst/>
              <a:gdLst/>
              <a:ahLst/>
              <a:cxnLst/>
              <a:rect l="l" t="t" r="r" b="b"/>
              <a:pathLst>
                <a:path w="54306" h="32291" extrusionOk="0">
                  <a:moveTo>
                    <a:pt x="0" y="1"/>
                  </a:moveTo>
                  <a:lnTo>
                    <a:pt x="0" y="31156"/>
                  </a:lnTo>
                  <a:cubicBezTo>
                    <a:pt x="0" y="31790"/>
                    <a:pt x="534" y="32291"/>
                    <a:pt x="1168" y="32291"/>
                  </a:cubicBezTo>
                  <a:lnTo>
                    <a:pt x="53171" y="32291"/>
                  </a:lnTo>
                  <a:cubicBezTo>
                    <a:pt x="53772" y="32291"/>
                    <a:pt x="54306" y="31790"/>
                    <a:pt x="54306" y="31156"/>
                  </a:cubicBezTo>
                  <a:lnTo>
                    <a:pt x="54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34;p27">
              <a:extLst>
                <a:ext uri="{FF2B5EF4-FFF2-40B4-BE49-F238E27FC236}">
                  <a16:creationId xmlns:a16="http://schemas.microsoft.com/office/drawing/2014/main" id="{86D90897-72A7-4FA2-A295-53226E8E9EFB}"/>
                </a:ext>
              </a:extLst>
            </p:cNvPr>
            <p:cNvSpPr/>
            <p:nvPr/>
          </p:nvSpPr>
          <p:spPr>
            <a:xfrm>
              <a:off x="4326962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4" y="1"/>
                    <a:pt x="1" y="368"/>
                    <a:pt x="1" y="802"/>
                  </a:cubicBezTo>
                  <a:cubicBezTo>
                    <a:pt x="1" y="1235"/>
                    <a:pt x="334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35;p27">
              <a:extLst>
                <a:ext uri="{FF2B5EF4-FFF2-40B4-BE49-F238E27FC236}">
                  <a16:creationId xmlns:a16="http://schemas.microsoft.com/office/drawing/2014/main" id="{0355E866-98E3-476C-A85E-FB8832AB7803}"/>
                </a:ext>
              </a:extLst>
            </p:cNvPr>
            <p:cNvSpPr/>
            <p:nvPr/>
          </p:nvSpPr>
          <p:spPr>
            <a:xfrm>
              <a:off x="4154478" y="1739635"/>
              <a:ext cx="91151" cy="91147"/>
            </a:xfrm>
            <a:custGeom>
              <a:avLst/>
              <a:gdLst/>
              <a:ahLst/>
              <a:cxnLst/>
              <a:rect l="l" t="t" r="r" b="b"/>
              <a:pathLst>
                <a:path w="1569" h="1569" extrusionOk="0">
                  <a:moveTo>
                    <a:pt x="768" y="1"/>
                  </a:moveTo>
                  <a:cubicBezTo>
                    <a:pt x="335" y="1"/>
                    <a:pt x="1" y="368"/>
                    <a:pt x="1" y="802"/>
                  </a:cubicBezTo>
                  <a:cubicBezTo>
                    <a:pt x="1" y="1235"/>
                    <a:pt x="335" y="1569"/>
                    <a:pt x="768" y="1569"/>
                  </a:cubicBezTo>
                  <a:cubicBezTo>
                    <a:pt x="1202" y="1569"/>
                    <a:pt x="1569" y="1235"/>
                    <a:pt x="1569" y="802"/>
                  </a:cubicBezTo>
                  <a:cubicBezTo>
                    <a:pt x="1569" y="368"/>
                    <a:pt x="12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36;p27">
              <a:extLst>
                <a:ext uri="{FF2B5EF4-FFF2-40B4-BE49-F238E27FC236}">
                  <a16:creationId xmlns:a16="http://schemas.microsoft.com/office/drawing/2014/main" id="{EA81F32C-D723-486B-BD2D-91106D1E8B80}"/>
                </a:ext>
              </a:extLst>
            </p:cNvPr>
            <p:cNvSpPr/>
            <p:nvPr/>
          </p:nvSpPr>
          <p:spPr>
            <a:xfrm>
              <a:off x="3966541" y="1739635"/>
              <a:ext cx="106604" cy="91496"/>
            </a:xfrm>
            <a:custGeom>
              <a:avLst/>
              <a:gdLst/>
              <a:ahLst/>
              <a:cxnLst/>
              <a:rect l="l" t="t" r="r" b="b"/>
              <a:pathLst>
                <a:path w="1835" h="1575" extrusionOk="0">
                  <a:moveTo>
                    <a:pt x="1034" y="1"/>
                  </a:moveTo>
                  <a:cubicBezTo>
                    <a:pt x="334" y="1"/>
                    <a:pt x="0" y="868"/>
                    <a:pt x="501" y="1335"/>
                  </a:cubicBezTo>
                  <a:cubicBezTo>
                    <a:pt x="655" y="1501"/>
                    <a:pt x="853" y="1575"/>
                    <a:pt x="1049" y="1575"/>
                  </a:cubicBezTo>
                  <a:cubicBezTo>
                    <a:pt x="1446" y="1575"/>
                    <a:pt x="1835" y="1270"/>
                    <a:pt x="1835" y="802"/>
                  </a:cubicBezTo>
                  <a:cubicBezTo>
                    <a:pt x="1835" y="368"/>
                    <a:pt x="1468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3C4F0F3-1C57-46C4-A39F-8453CCDDEE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79180" y="1212429"/>
            <a:ext cx="4891060" cy="34487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957C15-DF3C-43FF-871D-2D7BBD108F5C}"/>
              </a:ext>
            </a:extLst>
          </p:cNvPr>
          <p:cNvSpPr txBox="1"/>
          <p:nvPr/>
        </p:nvSpPr>
        <p:spPr>
          <a:xfrm>
            <a:off x="651564" y="1588978"/>
            <a:ext cx="2437802" cy="181588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latin typeface="Book Antiqua" panose="02040602050305030304" pitchFamily="18" charset="0"/>
              </a:rPr>
              <a:t>How many students passed in writing?</a:t>
            </a:r>
          </a:p>
          <a:p>
            <a:endParaRPr lang="en-AU" dirty="0">
              <a:latin typeface="Book Antiqua" panose="02040602050305030304" pitchFamily="18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00B050"/>
                </a:solidFill>
                <a:latin typeface="Consolas" panose="020B0609020204030204" pitchFamily="49" charset="0"/>
              </a:rPr>
              <a:t>Passed    968</a:t>
            </a:r>
          </a:p>
          <a:p>
            <a:r>
              <a:rPr lang="en-AU" dirty="0">
                <a:solidFill>
                  <a:srgbClr val="00B050"/>
                </a:solidFill>
                <a:latin typeface="Consolas" panose="020B0609020204030204" pitchFamily="49" charset="0"/>
              </a:rPr>
              <a:t>Failed     32</a:t>
            </a:r>
          </a:p>
          <a:p>
            <a:endParaRPr lang="en-AU" dirty="0">
              <a:latin typeface="Book Antiqua" panose="02040602050305030304" pitchFamily="18" charset="0"/>
            </a:endParaRPr>
          </a:p>
          <a:p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9DEC8-B2BD-1009-654C-77F5F4B5B414}"/>
              </a:ext>
            </a:extLst>
          </p:cNvPr>
          <p:cNvSpPr txBox="1"/>
          <p:nvPr/>
        </p:nvSpPr>
        <p:spPr>
          <a:xfrm>
            <a:off x="3479180" y="895350"/>
            <a:ext cx="4064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  <a:latin typeface="Consolas" panose="020B0609020204030204" pitchFamily="49" charset="0"/>
              </a:rPr>
              <a:t>sns.distplot</a:t>
            </a:r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(data[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'writing score’</a:t>
            </a:r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9B81-143D-E524-C87C-5BC45F4B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602" y="1594128"/>
            <a:ext cx="5071873" cy="1902000"/>
          </a:xfrm>
        </p:spPr>
        <p:txBody>
          <a:bodyPr/>
          <a:lstStyle/>
          <a:p>
            <a:r>
              <a:rPr lang="en-PH" sz="3200" dirty="0">
                <a:latin typeface="Consolas" panose="020B0609020204030204" pitchFamily="49" charset="0"/>
              </a:rPr>
              <a:t>(“The </a:t>
            </a:r>
            <a:r>
              <a:rPr lang="en-PH" sz="3200" dirty="0">
                <a:solidFill>
                  <a:srgbClr val="00B050"/>
                </a:solidFill>
                <a:latin typeface="Consolas" panose="020B0609020204030204" pitchFamily="49" charset="0"/>
              </a:rPr>
              <a:t>effect</a:t>
            </a:r>
            <a:r>
              <a:rPr lang="en-PH" sz="3200" dirty="0">
                <a:latin typeface="Consolas" panose="020B0609020204030204" pitchFamily="49" charset="0"/>
              </a:rPr>
              <a:t> of </a:t>
            </a:r>
            <a:r>
              <a:rPr lang="en-PH" sz="3200" dirty="0">
                <a:solidFill>
                  <a:srgbClr val="FF0000"/>
                </a:solidFill>
                <a:latin typeface="Consolas" panose="020B0609020204030204" pitchFamily="49" charset="0"/>
              </a:rPr>
              <a:t>parent level of education </a:t>
            </a:r>
            <a:r>
              <a:rPr lang="en-PH" sz="3200" dirty="0">
                <a:latin typeface="Consolas" panose="020B0609020204030204" pitchFamily="49" charset="0"/>
              </a:rPr>
              <a:t>on the </a:t>
            </a:r>
            <a:r>
              <a:rPr lang="en-PH" sz="3200" dirty="0">
                <a:solidFill>
                  <a:srgbClr val="00B050"/>
                </a:solidFill>
                <a:latin typeface="Consolas" panose="020B0609020204030204" pitchFamily="49" charset="0"/>
              </a:rPr>
              <a:t>student performance</a:t>
            </a:r>
            <a:r>
              <a:rPr lang="en-PH" sz="3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23AFF-5C7B-F2C6-6ABC-145B8FA743B1}"/>
              </a:ext>
            </a:extLst>
          </p:cNvPr>
          <p:cNvSpPr txBox="1"/>
          <p:nvPr/>
        </p:nvSpPr>
        <p:spPr>
          <a:xfrm>
            <a:off x="435769" y="393799"/>
            <a:ext cx="12977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200" dirty="0">
                <a:solidFill>
                  <a:schemeClr val="accent1">
                    <a:lumMod val="75000"/>
                  </a:schemeClr>
                </a:solidFill>
                <a:latin typeface="Fjalla One" panose="02000506040000020004" pitchFamily="2" charset="0"/>
              </a:rPr>
              <a:t>04</a:t>
            </a:r>
            <a:endParaRPr lang="en-PH" sz="7200" dirty="0"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0636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246</Words>
  <Application>Microsoft Office PowerPoint</Application>
  <PresentationFormat>On-screen Show (16:9)</PresentationFormat>
  <Paragraphs>58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Barlow Semi Condensed</vt:lpstr>
      <vt:lpstr>Barlow Semi Condensed Medium</vt:lpstr>
      <vt:lpstr>Book Antiqua</vt:lpstr>
      <vt:lpstr>Consolas</vt:lpstr>
      <vt:lpstr>Cooper Black</vt:lpstr>
      <vt:lpstr>Fjalla One</vt:lpstr>
      <vt:lpstr>Flaj</vt:lpstr>
      <vt:lpstr>Times New Roman</vt:lpstr>
      <vt:lpstr>Wingdings</vt:lpstr>
      <vt:lpstr>Technology Consulting by Slidesgo</vt:lpstr>
      <vt:lpstr>Lingkod: "The  Analysis of Exam  Performance by Students"</vt:lpstr>
      <vt:lpstr>Table of Contents</vt:lpstr>
      <vt:lpstr>INTRODUCTION</vt:lpstr>
      <vt:lpstr>02 STATEMENT OF THE PROBLEM </vt:lpstr>
      <vt:lpstr>(“Performance of the Class in each Subject”)</vt:lpstr>
      <vt:lpstr>PowerPoint Presentation</vt:lpstr>
      <vt:lpstr>PowerPoint Presentation</vt:lpstr>
      <vt:lpstr>PowerPoint Presentation</vt:lpstr>
      <vt:lpstr>(“The effect of parent level of education on the student performance”)</vt:lpstr>
      <vt:lpstr>Comparison</vt:lpstr>
      <vt:lpstr>PowerPoint Presentation</vt:lpstr>
      <vt:lpstr>PowerPoint Presentation</vt:lpstr>
      <vt:lpstr>PowerPoint Presentation</vt:lpstr>
      <vt:lpstr>(“Relationship Between Gender And Student Performance in Exam”)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Lingkod: "The Analysis of Exam Performance by Students"</dc:title>
  <dc:creator>nicole bajeta</dc:creator>
  <cp:lastModifiedBy>Win10</cp:lastModifiedBy>
  <cp:revision>6</cp:revision>
  <dcterms:modified xsi:type="dcterms:W3CDTF">2022-05-24T02:58:33Z</dcterms:modified>
</cp:coreProperties>
</file>