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min adda" initials="ya" lastIdx="1" clrIdx="0">
    <p:extLst>
      <p:ext uri="{19B8F6BF-5375-455C-9EA6-DF929625EA0E}">
        <p15:presenceInfo xmlns:p15="http://schemas.microsoft.com/office/powerpoint/2012/main" userId="fffdafbd7ab4b6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33693587980607E-2"/>
          <c:y val="7.1190199396094958E-2"/>
          <c:w val="0.94583058562992128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5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F6-4D30-8360-D4E7F132C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8720175"/>
        <c:axId val="1278718927"/>
      </c:lineChart>
      <c:catAx>
        <c:axId val="1278720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718927"/>
        <c:crosses val="autoZero"/>
        <c:auto val="1"/>
        <c:lblAlgn val="ctr"/>
        <c:lblOffset val="100"/>
        <c:noMultiLvlLbl val="0"/>
      </c:catAx>
      <c:valAx>
        <c:axId val="1278718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720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1CB7-FA24-4A3F-8C6B-CB9CAA795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CC9E5-1132-450A-85A8-B92CA8947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5E51-DA81-40C1-9C2B-BD4CB782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A18D-3D98-484E-8CDC-2F90A3EFB004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23B3-B677-43EC-9CBE-8F9B351B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2C4B7-7C57-46B8-9AAC-DA7B0E00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5A64-C01F-4F66-A513-C4CE1F893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67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50CD-95E5-4946-A9D5-66FE10C4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B6D63-C31A-41A8-8E06-1AC00D37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940E-E308-46FF-94EA-E1C8521D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A18D-3D98-484E-8CDC-2F90A3EFB004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923C-E535-482D-8307-EDC3BFED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1A62-ACF8-4DD7-9071-E04A46A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5A64-C01F-4F66-A513-C4CE1F893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00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0F929-DAB7-45A9-A268-116339909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355C9-5BFB-456E-A220-919110F4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FD7D-43FD-4DB8-8594-3E705E85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A18D-3D98-484E-8CDC-2F90A3EFB004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095BD-79B2-4798-8EC5-D141F5CD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8FA8-9D53-47E4-AB81-E8E820B6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5A64-C01F-4F66-A513-C4CE1F893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65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9A03-8E03-4CFE-A359-B54F2615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3DFC-A42B-42B5-ACCC-58182CF9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2F71-D029-4E01-80E6-EB5F141F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A18D-3D98-484E-8CDC-2F90A3EFB004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72969-6C3C-4FD1-B47E-F440A1F6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B31D-BABF-45A8-86C5-162C8A57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5A64-C01F-4F66-A513-C4CE1F893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65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30A7-C52E-48BB-99CF-76587ED3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F31D0-1A13-47B9-913A-1EDAE6207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F6897-8A0D-41E0-9DC5-FD513A41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A18D-3D98-484E-8CDC-2F90A3EFB004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26F3-1BF6-4546-AC55-93A3325C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CC09-9DD5-4417-ACCB-2DD1C39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5A64-C01F-4F66-A513-C4CE1F893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59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CE47-891E-4A9B-B076-A0C872D5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4E47-5359-4278-9BCD-577C17A60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50543-C77F-46DE-96D4-1FD6B14A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241CE-D5E6-45D4-898E-46B3207D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A18D-3D98-484E-8CDC-2F90A3EFB004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34B1A-EEBD-4162-9FF7-1AA9638C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AE29-F123-4DF5-B5BF-FC244842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5A64-C01F-4F66-A513-C4CE1F893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90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9514-8AE9-4F2C-8BB3-01180EFE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A073-7931-4952-84E8-059B0602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683DB-D459-4710-BCD1-2E0C4474C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0236A-FA5F-4849-9CE4-18829868E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B6087-A60B-4CD4-BA8D-4CFC48B12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65954-CDD9-46E1-AC0A-E14844D9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A18D-3D98-484E-8CDC-2F90A3EFB004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B6E25-6BB3-4F5F-AD20-51D29FA0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801FB-0422-4C07-A9D2-CDA758E4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5A64-C01F-4F66-A513-C4CE1F893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38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777D-8FED-4B70-978B-F5105ECA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E2AC4-A44D-4D7A-8CD4-C3EC0D23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A18D-3D98-484E-8CDC-2F90A3EFB004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91651-2192-4BD7-ACAD-26BB147A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1B99-6F74-4BF2-BD6C-433FB682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5A64-C01F-4F66-A513-C4CE1F893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58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9C9A2-4E22-4055-A029-39B7BFF7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A18D-3D98-484E-8CDC-2F90A3EFB004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EA32B-478F-4CE5-A3B6-7D4574BD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950E2-4938-43E2-9872-FD26C90A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5A64-C01F-4F66-A513-C4CE1F893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18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78CE-FB44-454C-A4A8-80C90240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4DEC-9CD8-4438-8BF7-14D52EF4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D50D-CF7F-4654-AC30-AA8D726DC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5CFAB-4931-4A48-953A-C6D63F6F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A18D-3D98-484E-8CDC-2F90A3EFB004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72B02-823A-4179-9927-B731C0FB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6FD42-7A37-4B87-B3A1-D431CB2E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5A64-C01F-4F66-A513-C4CE1F893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E67E-C7A1-47BB-B9BA-0AC43423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1339E-E013-402A-A48D-9E814B47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71923-6CD8-4E74-983E-F88117805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35D65-89A1-4137-AFC3-52984793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A18D-3D98-484E-8CDC-2F90A3EFB004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EF9EF-1965-43B5-956C-D44311A5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A6B7C-CF29-4DCF-B692-5755BB68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5A64-C01F-4F66-A513-C4CE1F893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67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EAB88-A1D7-407C-AD8F-037A425E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C481D-FD78-4C77-BD7F-5576F200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76AC3-BFBD-4ABF-BB19-3B64739CE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A18D-3D98-484E-8CDC-2F90A3EFB004}" type="datetimeFigureOut">
              <a:rPr lang="en-AU" smtClean="0"/>
              <a:t>21/07/2022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F436-FAD5-49B4-8775-3EF8F90B7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E786-7E22-4A66-8390-3A320E6B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5A64-C01F-4F66-A513-C4CE1F893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04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21" Type="http://schemas.openxmlformats.org/officeDocument/2006/relationships/image" Target="../media/image33.png"/><Relationship Id="rId34" Type="http://schemas.openxmlformats.org/officeDocument/2006/relationships/image" Target="../media/image44.png"/><Relationship Id="rId7" Type="http://schemas.openxmlformats.org/officeDocument/2006/relationships/image" Target="../media/image12.pn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5" Type="http://schemas.openxmlformats.org/officeDocument/2006/relationships/image" Target="../media/image20.png"/><Relationship Id="rId33" Type="http://schemas.openxmlformats.org/officeDocument/2006/relationships/image" Target="../media/image42.png"/><Relationship Id="rId38" Type="http://schemas.openxmlformats.org/officeDocument/2006/relationships/image" Target="../media/image45.png"/><Relationship Id="rId2" Type="http://schemas.openxmlformats.org/officeDocument/2006/relationships/image" Target="../media/image6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png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24" Type="http://schemas.openxmlformats.org/officeDocument/2006/relationships/image" Target="../media/image35.png"/><Relationship Id="rId32" Type="http://schemas.openxmlformats.org/officeDocument/2006/relationships/image" Target="../media/image41.svg"/><Relationship Id="rId40" Type="http://schemas.openxmlformats.org/officeDocument/2006/relationships/image" Target="../media/image440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1.png"/><Relationship Id="rId28" Type="http://schemas.openxmlformats.org/officeDocument/2006/relationships/image" Target="../media/image38.png"/><Relationship Id="rId36" Type="http://schemas.openxmlformats.org/officeDocument/2006/relationships/image" Target="../media/image420.png"/><Relationship Id="rId10" Type="http://schemas.openxmlformats.org/officeDocument/2006/relationships/image" Target="../media/image23.png"/><Relationship Id="rId19" Type="http://schemas.openxmlformats.org/officeDocument/2006/relationships/image" Target="../media/image31.png"/><Relationship Id="rId31" Type="http://schemas.openxmlformats.org/officeDocument/2006/relationships/image" Target="../media/image40.png"/><Relationship Id="rId4" Type="http://schemas.openxmlformats.org/officeDocument/2006/relationships/image" Target="../media/image8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4.png"/><Relationship Id="rId27" Type="http://schemas.openxmlformats.org/officeDocument/2006/relationships/image" Target="../media/image37.png"/><Relationship Id="rId30" Type="http://schemas.openxmlformats.org/officeDocument/2006/relationships/image" Target="../media/image360.png"/><Relationship Id="rId35" Type="http://schemas.openxmlformats.org/officeDocument/2006/relationships/image" Target="../media/image41.png"/><Relationship Id="rId8" Type="http://schemas.openxmlformats.org/officeDocument/2006/relationships/image" Target="../media/image21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svg"/><Relationship Id="rId10" Type="http://schemas.openxmlformats.org/officeDocument/2006/relationships/image" Target="../media/image18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12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9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5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1.png"/><Relationship Id="rId5" Type="http://schemas.openxmlformats.org/officeDocument/2006/relationships/image" Target="../media/image49.png"/><Relationship Id="rId10" Type="http://schemas.openxmlformats.org/officeDocument/2006/relationships/image" Target="../media/image42.png"/><Relationship Id="rId4" Type="http://schemas.openxmlformats.org/officeDocument/2006/relationships/image" Target="../media/image56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2.png"/><Relationship Id="rId3" Type="http://schemas.openxmlformats.org/officeDocument/2006/relationships/image" Target="../media/image58.png"/><Relationship Id="rId7" Type="http://schemas.openxmlformats.org/officeDocument/2006/relationships/image" Target="../media/image7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chart" Target="../charts/chart1.xml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5513AA-1173-4AF0-8CF2-4952C9F7B21E}"/>
              </a:ext>
            </a:extLst>
          </p:cNvPr>
          <p:cNvSpPr/>
          <p:nvPr/>
        </p:nvSpPr>
        <p:spPr>
          <a:xfrm>
            <a:off x="6325699" y="184505"/>
            <a:ext cx="4353340" cy="6482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7081FA-7C16-4E53-B545-002DA74CD818}"/>
              </a:ext>
            </a:extLst>
          </p:cNvPr>
          <p:cNvSpPr/>
          <p:nvPr/>
        </p:nvSpPr>
        <p:spPr>
          <a:xfrm>
            <a:off x="1678563" y="5372815"/>
            <a:ext cx="2404005" cy="5764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Cambria" panose="02040503050406030204" pitchFamily="18" charset="0"/>
              </a:rPr>
              <a:t>Get Started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73AF5-8D40-4259-9A03-3E41BA0F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6" y="242464"/>
            <a:ext cx="47625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3C6A6-7CDF-4B54-8CDA-8ACCDF21AEFA}"/>
              </a:ext>
            </a:extLst>
          </p:cNvPr>
          <p:cNvSpPr txBox="1"/>
          <p:nvPr/>
        </p:nvSpPr>
        <p:spPr>
          <a:xfrm>
            <a:off x="1828482" y="4108816"/>
            <a:ext cx="2643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Garamond" panose="02020404030301010803" pitchFamily="18" charset="0"/>
              </a:rPr>
              <a:t>Buy Groceries Easily With 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3468BE-7A1B-4C39-9B1A-19AC99B2DA36}"/>
              </a:ext>
            </a:extLst>
          </p:cNvPr>
          <p:cNvSpPr/>
          <p:nvPr/>
        </p:nvSpPr>
        <p:spPr>
          <a:xfrm>
            <a:off x="6325699" y="1209978"/>
            <a:ext cx="4353340" cy="5304303"/>
          </a:xfrm>
          <a:prstGeom prst="roundRect">
            <a:avLst>
              <a:gd name="adj" fmla="val 1066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A2C32F-5CC2-4347-8068-1A699713E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66" y="663979"/>
            <a:ext cx="2428875" cy="2428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01E586-BE19-4F84-AC55-5CED368789B7}"/>
              </a:ext>
            </a:extLst>
          </p:cNvPr>
          <p:cNvSpPr/>
          <p:nvPr/>
        </p:nvSpPr>
        <p:spPr>
          <a:xfrm>
            <a:off x="7225666" y="2832164"/>
            <a:ext cx="109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Username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3A5969-86E7-4725-9720-09B911E86820}"/>
              </a:ext>
            </a:extLst>
          </p:cNvPr>
          <p:cNvCxnSpPr/>
          <p:nvPr/>
        </p:nvCxnSpPr>
        <p:spPr>
          <a:xfrm>
            <a:off x="7308399" y="3203643"/>
            <a:ext cx="2428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4905A6-70BE-4F91-B805-84665B41891B}"/>
              </a:ext>
            </a:extLst>
          </p:cNvPr>
          <p:cNvSpPr/>
          <p:nvPr/>
        </p:nvSpPr>
        <p:spPr>
          <a:xfrm>
            <a:off x="7225666" y="3328502"/>
            <a:ext cx="1029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Password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8823C6-AD52-4D68-80F2-03530AC5D857}"/>
              </a:ext>
            </a:extLst>
          </p:cNvPr>
          <p:cNvCxnSpPr>
            <a:cxnSpLocks/>
          </p:cNvCxnSpPr>
          <p:nvPr/>
        </p:nvCxnSpPr>
        <p:spPr>
          <a:xfrm>
            <a:off x="7295146" y="3708403"/>
            <a:ext cx="2428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78718ED-7865-46F6-A118-26C3C0C0C5B4}"/>
              </a:ext>
            </a:extLst>
          </p:cNvPr>
          <p:cNvSpPr/>
          <p:nvPr/>
        </p:nvSpPr>
        <p:spPr>
          <a:xfrm>
            <a:off x="7225666" y="3739020"/>
            <a:ext cx="10743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PH" sz="1000" dirty="0">
                <a:solidFill>
                  <a:prstClr val="black"/>
                </a:solidFill>
                <a:latin typeface="Garamond" panose="02020404030301010803" pitchFamily="18" charset="0"/>
              </a:rPr>
              <a:t>Forgot password?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1E518D-ADB5-4192-BB33-AF3E588DC393}"/>
              </a:ext>
            </a:extLst>
          </p:cNvPr>
          <p:cNvSpPr/>
          <p:nvPr/>
        </p:nvSpPr>
        <p:spPr>
          <a:xfrm>
            <a:off x="7740358" y="4427691"/>
            <a:ext cx="1660151" cy="49305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Garamond" panose="02020404030301010803" pitchFamily="18" charset="0"/>
              </a:rPr>
              <a:t>Login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0CFAF5-030E-4232-B3D9-46850C1112FF}"/>
              </a:ext>
            </a:extLst>
          </p:cNvPr>
          <p:cNvSpPr/>
          <p:nvPr/>
        </p:nvSpPr>
        <p:spPr>
          <a:xfrm>
            <a:off x="5454369" y="507857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PH" sz="1000" dirty="0">
                <a:solidFill>
                  <a:prstClr val="black"/>
                </a:solidFill>
                <a:latin typeface="Garamond" panose="02020404030301010803" pitchFamily="18" charset="0"/>
              </a:rPr>
              <a:t>Not registered yet? </a:t>
            </a:r>
            <a:r>
              <a:rPr lang="en-PH" sz="1000" dirty="0">
                <a:solidFill>
                  <a:srgbClr val="5B9BD5"/>
                </a:solidFill>
                <a:latin typeface="Garamond" panose="02020404030301010803" pitchFamily="18" charset="0"/>
              </a:rPr>
              <a:t>Sign-up</a:t>
            </a:r>
          </a:p>
          <a:p>
            <a:pPr lvl="0" algn="ctr"/>
            <a:r>
              <a:rPr lang="en-PH" sz="1000" dirty="0">
                <a:solidFill>
                  <a:prstClr val="black"/>
                </a:solidFill>
                <a:latin typeface="Garamond" panose="02020404030301010803" pitchFamily="18" charset="0"/>
              </a:rPr>
              <a:t>or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D52266E-0A82-4374-B6E7-C602906D3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510" y="5588196"/>
            <a:ext cx="573074" cy="5730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1A92C39-364A-479A-AD80-661EA1784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36" y="5532340"/>
            <a:ext cx="635585" cy="63558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0D7355B5-45E5-432F-88C3-72192CAA213A}"/>
              </a:ext>
            </a:extLst>
          </p:cNvPr>
          <p:cNvSpPr/>
          <p:nvPr/>
        </p:nvSpPr>
        <p:spPr>
          <a:xfrm>
            <a:off x="8610450" y="6367946"/>
            <a:ext cx="86360" cy="76768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50F4D3B-D20D-4019-843C-149AE4D24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051" y="6287396"/>
            <a:ext cx="289994" cy="28462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A7F6D3B-3DD1-4DB0-A737-9CE24B2C7084}"/>
              </a:ext>
            </a:extLst>
          </p:cNvPr>
          <p:cNvSpPr/>
          <p:nvPr/>
        </p:nvSpPr>
        <p:spPr>
          <a:xfrm>
            <a:off x="6937719" y="2755501"/>
            <a:ext cx="3078657" cy="222819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D38D19-9011-4694-82FF-4D0E6C9ABEAD}"/>
              </a:ext>
            </a:extLst>
          </p:cNvPr>
          <p:cNvSpPr/>
          <p:nvPr/>
        </p:nvSpPr>
        <p:spPr>
          <a:xfrm>
            <a:off x="868002" y="184505"/>
            <a:ext cx="4353340" cy="6482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40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9394C7-3C71-4F4E-8424-B8781ED53D6F}"/>
              </a:ext>
            </a:extLst>
          </p:cNvPr>
          <p:cNvSpPr/>
          <p:nvPr/>
        </p:nvSpPr>
        <p:spPr>
          <a:xfrm>
            <a:off x="703896" y="176198"/>
            <a:ext cx="4353340" cy="6488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5513AA-1173-4AF0-8CF2-4952C9F7B21E}"/>
              </a:ext>
            </a:extLst>
          </p:cNvPr>
          <p:cNvSpPr/>
          <p:nvPr/>
        </p:nvSpPr>
        <p:spPr>
          <a:xfrm>
            <a:off x="6325699" y="184505"/>
            <a:ext cx="4353340" cy="6482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AEBD1D-DE8B-455B-BA6F-EFF561EDE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35" y="-4484"/>
            <a:ext cx="3341790" cy="16260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19A0B3-35C8-4BC4-87C3-6C2FE4CC1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21" y="6079139"/>
            <a:ext cx="561856" cy="4379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D341F5-E846-418D-A339-85F3512E6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21" y="5999206"/>
            <a:ext cx="955559" cy="567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4D97A-8F54-4371-B006-C094933E3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32" y="5999206"/>
            <a:ext cx="571142" cy="5179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D00A8E-61B2-48AA-97F3-1A1500C33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27" y="6085535"/>
            <a:ext cx="433286" cy="43328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3468BE-7A1B-4C39-9B1A-19AC99B2DA36}"/>
              </a:ext>
            </a:extLst>
          </p:cNvPr>
          <p:cNvSpPr/>
          <p:nvPr/>
        </p:nvSpPr>
        <p:spPr>
          <a:xfrm>
            <a:off x="6325699" y="1212826"/>
            <a:ext cx="4353340" cy="5304303"/>
          </a:xfrm>
          <a:prstGeom prst="roundRect">
            <a:avLst>
              <a:gd name="adj" fmla="val 1066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794DC-9835-4D18-99D9-EDA197735EE0}"/>
              </a:ext>
            </a:extLst>
          </p:cNvPr>
          <p:cNvSpPr txBox="1"/>
          <p:nvPr/>
        </p:nvSpPr>
        <p:spPr>
          <a:xfrm>
            <a:off x="6429228" y="1163739"/>
            <a:ext cx="161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mbria" panose="02040503050406030204" pitchFamily="18" charset="0"/>
              </a:rPr>
              <a:t>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C49D7-6427-49F4-9492-61B2433A4E9E}"/>
              </a:ext>
            </a:extLst>
          </p:cNvPr>
          <p:cNvSpPr txBox="1"/>
          <p:nvPr/>
        </p:nvSpPr>
        <p:spPr>
          <a:xfrm>
            <a:off x="9582971" y="1163739"/>
            <a:ext cx="9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accent1"/>
                </a:solidFill>
                <a:latin typeface="Cambria" panose="02040503050406030204" pitchFamily="18" charset="0"/>
              </a:rPr>
              <a:t>See All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4CE3225-D1E9-4248-8D96-1004385B4292}"/>
              </a:ext>
            </a:extLst>
          </p:cNvPr>
          <p:cNvSpPr/>
          <p:nvPr/>
        </p:nvSpPr>
        <p:spPr>
          <a:xfrm>
            <a:off x="6620659" y="2884009"/>
            <a:ext cx="3794323" cy="81258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latin typeface="Cambria" panose="02040503050406030204" pitchFamily="18" charset="0"/>
              </a:rPr>
              <a:t>SHOP YOUR DAILY NEEDS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A3847C-34EF-4703-B6C3-D601B78A7985}"/>
              </a:ext>
            </a:extLst>
          </p:cNvPr>
          <p:cNvSpPr txBox="1"/>
          <p:nvPr/>
        </p:nvSpPr>
        <p:spPr>
          <a:xfrm>
            <a:off x="6497826" y="3988170"/>
            <a:ext cx="2100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mbria" panose="02040503050406030204" pitchFamily="18" charset="0"/>
              </a:rPr>
              <a:t>Popular Products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E59303-5EC2-49CE-9B2A-085F00994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51" y="333995"/>
            <a:ext cx="2428875" cy="24288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746944-6610-4E0E-AAFA-77FB3CDEF706}"/>
              </a:ext>
            </a:extLst>
          </p:cNvPr>
          <p:cNvSpPr txBox="1"/>
          <p:nvPr/>
        </p:nvSpPr>
        <p:spPr>
          <a:xfrm>
            <a:off x="1487457" y="2427998"/>
            <a:ext cx="11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First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C31B6-B081-4FC4-9C22-2DB49CC1B745}"/>
              </a:ext>
            </a:extLst>
          </p:cNvPr>
          <p:cNvSpPr txBox="1"/>
          <p:nvPr/>
        </p:nvSpPr>
        <p:spPr>
          <a:xfrm>
            <a:off x="3085678" y="2424371"/>
            <a:ext cx="11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Last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5AFA6-2A6A-420E-9F88-6ECE8A5AAB27}"/>
              </a:ext>
            </a:extLst>
          </p:cNvPr>
          <p:cNvSpPr txBox="1"/>
          <p:nvPr/>
        </p:nvSpPr>
        <p:spPr>
          <a:xfrm>
            <a:off x="1484616" y="2851352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Email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E2370C-5A8A-45D7-BB19-9A36D19012B6}"/>
              </a:ext>
            </a:extLst>
          </p:cNvPr>
          <p:cNvSpPr txBox="1"/>
          <p:nvPr/>
        </p:nvSpPr>
        <p:spPr>
          <a:xfrm>
            <a:off x="1465988" y="3241033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Username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0FCAC9-CD55-452F-A775-0CFB75E68791}"/>
              </a:ext>
            </a:extLst>
          </p:cNvPr>
          <p:cNvSpPr txBox="1"/>
          <p:nvPr/>
        </p:nvSpPr>
        <p:spPr>
          <a:xfrm>
            <a:off x="1465987" y="371895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AE0DF0-6F42-4239-967D-EEECDB620C4E}"/>
              </a:ext>
            </a:extLst>
          </p:cNvPr>
          <p:cNvSpPr txBox="1"/>
          <p:nvPr/>
        </p:nvSpPr>
        <p:spPr>
          <a:xfrm>
            <a:off x="2426051" y="4169578"/>
            <a:ext cx="1855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000" dirty="0">
                <a:latin typeface="Garamond" panose="02020404030301010803" pitchFamily="18" charset="0"/>
              </a:rPr>
              <a:t>Already have an account?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2136E49-EFAE-4321-8455-C5C2859364B2}"/>
              </a:ext>
            </a:extLst>
          </p:cNvPr>
          <p:cNvSpPr/>
          <p:nvPr/>
        </p:nvSpPr>
        <p:spPr>
          <a:xfrm>
            <a:off x="2111449" y="4694733"/>
            <a:ext cx="1660151" cy="49305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Garamond" panose="02020404030301010803" pitchFamily="18" charset="0"/>
              </a:rPr>
              <a:t>Sign-up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7B2AE8-475B-46E3-A806-6D6E3F6A2FB5}"/>
              </a:ext>
            </a:extLst>
          </p:cNvPr>
          <p:cNvCxnSpPr>
            <a:cxnSpLocks/>
          </p:cNvCxnSpPr>
          <p:nvPr/>
        </p:nvCxnSpPr>
        <p:spPr>
          <a:xfrm>
            <a:off x="1561989" y="2754405"/>
            <a:ext cx="1188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0FAD2D-CC68-4FDC-A56E-29A8A1168368}"/>
              </a:ext>
            </a:extLst>
          </p:cNvPr>
          <p:cNvCxnSpPr>
            <a:cxnSpLocks/>
          </p:cNvCxnSpPr>
          <p:nvPr/>
        </p:nvCxnSpPr>
        <p:spPr>
          <a:xfrm>
            <a:off x="3100378" y="2772550"/>
            <a:ext cx="1059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DA186A-66E0-4F93-9AE4-FDEEA323B174}"/>
              </a:ext>
            </a:extLst>
          </p:cNvPr>
          <p:cNvCxnSpPr>
            <a:cxnSpLocks/>
          </p:cNvCxnSpPr>
          <p:nvPr/>
        </p:nvCxnSpPr>
        <p:spPr>
          <a:xfrm>
            <a:off x="1561989" y="3193905"/>
            <a:ext cx="2598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BB5B8E-A28E-45B8-B94D-55EF430F8573}"/>
              </a:ext>
            </a:extLst>
          </p:cNvPr>
          <p:cNvCxnSpPr>
            <a:cxnSpLocks/>
          </p:cNvCxnSpPr>
          <p:nvPr/>
        </p:nvCxnSpPr>
        <p:spPr>
          <a:xfrm>
            <a:off x="1561989" y="3630667"/>
            <a:ext cx="2598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62D5B2-6CB5-42C6-A6FF-1F7023E8A92B}"/>
              </a:ext>
            </a:extLst>
          </p:cNvPr>
          <p:cNvCxnSpPr>
            <a:cxnSpLocks/>
          </p:cNvCxnSpPr>
          <p:nvPr/>
        </p:nvCxnSpPr>
        <p:spPr>
          <a:xfrm>
            <a:off x="1544265" y="4088288"/>
            <a:ext cx="2633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B3C6DA7-0F0D-41C9-85BA-6A5C5ED76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41" y="226348"/>
            <a:ext cx="1173394" cy="11733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4AC02A-5E1C-4094-91B9-2241B653B657}"/>
              </a:ext>
            </a:extLst>
          </p:cNvPr>
          <p:cNvSpPr/>
          <p:nvPr/>
        </p:nvSpPr>
        <p:spPr>
          <a:xfrm>
            <a:off x="9609155" y="3988170"/>
            <a:ext cx="915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chemeClr val="accent1"/>
                </a:solidFill>
                <a:latin typeface="Cambria" panose="02040503050406030204" pitchFamily="18" charset="0"/>
              </a:rPr>
              <a:t>See All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9047314-98E9-43D6-BDC7-261C9F60984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10276"/>
          <a:stretch/>
        </p:blipFill>
        <p:spPr>
          <a:xfrm>
            <a:off x="6636504" y="4502404"/>
            <a:ext cx="1221654" cy="9822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4CD901E-9316-4AC1-800E-C5F96AEF48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6334" y="1729235"/>
            <a:ext cx="1560711" cy="890093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A3A50B4-F86F-4995-8A33-90CA58269709}"/>
              </a:ext>
            </a:extLst>
          </p:cNvPr>
          <p:cNvSpPr/>
          <p:nvPr/>
        </p:nvSpPr>
        <p:spPr>
          <a:xfrm>
            <a:off x="8757461" y="1789691"/>
            <a:ext cx="1431837" cy="76682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1AC9382-E8B5-44F1-96C6-D7E6065F1D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238" y="1846241"/>
            <a:ext cx="429470" cy="42947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871E7C-1022-4911-9987-C3721DF6BF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65" y="1892380"/>
            <a:ext cx="372066" cy="37206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80677E5-797B-48BA-8A19-4C277F527774}"/>
              </a:ext>
            </a:extLst>
          </p:cNvPr>
          <p:cNvSpPr/>
          <p:nvPr/>
        </p:nvSpPr>
        <p:spPr>
          <a:xfrm>
            <a:off x="6854364" y="2201657"/>
            <a:ext cx="118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dirty="0">
                <a:latin typeface="Garamond" panose="02020404030301010803" pitchFamily="18" charset="0"/>
              </a:rPr>
              <a:t>Beverages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738FE9C-7425-4C90-A2DB-1FF44648DE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5950" y="1907426"/>
            <a:ext cx="426757" cy="31701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69262AB-414F-4EC5-834D-4C39E7E6C5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50" y="1850848"/>
            <a:ext cx="358551" cy="35855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2A917B5-3782-4D3F-9978-1501991D8558}"/>
              </a:ext>
            </a:extLst>
          </p:cNvPr>
          <p:cNvSpPr/>
          <p:nvPr/>
        </p:nvSpPr>
        <p:spPr>
          <a:xfrm>
            <a:off x="8794035" y="2219635"/>
            <a:ext cx="1391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600" b="1" dirty="0">
                <a:latin typeface="Garamond" panose="02020404030301010803" pitchFamily="18" charset="0"/>
              </a:rPr>
              <a:t>Personal Care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4B2F10-53A6-4DE3-B8B7-2AF50656D1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95209" y="5949731"/>
            <a:ext cx="292633" cy="2865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7FF0FDB-AC51-4B51-A9C2-5361787417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42801" y="5966353"/>
            <a:ext cx="237765" cy="22557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B2B18A8-2276-4B87-A4EA-BC28B72C06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80655" y="4455017"/>
            <a:ext cx="731583" cy="9691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2A62FF6-FF52-4F94-8CC5-D9AB7BB0E2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99987" y="5704517"/>
            <a:ext cx="640135" cy="13412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979EAEC-F642-4FC2-919C-9D3E405586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78636" y="5856917"/>
            <a:ext cx="640135" cy="13412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678D9DA-82BF-41C6-969F-93D560772139}"/>
              </a:ext>
            </a:extLst>
          </p:cNvPr>
          <p:cNvSpPr/>
          <p:nvPr/>
        </p:nvSpPr>
        <p:spPr>
          <a:xfrm>
            <a:off x="6849575" y="5458296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latin typeface="Garamond" panose="02020404030301010803" pitchFamily="18" charset="0"/>
              </a:rPr>
              <a:t>Fresh Pork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CF5A58-5BD5-4095-870D-35D16D3471D3}"/>
              </a:ext>
            </a:extLst>
          </p:cNvPr>
          <p:cNvSpPr/>
          <p:nvPr/>
        </p:nvSpPr>
        <p:spPr>
          <a:xfrm>
            <a:off x="8041099" y="546945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PH" sz="1000" b="1" dirty="0">
                <a:solidFill>
                  <a:prstClr val="black"/>
                </a:solidFill>
                <a:latin typeface="Garamond" panose="02020404030301010803" pitchFamily="18" charset="0"/>
              </a:rPr>
              <a:t>Golden Grains </a:t>
            </a:r>
          </a:p>
          <a:p>
            <a:pPr lvl="0"/>
            <a:r>
              <a:rPr lang="en-PH" sz="1000" b="1" dirty="0">
                <a:solidFill>
                  <a:prstClr val="black"/>
                </a:solidFill>
                <a:latin typeface="Garamond" panose="02020404030301010803" pitchFamily="18" charset="0"/>
              </a:rPr>
              <a:t>Sinandomeng Rice 25kg</a:t>
            </a:r>
            <a:endParaRPr lang="en-AU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DB6100C-AEA3-4FE8-9E5A-501AEEB8A4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61" y="4432872"/>
            <a:ext cx="730915" cy="109637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7FCD6B-4264-41EC-9AE6-DD7486B2BC91}"/>
              </a:ext>
            </a:extLst>
          </p:cNvPr>
          <p:cNvSpPr txBox="1"/>
          <p:nvPr/>
        </p:nvSpPr>
        <p:spPr>
          <a:xfrm>
            <a:off x="9733924" y="5470703"/>
            <a:ext cx="881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Garamond" panose="02020404030301010803" pitchFamily="18" charset="0"/>
              </a:rPr>
              <a:t>Coca-cola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1A7A53E-6177-4B05-8B62-0E1A092CCC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46906" y="5742257"/>
            <a:ext cx="640135" cy="134124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D652E1C-AC3E-438B-BF14-CA9391510D83}"/>
              </a:ext>
            </a:extLst>
          </p:cNvPr>
          <p:cNvSpPr/>
          <p:nvPr/>
        </p:nvSpPr>
        <p:spPr>
          <a:xfrm>
            <a:off x="1157288" y="2323025"/>
            <a:ext cx="3465135" cy="310114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308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CA81555-970B-80FB-ED07-BE7212AB23FD}"/>
              </a:ext>
            </a:extLst>
          </p:cNvPr>
          <p:cNvSpPr/>
          <p:nvPr/>
        </p:nvSpPr>
        <p:spPr>
          <a:xfrm>
            <a:off x="6980012" y="3817964"/>
            <a:ext cx="487991" cy="144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72000" rIns="36000" rtlCol="0" anchor="ctr"/>
          <a:lstStyle/>
          <a:p>
            <a:pPr algn="r"/>
            <a:r>
              <a:rPr lang="en-US" sz="500" dirty="0">
                <a:latin typeface="Garamond" panose="02020404030301010803" pitchFamily="18" charset="0"/>
              </a:rPr>
              <a:t>Add to cart</a:t>
            </a:r>
            <a:endParaRPr lang="en-PH" sz="500" dirty="0">
              <a:latin typeface="Garamond" panose="02020404030301010803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9394C7-3C71-4F4E-8424-B8781ED53D6F}"/>
              </a:ext>
            </a:extLst>
          </p:cNvPr>
          <p:cNvSpPr/>
          <p:nvPr/>
        </p:nvSpPr>
        <p:spPr>
          <a:xfrm>
            <a:off x="954943" y="163697"/>
            <a:ext cx="4353340" cy="6488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5513AA-1173-4AF0-8CF2-4952C9F7B21E}"/>
              </a:ext>
            </a:extLst>
          </p:cNvPr>
          <p:cNvSpPr/>
          <p:nvPr/>
        </p:nvSpPr>
        <p:spPr>
          <a:xfrm>
            <a:off x="6313507" y="245823"/>
            <a:ext cx="4353340" cy="6482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19A0B3-35C8-4BC4-87C3-6C2FE4CC1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78" y="6078454"/>
            <a:ext cx="561856" cy="4379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D341F5-E846-418D-A339-85F3512E6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63" y="6005128"/>
            <a:ext cx="955559" cy="567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4D97A-8F54-4371-B006-C094933E3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11" y="6038487"/>
            <a:ext cx="571142" cy="5179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D00A8E-61B2-48AA-97F3-1A1500C33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09" y="6074048"/>
            <a:ext cx="433286" cy="43328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3468BE-7A1B-4C39-9B1A-19AC99B2DA36}"/>
              </a:ext>
            </a:extLst>
          </p:cNvPr>
          <p:cNvSpPr/>
          <p:nvPr/>
        </p:nvSpPr>
        <p:spPr>
          <a:xfrm>
            <a:off x="6313507" y="1292074"/>
            <a:ext cx="4353340" cy="5304303"/>
          </a:xfrm>
          <a:prstGeom prst="roundRect">
            <a:avLst>
              <a:gd name="adj" fmla="val 1066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794DC-9835-4D18-99D9-EDA197735EE0}"/>
              </a:ext>
            </a:extLst>
          </p:cNvPr>
          <p:cNvSpPr txBox="1"/>
          <p:nvPr/>
        </p:nvSpPr>
        <p:spPr>
          <a:xfrm>
            <a:off x="2097780" y="1127710"/>
            <a:ext cx="198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latin typeface="Cambria" panose="02040503050406030204" pitchFamily="18" charset="0"/>
              </a:rPr>
              <a:t>Categories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CB5627-2209-4031-AD43-22AA04912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61" y="6110221"/>
            <a:ext cx="571142" cy="5179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0DC37B-5344-4BAB-AC0E-ED060E0E5C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14" y="6171094"/>
            <a:ext cx="433286" cy="433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84800F-7498-41FE-8C21-8D94455EF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13" y="6085677"/>
            <a:ext cx="955559" cy="5670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B9D636-2431-498A-8E01-13560DAA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17" y="6192952"/>
            <a:ext cx="561856" cy="43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AC00F-4014-D1AD-2CEF-A69E79794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87" y="1884622"/>
            <a:ext cx="372066" cy="3720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7F3823-C0E9-B076-5834-FA3551F87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36" y="1849358"/>
            <a:ext cx="429470" cy="4294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6EBA71-D812-777B-4DF7-0424886C142E}"/>
              </a:ext>
            </a:extLst>
          </p:cNvPr>
          <p:cNvSpPr txBox="1"/>
          <p:nvPr/>
        </p:nvSpPr>
        <p:spPr>
          <a:xfrm>
            <a:off x="1461400" y="2211813"/>
            <a:ext cx="120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latin typeface="Garamond" panose="02020404030301010803" pitchFamily="18" charset="0"/>
              </a:rPr>
              <a:t>Beverages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92EF6F-D778-CAF7-662A-04D5E3BBF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53" y="2810988"/>
            <a:ext cx="359745" cy="359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715F3B8-B1F3-5EA7-1829-7C7769134DB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3" r="24837"/>
          <a:stretch/>
        </p:blipFill>
        <p:spPr>
          <a:xfrm>
            <a:off x="1632727" y="2756928"/>
            <a:ext cx="471309" cy="5957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24F9246-550C-AE54-C8C1-D358BF6175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33" y="3901846"/>
            <a:ext cx="470473" cy="4677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DFA68EF-C754-7EAB-46D1-BF31407942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28" y="3871265"/>
            <a:ext cx="443378" cy="4433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C5E1BEF-719C-5751-00EA-C419F24FC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42" y="4968091"/>
            <a:ext cx="501368" cy="5013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CFCB664-C0E6-AD0F-C804-E7DBEA0DA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9" y="5018666"/>
            <a:ext cx="440074" cy="4400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FC3985-AA2F-2351-A112-52BDE3AE51A1}"/>
              </a:ext>
            </a:extLst>
          </p:cNvPr>
          <p:cNvSpPr txBox="1"/>
          <p:nvPr/>
        </p:nvSpPr>
        <p:spPr>
          <a:xfrm>
            <a:off x="1339341" y="3172896"/>
            <a:ext cx="149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latin typeface="Garamond" panose="02020404030301010803" pitchFamily="18" charset="0"/>
              </a:rPr>
              <a:t>Canned good and Condiments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1FDBC9-DD29-45C9-6914-4397E4B9FC36}"/>
              </a:ext>
            </a:extLst>
          </p:cNvPr>
          <p:cNvSpPr txBox="1"/>
          <p:nvPr/>
        </p:nvSpPr>
        <p:spPr>
          <a:xfrm>
            <a:off x="1430109" y="4303673"/>
            <a:ext cx="117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latin typeface="Garamond" panose="02020404030301010803" pitchFamily="18" charset="0"/>
              </a:rPr>
              <a:t>Cleaners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323B36-B32E-BAD4-C514-02FB88460745}"/>
              </a:ext>
            </a:extLst>
          </p:cNvPr>
          <p:cNvSpPr txBox="1"/>
          <p:nvPr/>
        </p:nvSpPr>
        <p:spPr>
          <a:xfrm>
            <a:off x="1483237" y="5398681"/>
            <a:ext cx="117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latin typeface="Garamond" panose="02020404030301010803" pitchFamily="18" charset="0"/>
              </a:rPr>
              <a:t>Meat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5375321-9DFA-1D75-41A1-97861708E1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13" y="1905364"/>
            <a:ext cx="429307" cy="31745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637C2A-BD0E-9C87-40B2-21DE146F0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20" y="1881022"/>
            <a:ext cx="358551" cy="35855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AB4A7B5-B9F9-1E56-BF84-D5FB9EC9B29C}"/>
              </a:ext>
            </a:extLst>
          </p:cNvPr>
          <p:cNvSpPr txBox="1"/>
          <p:nvPr/>
        </p:nvSpPr>
        <p:spPr>
          <a:xfrm>
            <a:off x="3578268" y="2236165"/>
            <a:ext cx="128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latin typeface="Garamond" panose="02020404030301010803" pitchFamily="18" charset="0"/>
              </a:rPr>
              <a:t>Personal Care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E6A2658-466B-2B84-A398-3EC30F1369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28" y="2867374"/>
            <a:ext cx="469075" cy="4690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53C01EE-0DB3-BD6B-0465-6EBF1D139D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06" y="2835203"/>
            <a:ext cx="522690" cy="52269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5A4E7A2-7F60-4B36-EA27-7DC96465EE77}"/>
              </a:ext>
            </a:extLst>
          </p:cNvPr>
          <p:cNvSpPr txBox="1"/>
          <p:nvPr/>
        </p:nvSpPr>
        <p:spPr>
          <a:xfrm>
            <a:off x="3582371" y="3349088"/>
            <a:ext cx="128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latin typeface="Garamond" panose="02020404030301010803" pitchFamily="18" charset="0"/>
              </a:rPr>
              <a:t>Produce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56D6B60-2252-874E-CA78-DB18744382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54" y="3936637"/>
            <a:ext cx="438386" cy="43838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6D93E0E-6C11-2973-744E-D65B3C1083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58" y="3978639"/>
            <a:ext cx="438386" cy="43838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FF6B49E-9F9B-795E-9B67-47DC20EE0AF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91" y="3951103"/>
            <a:ext cx="465922" cy="46592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98F0612-1C77-1CFE-9FB4-A65EE8928EDE}"/>
              </a:ext>
            </a:extLst>
          </p:cNvPr>
          <p:cNvSpPr txBox="1"/>
          <p:nvPr/>
        </p:nvSpPr>
        <p:spPr>
          <a:xfrm>
            <a:off x="3580340" y="4353306"/>
            <a:ext cx="128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latin typeface="Garamond" panose="02020404030301010803" pitchFamily="18" charset="0"/>
              </a:rPr>
              <a:t>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BF511F9-8D97-522F-2695-56A4FEB238CF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8"/>
          <a:stretch/>
        </p:blipFill>
        <p:spPr>
          <a:xfrm>
            <a:off x="4180337" y="5008103"/>
            <a:ext cx="475776" cy="42984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921445A-9CD2-0C6B-58D2-27FD9061D5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54" y="5039456"/>
            <a:ext cx="398493" cy="39849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0D1A6FD-2F43-3C6B-440C-871943A0BE7F}"/>
              </a:ext>
            </a:extLst>
          </p:cNvPr>
          <p:cNvSpPr txBox="1"/>
          <p:nvPr/>
        </p:nvSpPr>
        <p:spPr>
          <a:xfrm>
            <a:off x="3578267" y="5428044"/>
            <a:ext cx="128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latin typeface="Garamond" panose="02020404030301010803" pitchFamily="18" charset="0"/>
              </a:rPr>
              <a:t>Snack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18C776-E786-0E46-DF1D-C01280E15B4F}"/>
              </a:ext>
            </a:extLst>
          </p:cNvPr>
          <p:cNvSpPr/>
          <p:nvPr/>
        </p:nvSpPr>
        <p:spPr>
          <a:xfrm>
            <a:off x="1337694" y="1747560"/>
            <a:ext cx="1431837" cy="76682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ADA702-E2DC-95EF-BF53-31E3EB97D823}"/>
              </a:ext>
            </a:extLst>
          </p:cNvPr>
          <p:cNvSpPr/>
          <p:nvPr/>
        </p:nvSpPr>
        <p:spPr>
          <a:xfrm>
            <a:off x="1337692" y="2752087"/>
            <a:ext cx="1431837" cy="93355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F807A2-B715-B853-F24C-BF85C07BCD79}"/>
              </a:ext>
            </a:extLst>
          </p:cNvPr>
          <p:cNvSpPr/>
          <p:nvPr/>
        </p:nvSpPr>
        <p:spPr>
          <a:xfrm>
            <a:off x="1339781" y="3891922"/>
            <a:ext cx="1431837" cy="81354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5DB2878-1D96-FE68-D192-F33039D93F84}"/>
              </a:ext>
            </a:extLst>
          </p:cNvPr>
          <p:cNvSpPr/>
          <p:nvPr/>
        </p:nvSpPr>
        <p:spPr>
          <a:xfrm>
            <a:off x="1337692" y="4935555"/>
            <a:ext cx="1431837" cy="73703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0933FAD-F1BE-4618-3989-27AEECEEE2B2}"/>
              </a:ext>
            </a:extLst>
          </p:cNvPr>
          <p:cNvSpPr/>
          <p:nvPr/>
        </p:nvSpPr>
        <p:spPr>
          <a:xfrm>
            <a:off x="3502796" y="1772206"/>
            <a:ext cx="1431837" cy="76682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DA22EBE-CF04-B998-CEAE-F1C97078C921}"/>
              </a:ext>
            </a:extLst>
          </p:cNvPr>
          <p:cNvSpPr/>
          <p:nvPr/>
        </p:nvSpPr>
        <p:spPr>
          <a:xfrm>
            <a:off x="3504869" y="2758394"/>
            <a:ext cx="1431837" cy="93355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16FDC6C-67E1-516B-25F4-DF5ECB7EE5F6}"/>
              </a:ext>
            </a:extLst>
          </p:cNvPr>
          <p:cNvSpPr/>
          <p:nvPr/>
        </p:nvSpPr>
        <p:spPr>
          <a:xfrm>
            <a:off x="3513408" y="3891921"/>
            <a:ext cx="1431837" cy="81354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462B10B-B52E-6781-9029-29DBD825F2F6}"/>
              </a:ext>
            </a:extLst>
          </p:cNvPr>
          <p:cNvSpPr/>
          <p:nvPr/>
        </p:nvSpPr>
        <p:spPr>
          <a:xfrm>
            <a:off x="3513408" y="4968111"/>
            <a:ext cx="1431837" cy="73703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E53624D-4CF8-65ED-EBBA-996533F3111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74" y="352936"/>
            <a:ext cx="943625" cy="943625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77AB037-C7ED-306C-AE32-7D8A57D07F71}"/>
              </a:ext>
            </a:extLst>
          </p:cNvPr>
          <p:cNvSpPr/>
          <p:nvPr/>
        </p:nvSpPr>
        <p:spPr>
          <a:xfrm>
            <a:off x="7120323" y="1428320"/>
            <a:ext cx="2759289" cy="105476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33D9D82-FB1E-5CE1-B8B5-F5752B294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275" y="1684047"/>
            <a:ext cx="620393" cy="62039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207250C-77F8-ADB4-2DB7-E141BA152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17" y="1489282"/>
            <a:ext cx="806799" cy="80679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16F003C-598A-D676-54EE-37B692DBC601}"/>
              </a:ext>
            </a:extLst>
          </p:cNvPr>
          <p:cNvSpPr txBox="1"/>
          <p:nvPr/>
        </p:nvSpPr>
        <p:spPr>
          <a:xfrm>
            <a:off x="7503180" y="896882"/>
            <a:ext cx="179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latin typeface="Garamond" panose="02020404030301010803" pitchFamily="18" charset="0"/>
              </a:rPr>
              <a:t>Beverages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51B50618-83C8-21B2-EB2A-3370B2C5C7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5" y="397230"/>
            <a:ext cx="943625" cy="94362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DB6F5F4-FE8A-772D-AC0E-334A3482EB3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20" y="2778097"/>
            <a:ext cx="730916" cy="97399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BC1E327-BA9A-F681-FBD7-31E5CBE767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211" y="2716907"/>
            <a:ext cx="730915" cy="109637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46E1368-A574-394B-C367-97E151BB2C4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22" y="2746975"/>
            <a:ext cx="1054761" cy="105476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A3A45B4-365B-9333-3282-39E04969AF3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56" y="4360870"/>
            <a:ext cx="1097870" cy="109787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71C72B8-41F7-6498-28B7-06F2A436929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60" y="4457561"/>
            <a:ext cx="924305" cy="92430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2040D39A-38AB-20A0-96AB-03C274A00C2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82" y="4151681"/>
            <a:ext cx="1402848" cy="1402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9BBEA76-043A-3111-4E82-80BBE8CD589E}"/>
                  </a:ext>
                </a:extLst>
              </p:cNvPr>
              <p:cNvSpPr txBox="1"/>
              <p:nvPr/>
            </p:nvSpPr>
            <p:spPr>
              <a:xfrm>
                <a:off x="6621498" y="3748154"/>
                <a:ext cx="40529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sz="1600" b="1" i="1" smtClean="0">
                        <a:latin typeface="Cambria Math" panose="02040503050406030204" pitchFamily="18" charset="0"/>
                      </a:rPr>
                      <m:t>₱</m:t>
                    </m:r>
                  </m:oMath>
                </a14:m>
                <a:r>
                  <a:rPr lang="en-PH" sz="1600" b="1" dirty="0">
                    <a:latin typeface="Garamond" panose="02020404030301010803" pitchFamily="18" charset="0"/>
                  </a:rPr>
                  <a:t>30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9BBEA76-043A-3111-4E82-80BBE8CD5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498" y="3748154"/>
                <a:ext cx="405293" cy="246221"/>
              </a:xfrm>
              <a:prstGeom prst="rect">
                <a:avLst/>
              </a:prstGeom>
              <a:blipFill>
                <a:blip r:embed="rId30"/>
                <a:stretch>
                  <a:fillRect l="-16418" t="-25000" r="-2985" b="-52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1" name="Graphic 110" descr="Shopping cart">
            <a:extLst>
              <a:ext uri="{FF2B5EF4-FFF2-40B4-BE49-F238E27FC236}">
                <a16:creationId xmlns:a16="http://schemas.microsoft.com/office/drawing/2014/main" id="{C179B6E0-D463-90DA-6A9A-EFDE599A26B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13278" y="3826999"/>
            <a:ext cx="107046" cy="107046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8D1B172F-C893-58A7-E015-3C22F7629D9D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73" b="21613"/>
          <a:stretch/>
        </p:blipFill>
        <p:spPr>
          <a:xfrm>
            <a:off x="6886897" y="4033273"/>
            <a:ext cx="641260" cy="135470"/>
          </a:xfrm>
          <a:prstGeom prst="rect">
            <a:avLst/>
          </a:prstGeom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5CD7115-6ACA-2FE4-B23A-F6D09FEA152D}"/>
              </a:ext>
            </a:extLst>
          </p:cNvPr>
          <p:cNvSpPr/>
          <p:nvPr/>
        </p:nvSpPr>
        <p:spPr>
          <a:xfrm>
            <a:off x="8345024" y="3811716"/>
            <a:ext cx="487991" cy="144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72000" rIns="36000" rtlCol="0" anchor="ctr"/>
          <a:lstStyle/>
          <a:p>
            <a:pPr algn="r"/>
            <a:r>
              <a:rPr lang="en-US" sz="500" dirty="0">
                <a:latin typeface="Garamond" panose="02020404030301010803" pitchFamily="18" charset="0"/>
              </a:rPr>
              <a:t>Add to cart</a:t>
            </a:r>
            <a:endParaRPr lang="en-PH" sz="5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F62EE29-2F7F-00D4-0E72-643F5360E275}"/>
                  </a:ext>
                </a:extLst>
              </p:cNvPr>
              <p:cNvSpPr txBox="1"/>
              <p:nvPr/>
            </p:nvSpPr>
            <p:spPr>
              <a:xfrm>
                <a:off x="7986510" y="3741906"/>
                <a:ext cx="40529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sz="1600" b="1" i="1" smtClean="0">
                        <a:latin typeface="Cambria Math" panose="02040503050406030204" pitchFamily="18" charset="0"/>
                      </a:rPr>
                      <m:t>₱</m:t>
                    </m:r>
                    <m:r>
                      <a:rPr lang="en-PH" sz="1600" b="1" i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PH" sz="1600" b="1" dirty="0">
                    <a:latin typeface="Garamond" panose="02020404030301010803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F62EE29-2F7F-00D4-0E72-643F5360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510" y="3741906"/>
                <a:ext cx="405293" cy="246221"/>
              </a:xfrm>
              <a:prstGeom prst="rect">
                <a:avLst/>
              </a:prstGeom>
              <a:blipFill>
                <a:blip r:embed="rId34"/>
                <a:stretch>
                  <a:fillRect l="-16418" t="-25000" r="-11940" b="-52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0" name="Graphic 119" descr="Shopping cart">
            <a:extLst>
              <a:ext uri="{FF2B5EF4-FFF2-40B4-BE49-F238E27FC236}">
                <a16:creationId xmlns:a16="http://schemas.microsoft.com/office/drawing/2014/main" id="{A70DE7FC-4443-E550-6A58-A8C95B1D176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378290" y="3820751"/>
            <a:ext cx="107046" cy="10704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3CC5D6C-C3B5-1FED-B4E1-D73371AAE895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73" b="21613"/>
          <a:stretch/>
        </p:blipFill>
        <p:spPr>
          <a:xfrm>
            <a:off x="8213381" y="4016211"/>
            <a:ext cx="641260" cy="13547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9B87A6E2-1BDD-7597-98B0-C219619ECBEC}"/>
              </a:ext>
            </a:extLst>
          </p:cNvPr>
          <p:cNvSpPr/>
          <p:nvPr/>
        </p:nvSpPr>
        <p:spPr>
          <a:xfrm>
            <a:off x="9784464" y="3825706"/>
            <a:ext cx="487991" cy="144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72000" rIns="36000" rtlCol="0" anchor="ctr"/>
          <a:lstStyle/>
          <a:p>
            <a:pPr algn="r"/>
            <a:r>
              <a:rPr lang="en-US" sz="500" dirty="0">
                <a:latin typeface="Garamond" panose="02020404030301010803" pitchFamily="18" charset="0"/>
              </a:rPr>
              <a:t>Add to cart</a:t>
            </a:r>
            <a:endParaRPr lang="en-PH" sz="5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58AB850-96E9-C30C-AD87-2F09FAC4B0D1}"/>
                  </a:ext>
                </a:extLst>
              </p:cNvPr>
              <p:cNvSpPr txBox="1"/>
              <p:nvPr/>
            </p:nvSpPr>
            <p:spPr>
              <a:xfrm>
                <a:off x="9425950" y="3755896"/>
                <a:ext cx="40529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latin typeface="Cambria Math" panose="02040503050406030204" pitchFamily="18" charset="0"/>
                        </a:rPr>
                        <m:t>₱</m:t>
                      </m:r>
                      <m:r>
                        <a:rPr lang="en-PH" sz="1600" b="1" i="1" smtClean="0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PH" sz="1600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58AB850-96E9-C30C-AD87-2F09FAC4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950" y="3755896"/>
                <a:ext cx="405293" cy="246221"/>
              </a:xfrm>
              <a:prstGeom prst="rect">
                <a:avLst/>
              </a:prstGeom>
              <a:blipFill>
                <a:blip r:embed="rId35"/>
                <a:stretch>
                  <a:fillRect l="-11940" r="-10448" b="-487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Graphic 135" descr="Shopping cart">
            <a:extLst>
              <a:ext uri="{FF2B5EF4-FFF2-40B4-BE49-F238E27FC236}">
                <a16:creationId xmlns:a16="http://schemas.microsoft.com/office/drawing/2014/main" id="{F213E41A-1493-9E54-C8AA-2EB8F42BDF3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817730" y="3834741"/>
            <a:ext cx="107046" cy="107046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CE71CE59-F07E-6245-3497-BDEECB8A58FC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73" b="21613"/>
          <a:stretch/>
        </p:blipFill>
        <p:spPr>
          <a:xfrm>
            <a:off x="9691349" y="4041015"/>
            <a:ext cx="641260" cy="135470"/>
          </a:xfrm>
          <a:prstGeom prst="rect">
            <a:avLst/>
          </a:prstGeom>
        </p:spPr>
      </p:pic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890105DD-A3F8-001E-DB80-BA88527A4349}"/>
              </a:ext>
            </a:extLst>
          </p:cNvPr>
          <p:cNvSpPr/>
          <p:nvPr/>
        </p:nvSpPr>
        <p:spPr>
          <a:xfrm>
            <a:off x="6980012" y="5449845"/>
            <a:ext cx="487991" cy="144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72000" rIns="36000" rtlCol="0" anchor="ctr"/>
          <a:lstStyle/>
          <a:p>
            <a:pPr algn="r"/>
            <a:r>
              <a:rPr lang="en-US" sz="500" dirty="0">
                <a:latin typeface="Garamond" panose="02020404030301010803" pitchFamily="18" charset="0"/>
              </a:rPr>
              <a:t>Add to cart</a:t>
            </a:r>
            <a:endParaRPr lang="en-PH" sz="5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FF5FB20-DE02-BAF7-646C-3959832383DF}"/>
                  </a:ext>
                </a:extLst>
              </p:cNvPr>
              <p:cNvSpPr txBox="1"/>
              <p:nvPr/>
            </p:nvSpPr>
            <p:spPr>
              <a:xfrm>
                <a:off x="6621498" y="5380035"/>
                <a:ext cx="40529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sz="1600" b="1" i="1" smtClean="0">
                        <a:latin typeface="Cambria Math" panose="02040503050406030204" pitchFamily="18" charset="0"/>
                      </a:rPr>
                      <m:t>₱</m:t>
                    </m:r>
                  </m:oMath>
                </a14:m>
                <a:r>
                  <a:rPr lang="en-PH" sz="1600" b="1" dirty="0">
                    <a:latin typeface="Garamond" panose="02020404030301010803" pitchFamily="18" charset="0"/>
                  </a:rPr>
                  <a:t>19</a:t>
                </a: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FF5FB20-DE02-BAF7-646C-395983238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498" y="5380035"/>
                <a:ext cx="405293" cy="246221"/>
              </a:xfrm>
              <a:prstGeom prst="rect">
                <a:avLst/>
              </a:prstGeom>
              <a:blipFill>
                <a:blip r:embed="rId36"/>
                <a:stretch>
                  <a:fillRect l="-16418" t="-25000" b="-52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0" name="Graphic 139" descr="Shopping cart">
            <a:extLst>
              <a:ext uri="{FF2B5EF4-FFF2-40B4-BE49-F238E27FC236}">
                <a16:creationId xmlns:a16="http://schemas.microsoft.com/office/drawing/2014/main" id="{AEC59AE0-8FA1-EE61-142D-53268C963C4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13278" y="5458880"/>
            <a:ext cx="107046" cy="10704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0B4733D8-2C31-BBBD-C943-EA40E20CBAEF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73" b="21613"/>
          <a:stretch/>
        </p:blipFill>
        <p:spPr>
          <a:xfrm>
            <a:off x="6886897" y="5665154"/>
            <a:ext cx="641260" cy="135470"/>
          </a:xfrm>
          <a:prstGeom prst="rect">
            <a:avLst/>
          </a:prstGeom>
        </p:spPr>
      </p:pic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F8177A9-12BC-59F9-4426-E388ACE22F78}"/>
              </a:ext>
            </a:extLst>
          </p:cNvPr>
          <p:cNvSpPr/>
          <p:nvPr/>
        </p:nvSpPr>
        <p:spPr>
          <a:xfrm>
            <a:off x="8366650" y="5471787"/>
            <a:ext cx="487991" cy="1351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72000" rIns="36000" rtlCol="0" anchor="ctr"/>
          <a:lstStyle/>
          <a:p>
            <a:pPr algn="r"/>
            <a:r>
              <a:rPr lang="en-US" sz="500" dirty="0">
                <a:latin typeface="Garamond" panose="02020404030301010803" pitchFamily="18" charset="0"/>
              </a:rPr>
              <a:t>Add to cart</a:t>
            </a:r>
            <a:endParaRPr lang="en-PH" sz="5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DB7DDF6-FC4C-CC50-ECC2-3C16C13D6C81}"/>
                  </a:ext>
                </a:extLst>
              </p:cNvPr>
              <p:cNvSpPr txBox="1"/>
              <p:nvPr/>
            </p:nvSpPr>
            <p:spPr>
              <a:xfrm>
                <a:off x="8008136" y="5401977"/>
                <a:ext cx="40529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sz="1600" b="1" i="1" smtClean="0">
                        <a:latin typeface="Cambria Math" panose="02040503050406030204" pitchFamily="18" charset="0"/>
                      </a:rPr>
                      <m:t>₱</m:t>
                    </m:r>
                  </m:oMath>
                </a14:m>
                <a:r>
                  <a:rPr lang="en-PH" sz="1600" b="1" dirty="0">
                    <a:latin typeface="Garamond" panose="02020404030301010803" pitchFamily="18" charset="0"/>
                  </a:rPr>
                  <a:t>15</a:t>
                </a: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DB7DDF6-FC4C-CC50-ECC2-3C16C13D6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136" y="5401977"/>
                <a:ext cx="405293" cy="246221"/>
              </a:xfrm>
              <a:prstGeom prst="rect">
                <a:avLst/>
              </a:prstGeom>
              <a:blipFill>
                <a:blip r:embed="rId38"/>
                <a:stretch>
                  <a:fillRect l="-18182" t="-21951" b="-5122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2" name="Graphic 151" descr="Shopping cart">
            <a:extLst>
              <a:ext uri="{FF2B5EF4-FFF2-40B4-BE49-F238E27FC236}">
                <a16:creationId xmlns:a16="http://schemas.microsoft.com/office/drawing/2014/main" id="{A1E8CC47-B793-4381-C843-6B8B1CB0A74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399916" y="5480822"/>
            <a:ext cx="107046" cy="107046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92BF95E1-772A-8E21-A213-F5AECFFB0A43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73" b="21613"/>
          <a:stretch/>
        </p:blipFill>
        <p:spPr>
          <a:xfrm>
            <a:off x="8273535" y="5687096"/>
            <a:ext cx="641260" cy="135470"/>
          </a:xfrm>
          <a:prstGeom prst="rect">
            <a:avLst/>
          </a:prstGeom>
        </p:spPr>
      </p:pic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CC96567-E836-78A6-BA9A-4315709925DE}"/>
              </a:ext>
            </a:extLst>
          </p:cNvPr>
          <p:cNvSpPr/>
          <p:nvPr/>
        </p:nvSpPr>
        <p:spPr>
          <a:xfrm>
            <a:off x="9812156" y="5446707"/>
            <a:ext cx="487991" cy="144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72000" rIns="36000" rtlCol="0" anchor="ctr"/>
          <a:lstStyle/>
          <a:p>
            <a:pPr algn="r"/>
            <a:r>
              <a:rPr lang="en-US" sz="500" dirty="0">
                <a:latin typeface="Garamond" panose="02020404030301010803" pitchFamily="18" charset="0"/>
              </a:rPr>
              <a:t>Add to cart</a:t>
            </a:r>
            <a:endParaRPr lang="en-PH" sz="5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5223AEE-D034-09A2-7466-45FC79EF7E0F}"/>
                  </a:ext>
                </a:extLst>
              </p:cNvPr>
              <p:cNvSpPr txBox="1"/>
              <p:nvPr/>
            </p:nvSpPr>
            <p:spPr>
              <a:xfrm>
                <a:off x="9453642" y="5376897"/>
                <a:ext cx="40529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latin typeface="Cambria Math" panose="02040503050406030204" pitchFamily="18" charset="0"/>
                        </a:rPr>
                        <m:t>₱</m:t>
                      </m:r>
                      <m:r>
                        <a:rPr lang="en-PH" sz="1600" b="1" i="0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PH" sz="1600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5223AEE-D034-09A2-7466-45FC79EF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642" y="5376897"/>
                <a:ext cx="405293" cy="246221"/>
              </a:xfrm>
              <a:prstGeom prst="rect">
                <a:avLst/>
              </a:prstGeom>
              <a:blipFill>
                <a:blip r:embed="rId40"/>
                <a:stretch>
                  <a:fillRect l="-12121" r="-10606" b="-7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6" name="Graphic 155" descr="Shopping cart">
            <a:extLst>
              <a:ext uri="{FF2B5EF4-FFF2-40B4-BE49-F238E27FC236}">
                <a16:creationId xmlns:a16="http://schemas.microsoft.com/office/drawing/2014/main" id="{098DDA6A-23D8-BCA6-87EE-C04FA0781B4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845422" y="5455742"/>
            <a:ext cx="107046" cy="107046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62F646E7-E96D-6864-C1B2-F0F17476410B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73" b="21613"/>
          <a:stretch/>
        </p:blipFill>
        <p:spPr>
          <a:xfrm>
            <a:off x="9719041" y="5662016"/>
            <a:ext cx="641260" cy="13547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4E119525-9EC9-D40A-B376-56BB55E7625B}"/>
              </a:ext>
            </a:extLst>
          </p:cNvPr>
          <p:cNvSpPr txBox="1"/>
          <p:nvPr/>
        </p:nvSpPr>
        <p:spPr>
          <a:xfrm>
            <a:off x="6563360" y="4008120"/>
            <a:ext cx="474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b="1" dirty="0">
                <a:latin typeface="Garamond" panose="02020404030301010803" pitchFamily="18" charset="0"/>
              </a:rPr>
              <a:t>Ratings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DBD8C37-2510-3742-104E-A552F0DC710A}"/>
              </a:ext>
            </a:extLst>
          </p:cNvPr>
          <p:cNvSpPr txBox="1"/>
          <p:nvPr/>
        </p:nvSpPr>
        <p:spPr>
          <a:xfrm>
            <a:off x="7929708" y="3993815"/>
            <a:ext cx="474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b="1" dirty="0">
                <a:latin typeface="Garamond" panose="02020404030301010803" pitchFamily="18" charset="0"/>
              </a:rPr>
              <a:t>Ratings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4A44C4C-5D99-527F-E2BF-C44EA640A87C}"/>
              </a:ext>
            </a:extLst>
          </p:cNvPr>
          <p:cNvSpPr txBox="1"/>
          <p:nvPr/>
        </p:nvSpPr>
        <p:spPr>
          <a:xfrm>
            <a:off x="9365801" y="4008604"/>
            <a:ext cx="474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b="1" dirty="0">
                <a:latin typeface="Garamond" panose="02020404030301010803" pitchFamily="18" charset="0"/>
              </a:rPr>
              <a:t>Ratings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5B96AB2-5BE2-5660-B99E-30790066D729}"/>
              </a:ext>
            </a:extLst>
          </p:cNvPr>
          <p:cNvSpPr txBox="1"/>
          <p:nvPr/>
        </p:nvSpPr>
        <p:spPr>
          <a:xfrm>
            <a:off x="9391174" y="5616044"/>
            <a:ext cx="474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b="1" dirty="0">
                <a:latin typeface="Garamond" panose="02020404030301010803" pitchFamily="18" charset="0"/>
              </a:rPr>
              <a:t>Ratings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DED9101-5800-97D1-8249-2F911ADFB66A}"/>
              </a:ext>
            </a:extLst>
          </p:cNvPr>
          <p:cNvSpPr txBox="1"/>
          <p:nvPr/>
        </p:nvSpPr>
        <p:spPr>
          <a:xfrm>
            <a:off x="7958202" y="5655611"/>
            <a:ext cx="474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b="1" dirty="0">
                <a:latin typeface="Garamond" panose="02020404030301010803" pitchFamily="18" charset="0"/>
              </a:rPr>
              <a:t>Ratings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C1C3D6F-3A62-721D-5D3E-0784C347CE2B}"/>
              </a:ext>
            </a:extLst>
          </p:cNvPr>
          <p:cNvSpPr txBox="1"/>
          <p:nvPr/>
        </p:nvSpPr>
        <p:spPr>
          <a:xfrm>
            <a:off x="6560031" y="5633669"/>
            <a:ext cx="474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b="1" dirty="0">
                <a:latin typeface="Garamond" panose="02020404030301010803" pitchFamily="18" charset="0"/>
              </a:rPr>
              <a:t>Ratings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7DF78629-6A23-735B-FA20-EDE0B4B7986C}"/>
              </a:ext>
            </a:extLst>
          </p:cNvPr>
          <p:cNvPicPr>
            <a:picLocks noChangeAspect="1"/>
          </p:cNvPicPr>
          <p:nvPr/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5" t="25956" r="3125" b="26423"/>
          <a:stretch/>
        </p:blipFill>
        <p:spPr>
          <a:xfrm>
            <a:off x="7154243" y="371316"/>
            <a:ext cx="2857736" cy="632849"/>
          </a:xfrm>
          <a:prstGeom prst="rect">
            <a:avLst/>
          </a:prstGeom>
        </p:spPr>
      </p:pic>
      <p:sp>
        <p:nvSpPr>
          <p:cNvPr id="166" name="Oval 165">
            <a:extLst>
              <a:ext uri="{FF2B5EF4-FFF2-40B4-BE49-F238E27FC236}">
                <a16:creationId xmlns:a16="http://schemas.microsoft.com/office/drawing/2014/main" id="{B28E3450-D308-A58B-CE02-7BFBD68A190F}"/>
              </a:ext>
            </a:extLst>
          </p:cNvPr>
          <p:cNvSpPr/>
          <p:nvPr/>
        </p:nvSpPr>
        <p:spPr>
          <a:xfrm>
            <a:off x="8282768" y="5967808"/>
            <a:ext cx="86360" cy="76768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1875B24-8779-880E-BE5A-40AD46414AEB}"/>
              </a:ext>
            </a:extLst>
          </p:cNvPr>
          <p:cNvSpPr/>
          <p:nvPr/>
        </p:nvSpPr>
        <p:spPr>
          <a:xfrm>
            <a:off x="8493596" y="5974344"/>
            <a:ext cx="86360" cy="76768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D05351A2-1189-9789-ECEC-038AA3A5F835}"/>
              </a:ext>
            </a:extLst>
          </p:cNvPr>
          <p:cNvSpPr/>
          <p:nvPr/>
        </p:nvSpPr>
        <p:spPr>
          <a:xfrm>
            <a:off x="8662748" y="5974344"/>
            <a:ext cx="86360" cy="76768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116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9394C7-3C71-4F4E-8424-B8781ED53D6F}"/>
              </a:ext>
            </a:extLst>
          </p:cNvPr>
          <p:cNvSpPr/>
          <p:nvPr/>
        </p:nvSpPr>
        <p:spPr>
          <a:xfrm>
            <a:off x="711040" y="184505"/>
            <a:ext cx="4353340" cy="6488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5513AA-1173-4AF0-8CF2-4952C9F7B21E}"/>
              </a:ext>
            </a:extLst>
          </p:cNvPr>
          <p:cNvSpPr/>
          <p:nvPr/>
        </p:nvSpPr>
        <p:spPr>
          <a:xfrm>
            <a:off x="6325699" y="184505"/>
            <a:ext cx="4353340" cy="6482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3468BE-7A1B-4C39-9B1A-19AC99B2DA36}"/>
              </a:ext>
            </a:extLst>
          </p:cNvPr>
          <p:cNvSpPr/>
          <p:nvPr/>
        </p:nvSpPr>
        <p:spPr>
          <a:xfrm>
            <a:off x="6325699" y="1212826"/>
            <a:ext cx="4353340" cy="5304303"/>
          </a:xfrm>
          <a:prstGeom prst="roundRect">
            <a:avLst>
              <a:gd name="adj" fmla="val 1066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1AE3A-3B2E-FA55-4278-D4EC93649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10276"/>
          <a:stretch/>
        </p:blipFill>
        <p:spPr>
          <a:xfrm>
            <a:off x="1155263" y="236707"/>
            <a:ext cx="3370407" cy="27098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1DE740-F4F6-A26B-FFD0-19378998569D}"/>
              </a:ext>
            </a:extLst>
          </p:cNvPr>
          <p:cNvSpPr txBox="1"/>
          <p:nvPr/>
        </p:nvSpPr>
        <p:spPr>
          <a:xfrm>
            <a:off x="829191" y="4151852"/>
            <a:ext cx="368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i="0" dirty="0">
                <a:effectLst/>
                <a:latin typeface="Garamond" panose="02020404030301010803" pitchFamily="18" charset="0"/>
              </a:rPr>
              <a:t>Product Description:</a:t>
            </a:r>
            <a:endParaRPr lang="en-AU" sz="1200" b="1" dirty="0">
              <a:latin typeface="Garamond" panose="02020404030301010803" pitchFamily="18" charset="0"/>
            </a:endParaRPr>
          </a:p>
          <a:p>
            <a:r>
              <a:rPr lang="en-US" sz="1200" b="0" i="0" dirty="0">
                <a:effectLst/>
                <a:latin typeface="Garamond" panose="02020404030301010803" pitchFamily="18" charset="0"/>
              </a:rPr>
              <a:t>Fresh Pork</a:t>
            </a:r>
          </a:p>
          <a:p>
            <a:r>
              <a:rPr lang="en-US" sz="1200" b="0" i="0" dirty="0">
                <a:effectLst/>
                <a:latin typeface="Garamond" panose="02020404030301010803" pitchFamily="18" charset="0"/>
              </a:rPr>
              <a:t>Packaging/Size (Approximate Weight Only): 1 KG</a:t>
            </a:r>
          </a:p>
          <a:p>
            <a:r>
              <a:rPr lang="en-US" sz="1200" b="0" i="0" dirty="0">
                <a:effectLst/>
                <a:latin typeface="Garamond" panose="02020404030301010803" pitchFamily="18" charset="0"/>
              </a:rPr>
              <a:t>Price: 1 KG </a:t>
            </a:r>
          </a:p>
          <a:p>
            <a:r>
              <a:rPr lang="en-US" sz="1200" b="0" i="0" dirty="0">
                <a:effectLst/>
                <a:latin typeface="Garamond" panose="02020404030301010803" pitchFamily="18" charset="0"/>
              </a:rPr>
              <a:t>Delivery period: Within an our! </a:t>
            </a:r>
          </a:p>
          <a:p>
            <a:r>
              <a:rPr lang="en-US" sz="1200" b="0" i="0" dirty="0">
                <a:effectLst/>
                <a:latin typeface="Garamond" panose="02020404030301010803" pitchFamily="18" charset="0"/>
              </a:rPr>
              <a:t>This product is frozen.</a:t>
            </a:r>
            <a:endParaRPr lang="en-AU" sz="1200" b="1" dirty="0">
              <a:latin typeface="Garamond" panose="020204040303010108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7AC856-D653-9F7A-09F7-0B6CE922F2A4}"/>
              </a:ext>
            </a:extLst>
          </p:cNvPr>
          <p:cNvSpPr txBox="1"/>
          <p:nvPr/>
        </p:nvSpPr>
        <p:spPr>
          <a:xfrm>
            <a:off x="711040" y="2981274"/>
            <a:ext cx="107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₱315</a:t>
            </a:r>
            <a:endParaRPr lang="en-AU" sz="20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2F7B3F-8033-C0E6-E561-3D6D1442D159}"/>
              </a:ext>
            </a:extLst>
          </p:cNvPr>
          <p:cNvSpPr txBox="1"/>
          <p:nvPr/>
        </p:nvSpPr>
        <p:spPr>
          <a:xfrm>
            <a:off x="871475" y="2632621"/>
            <a:ext cx="397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Garamond" panose="02020404030301010803" pitchFamily="18" charset="0"/>
              </a:rPr>
              <a:t>Fresh Pork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B7946A-3C1A-04BC-80CF-CEE76498CE4E}"/>
              </a:ext>
            </a:extLst>
          </p:cNvPr>
          <p:cNvSpPr/>
          <p:nvPr/>
        </p:nvSpPr>
        <p:spPr>
          <a:xfrm>
            <a:off x="929734" y="3392323"/>
            <a:ext cx="947702" cy="37818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72000" rIns="36000" rtlCol="0" anchor="ctr"/>
          <a:lstStyle/>
          <a:p>
            <a:pPr algn="r"/>
            <a:r>
              <a:rPr lang="en-US" sz="800" dirty="0">
                <a:latin typeface="Garamond" panose="02020404030301010803" pitchFamily="18" charset="0"/>
              </a:rPr>
              <a:t>Add to cart</a:t>
            </a:r>
            <a:endParaRPr lang="en-PH" sz="800" dirty="0">
              <a:latin typeface="Garamond" panose="02020404030301010803" pitchFamily="18" charset="0"/>
            </a:endParaRPr>
          </a:p>
        </p:txBody>
      </p:sp>
      <p:pic>
        <p:nvPicPr>
          <p:cNvPr id="29" name="Graphic 28" descr="Shopping cart">
            <a:extLst>
              <a:ext uri="{FF2B5EF4-FFF2-40B4-BE49-F238E27FC236}">
                <a16:creationId xmlns:a16="http://schemas.microsoft.com/office/drawing/2014/main" id="{B69F2CC4-4B7B-5138-3F6D-076A410EC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252" y="3376742"/>
            <a:ext cx="393766" cy="39376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3C03A37-F86E-9B29-86B0-13D847C1DB81}"/>
              </a:ext>
            </a:extLst>
          </p:cNvPr>
          <p:cNvSpPr txBox="1"/>
          <p:nvPr/>
        </p:nvSpPr>
        <p:spPr>
          <a:xfrm>
            <a:off x="1901905" y="3802599"/>
            <a:ext cx="159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Buy Now</a:t>
            </a:r>
            <a:endParaRPr lang="en-AU" sz="20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EEC0B8-89B5-6DEC-C191-4A8B38361AD3}"/>
              </a:ext>
            </a:extLst>
          </p:cNvPr>
          <p:cNvSpPr txBox="1"/>
          <p:nvPr/>
        </p:nvSpPr>
        <p:spPr>
          <a:xfrm>
            <a:off x="829191" y="5420051"/>
            <a:ext cx="368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i="0" dirty="0">
                <a:effectLst/>
                <a:latin typeface="Garamond" panose="02020404030301010803" pitchFamily="18" charset="0"/>
              </a:rPr>
              <a:t>Product Ratings</a:t>
            </a:r>
          </a:p>
          <a:p>
            <a:endParaRPr lang="en-PH" sz="1200" dirty="0">
              <a:solidFill>
                <a:srgbClr val="D0011B"/>
              </a:solidFill>
              <a:latin typeface="Garamond" panose="02020404030301010803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8C3D8AF-9370-CB68-98F9-A2069B7472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52990" r="-643" b="24383"/>
          <a:stretch/>
        </p:blipFill>
        <p:spPr>
          <a:xfrm flipV="1">
            <a:off x="829191" y="5633635"/>
            <a:ext cx="1010213" cy="17810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7BD3751-4C1C-3D4D-612C-D6BBE3DFBAF3}"/>
              </a:ext>
            </a:extLst>
          </p:cNvPr>
          <p:cNvSpPr/>
          <p:nvPr/>
        </p:nvSpPr>
        <p:spPr>
          <a:xfrm>
            <a:off x="1191135" y="6087553"/>
            <a:ext cx="329866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D08DC8-916F-F0BA-CFE6-8108F7E594E7}"/>
              </a:ext>
            </a:extLst>
          </p:cNvPr>
          <p:cNvSpPr txBox="1"/>
          <p:nvPr/>
        </p:nvSpPr>
        <p:spPr>
          <a:xfrm>
            <a:off x="831067" y="5845650"/>
            <a:ext cx="89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i="0" dirty="0">
                <a:effectLst/>
                <a:latin typeface="Garamond" panose="02020404030301010803" pitchFamily="18" charset="0"/>
              </a:rPr>
              <a:t>Feedback:</a:t>
            </a:r>
            <a:endParaRPr lang="en-AU" sz="1200" b="1" dirty="0">
              <a:latin typeface="Garamond" panose="020204040303010108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AE79C6-4895-80A7-EBCB-CB83914C925E}"/>
              </a:ext>
            </a:extLst>
          </p:cNvPr>
          <p:cNvSpPr txBox="1"/>
          <p:nvPr/>
        </p:nvSpPr>
        <p:spPr>
          <a:xfrm>
            <a:off x="2070056" y="3396302"/>
            <a:ext cx="109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0" i="0" dirty="0">
                <a:effectLst/>
                <a:latin typeface="Garamond" panose="02020404030301010803" pitchFamily="18" charset="0"/>
              </a:rPr>
              <a:t>Quantity:</a:t>
            </a:r>
            <a:endParaRPr lang="en-US" b="0" i="0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47198C-87A8-F70B-D836-62FD4466B684}"/>
              </a:ext>
            </a:extLst>
          </p:cNvPr>
          <p:cNvSpPr txBox="1"/>
          <p:nvPr/>
        </p:nvSpPr>
        <p:spPr>
          <a:xfrm>
            <a:off x="3137995" y="3371403"/>
            <a:ext cx="143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Garamond" panose="02020404030301010803" pitchFamily="18" charset="0"/>
              </a:rPr>
              <a:t>-      1kg     +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FA52CED-C07B-5A68-45CB-5403E2182F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5" t="25956" r="3125" b="26423"/>
          <a:stretch/>
        </p:blipFill>
        <p:spPr>
          <a:xfrm>
            <a:off x="6969423" y="382241"/>
            <a:ext cx="2857736" cy="63284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8BD16A6-A0AD-7C53-8E35-C734D2C4EBEA}"/>
              </a:ext>
            </a:extLst>
          </p:cNvPr>
          <p:cNvSpPr txBox="1"/>
          <p:nvPr/>
        </p:nvSpPr>
        <p:spPr>
          <a:xfrm>
            <a:off x="6848777" y="1125488"/>
            <a:ext cx="3006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dirty="0">
                <a:latin typeface="Garamond" panose="02020404030301010803" pitchFamily="18" charset="0"/>
              </a:rPr>
              <a:t>Rice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7C5716-76B4-A199-AA43-C0445E38541A}"/>
              </a:ext>
            </a:extLst>
          </p:cNvPr>
          <p:cNvSpPr txBox="1"/>
          <p:nvPr/>
        </p:nvSpPr>
        <p:spPr>
          <a:xfrm>
            <a:off x="6837850" y="1345492"/>
            <a:ext cx="3006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dirty="0">
                <a:latin typeface="Garamond" panose="02020404030301010803" pitchFamily="18" charset="0"/>
              </a:rPr>
              <a:t>Diapers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8BC9A4-89F8-92F6-D66E-13744C08EEB4}"/>
              </a:ext>
            </a:extLst>
          </p:cNvPr>
          <p:cNvSpPr txBox="1"/>
          <p:nvPr/>
        </p:nvSpPr>
        <p:spPr>
          <a:xfrm>
            <a:off x="6826923" y="1591079"/>
            <a:ext cx="3006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dirty="0">
                <a:latin typeface="Garamond" panose="02020404030301010803" pitchFamily="18" charset="0"/>
              </a:rPr>
              <a:t>Shampoo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963824-62F2-3BA6-4F47-2DA1169B91C2}"/>
              </a:ext>
            </a:extLst>
          </p:cNvPr>
          <p:cNvCxnSpPr>
            <a:cxnSpLocks/>
          </p:cNvCxnSpPr>
          <p:nvPr/>
        </p:nvCxnSpPr>
        <p:spPr>
          <a:xfrm>
            <a:off x="6879773" y="1329994"/>
            <a:ext cx="319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A09D8-5E19-9948-6BE6-9E8FD1A70033}"/>
              </a:ext>
            </a:extLst>
          </p:cNvPr>
          <p:cNvCxnSpPr>
            <a:cxnSpLocks/>
          </p:cNvCxnSpPr>
          <p:nvPr/>
        </p:nvCxnSpPr>
        <p:spPr>
          <a:xfrm>
            <a:off x="6887522" y="1555886"/>
            <a:ext cx="319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A048D7F-20D6-6F16-051C-A8969B337F09}"/>
              </a:ext>
            </a:extLst>
          </p:cNvPr>
          <p:cNvCxnSpPr>
            <a:cxnSpLocks/>
          </p:cNvCxnSpPr>
          <p:nvPr/>
        </p:nvCxnSpPr>
        <p:spPr>
          <a:xfrm>
            <a:off x="6887522" y="1808501"/>
            <a:ext cx="319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D0B398-7F82-1987-E803-BB8DFE943E0E}"/>
              </a:ext>
            </a:extLst>
          </p:cNvPr>
          <p:cNvSpPr txBox="1"/>
          <p:nvPr/>
        </p:nvSpPr>
        <p:spPr>
          <a:xfrm>
            <a:off x="6790549" y="3551736"/>
            <a:ext cx="2136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1" i="0" dirty="0">
                <a:effectLst/>
                <a:latin typeface="Garamond" panose="02020404030301010803" pitchFamily="18" charset="0"/>
              </a:rPr>
              <a:t>JASMINE RICE </a:t>
            </a:r>
          </a:p>
          <a:p>
            <a:r>
              <a:rPr lang="en-PH" sz="1000" b="1" i="0" dirty="0">
                <a:effectLst/>
                <a:latin typeface="Garamond" panose="02020404030301010803" pitchFamily="18" charset="0"/>
              </a:rPr>
              <a:t>5 kilograms per pack</a:t>
            </a:r>
            <a:endParaRPr lang="en-AU" sz="1000" b="1" dirty="0">
              <a:latin typeface="Garamond" panose="02020404030301010803" pitchFamily="18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F94CB8A-108F-CF19-163B-EE356A9D2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9773" y="2019721"/>
            <a:ext cx="1178624" cy="158155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6EF6388-5E87-0598-3D32-DB79EF9830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6634" y="2073730"/>
            <a:ext cx="1093859" cy="149734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946AD01-7A18-66FE-06B3-5193A5A65607}"/>
              </a:ext>
            </a:extLst>
          </p:cNvPr>
          <p:cNvSpPr txBox="1"/>
          <p:nvPr/>
        </p:nvSpPr>
        <p:spPr>
          <a:xfrm>
            <a:off x="8765159" y="3539789"/>
            <a:ext cx="2136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1" i="0" dirty="0">
                <a:effectLst/>
                <a:latin typeface="Garamond" panose="02020404030301010803" pitchFamily="18" charset="0"/>
              </a:rPr>
              <a:t>Golden Grains </a:t>
            </a:r>
            <a:r>
              <a:rPr lang="en-PH" sz="1000" b="1" i="0" dirty="0" err="1">
                <a:effectLst/>
                <a:latin typeface="Garamond" panose="02020404030301010803" pitchFamily="18" charset="0"/>
              </a:rPr>
              <a:t>Dinurado</a:t>
            </a:r>
            <a:endParaRPr lang="en-PH" sz="1000" b="1" i="0" dirty="0">
              <a:effectLst/>
              <a:latin typeface="Garamond" panose="02020404030301010803" pitchFamily="18" charset="0"/>
            </a:endParaRPr>
          </a:p>
          <a:p>
            <a:r>
              <a:rPr lang="en-PH" sz="1000" b="1" i="0" dirty="0">
                <a:effectLst/>
                <a:latin typeface="Garamond" panose="02020404030301010803" pitchFamily="18" charset="0"/>
              </a:rPr>
              <a:t>Rice 25kg</a:t>
            </a:r>
            <a:endParaRPr lang="en-AU" sz="1000" b="1" dirty="0">
              <a:latin typeface="Garamond" panose="02020404030301010803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645D25-837A-5A94-6F46-6E5F4F36130E}"/>
              </a:ext>
            </a:extLst>
          </p:cNvPr>
          <p:cNvSpPr txBox="1"/>
          <p:nvPr/>
        </p:nvSpPr>
        <p:spPr>
          <a:xfrm>
            <a:off x="8547390" y="3858466"/>
            <a:ext cx="107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₱</a:t>
            </a:r>
            <a:r>
              <a:rPr lang="en-PH" sz="1200" dirty="0">
                <a:solidFill>
                  <a:schemeClr val="accent1"/>
                </a:solidFill>
                <a:latin typeface="Roboto" panose="02000000000000000000" pitchFamily="2" charset="0"/>
              </a:rPr>
              <a:t>1,400</a:t>
            </a:r>
            <a:endParaRPr lang="en-AU" sz="12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AA9454F-9EA7-FFBB-40EF-F46EE66542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" t="52990" r="22917" b="24383"/>
          <a:stretch/>
        </p:blipFill>
        <p:spPr>
          <a:xfrm flipV="1">
            <a:off x="8805481" y="4084208"/>
            <a:ext cx="536662" cy="1237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AFA75C1-3D9F-FC32-C2E5-95CBAB0A2609}"/>
              </a:ext>
            </a:extLst>
          </p:cNvPr>
          <p:cNvSpPr txBox="1"/>
          <p:nvPr/>
        </p:nvSpPr>
        <p:spPr>
          <a:xfrm>
            <a:off x="9308523" y="4020875"/>
            <a:ext cx="7020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b="1" dirty="0">
                <a:latin typeface="Garamond" panose="02020404030301010803" pitchFamily="18" charset="0"/>
              </a:rPr>
              <a:t>505 sold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772DCED-C6BD-01A9-5725-130BCBA198D7}"/>
              </a:ext>
            </a:extLst>
          </p:cNvPr>
          <p:cNvSpPr txBox="1"/>
          <p:nvPr/>
        </p:nvSpPr>
        <p:spPr>
          <a:xfrm>
            <a:off x="6677934" y="3903161"/>
            <a:ext cx="107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₱297</a:t>
            </a:r>
            <a:endParaRPr lang="en-AU" sz="12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1BF93AC1-6404-8D30-A13B-309012AE60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52990" r="-643" b="24383"/>
          <a:stretch/>
        </p:blipFill>
        <p:spPr>
          <a:xfrm flipV="1">
            <a:off x="6775740" y="4113025"/>
            <a:ext cx="702068" cy="12377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F5AB9C5-2D90-7CEB-30DB-0957CFB7F49F}"/>
              </a:ext>
            </a:extLst>
          </p:cNvPr>
          <p:cNvSpPr txBox="1"/>
          <p:nvPr/>
        </p:nvSpPr>
        <p:spPr>
          <a:xfrm>
            <a:off x="7374193" y="4051547"/>
            <a:ext cx="7020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b="1" dirty="0">
                <a:latin typeface="Garamond" panose="02020404030301010803" pitchFamily="18" charset="0"/>
              </a:rPr>
              <a:t>450 sold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DDF3B11-26CB-99B4-CD63-EC66689A17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7685" y="4401146"/>
            <a:ext cx="1079483" cy="1430026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DF0A4FD-3391-734C-5882-7BC320F31B1F}"/>
              </a:ext>
            </a:extLst>
          </p:cNvPr>
          <p:cNvSpPr txBox="1"/>
          <p:nvPr/>
        </p:nvSpPr>
        <p:spPr>
          <a:xfrm>
            <a:off x="6737228" y="5795463"/>
            <a:ext cx="2886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1" i="0" dirty="0">
                <a:effectLst/>
                <a:latin typeface="Garamond" panose="02020404030301010803" pitchFamily="18" charset="0"/>
              </a:rPr>
              <a:t>Golden Grains </a:t>
            </a:r>
          </a:p>
          <a:p>
            <a:r>
              <a:rPr lang="en-PH" sz="1000" b="1" i="0" dirty="0">
                <a:effectLst/>
                <a:latin typeface="Garamond" panose="02020404030301010803" pitchFamily="18" charset="0"/>
              </a:rPr>
              <a:t>Sinandomeng Rice 25kg</a:t>
            </a:r>
            <a:endParaRPr lang="en-AU" sz="1000" b="1" dirty="0">
              <a:latin typeface="Garamond" panose="02020404030301010803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B3FB6C-6E58-E7FD-4B6F-5C4629068E5B}"/>
              </a:ext>
            </a:extLst>
          </p:cNvPr>
          <p:cNvSpPr txBox="1"/>
          <p:nvPr/>
        </p:nvSpPr>
        <p:spPr>
          <a:xfrm>
            <a:off x="6541268" y="6149371"/>
            <a:ext cx="107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solidFill>
                  <a:schemeClr val="accent1"/>
                </a:solidFill>
                <a:latin typeface="Roboto" panose="02000000000000000000" pitchFamily="2" charset="0"/>
              </a:rPr>
              <a:t> </a:t>
            </a:r>
            <a:r>
              <a:rPr lang="en-PH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₱ </a:t>
            </a:r>
            <a:r>
              <a:rPr lang="en-PH" sz="1200" dirty="0">
                <a:solidFill>
                  <a:schemeClr val="accent1"/>
                </a:solidFill>
                <a:latin typeface="Roboto" panose="02000000000000000000" pitchFamily="2" charset="0"/>
              </a:rPr>
              <a:t>1,265</a:t>
            </a:r>
            <a:endParaRPr lang="en-AU" sz="12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AC9D5E53-386F-39A8-07BD-D4D8A8C309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52990" r="-643" b="24383"/>
          <a:stretch/>
        </p:blipFill>
        <p:spPr>
          <a:xfrm flipV="1">
            <a:off x="6712309" y="6361826"/>
            <a:ext cx="702068" cy="123775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C45C51E-D77B-6AC6-0C4E-AAE97C76D0C6}"/>
              </a:ext>
            </a:extLst>
          </p:cNvPr>
          <p:cNvSpPr txBox="1"/>
          <p:nvPr/>
        </p:nvSpPr>
        <p:spPr>
          <a:xfrm>
            <a:off x="7331162" y="6284832"/>
            <a:ext cx="797770" cy="27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b="1" dirty="0">
                <a:latin typeface="Garamond" panose="02020404030301010803" pitchFamily="18" charset="0"/>
              </a:rPr>
              <a:t>2,092 sold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EF8A5C4-ABDF-D8DC-94EF-76C12DD995A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339" b="95858" l="3683" r="95751">
                        <a14:foregroundMark x1="21530" y1="15779" x2="3966" y2="10848"/>
                        <a14:foregroundMark x1="3966" y1="10848" x2="3966" y2="10848"/>
                        <a14:foregroundMark x1="4816" y1="14201" x2="20680" y2="4142"/>
                        <a14:foregroundMark x1="20680" y1="4142" x2="67989" y2="2959"/>
                        <a14:foregroundMark x1="67989" y1="2959" x2="92351" y2="2959"/>
                        <a14:foregroundMark x1="92351" y1="2959" x2="94334" y2="17160"/>
                        <a14:foregroundMark x1="94334" y1="17160" x2="85836" y2="28402"/>
                        <a14:foregroundMark x1="85836" y1="28402" x2="84136" y2="29191"/>
                        <a14:foregroundMark x1="87535" y1="11045" x2="70538" y2="11045"/>
                        <a14:foregroundMark x1="69122" y1="11045" x2="46459" y2="11440"/>
                        <a14:foregroundMark x1="69972" y1="10256" x2="25212" y2="10454"/>
                        <a14:foregroundMark x1="47592" y1="8284" x2="15581" y2="7890"/>
                        <a14:foregroundMark x1="11048" y1="4536" x2="95751" y2="5128"/>
                        <a14:foregroundMark x1="18414" y1="31164" x2="15864" y2="84615"/>
                        <a14:foregroundMark x1="15864" y1="84615" x2="7649" y2="96055"/>
                        <a14:foregroundMark x1="7649" y1="96055" x2="58924" y2="95464"/>
                        <a14:foregroundMark x1="58924" y1="95464" x2="80453" y2="95858"/>
                        <a14:foregroundMark x1="80453" y1="95858" x2="86402" y2="29586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728679" y="4315212"/>
            <a:ext cx="1488533" cy="1580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8AE7BCAF-5767-8137-B8C8-591987740750}"/>
              </a:ext>
            </a:extLst>
          </p:cNvPr>
          <p:cNvSpPr txBox="1"/>
          <p:nvPr/>
        </p:nvSpPr>
        <p:spPr>
          <a:xfrm>
            <a:off x="8787013" y="5825942"/>
            <a:ext cx="2136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dirty="0">
                <a:effectLst/>
                <a:latin typeface="Garamond" panose="02020404030301010803" pitchFamily="18" charset="0"/>
              </a:rPr>
              <a:t>Kitchen Marks Local </a:t>
            </a:r>
          </a:p>
          <a:p>
            <a:r>
              <a:rPr lang="en-US" sz="1000" b="1" i="0" dirty="0">
                <a:effectLst/>
                <a:latin typeface="Garamond" panose="02020404030301010803" pitchFamily="18" charset="0"/>
              </a:rPr>
              <a:t>Jasmine 10 kilos</a:t>
            </a:r>
            <a:endParaRPr lang="en-AU" sz="1000" b="1" dirty="0">
              <a:latin typeface="Garamond" panose="02020404030301010803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79E8CB2-76E5-F984-A48E-E1E36BF5436A}"/>
              </a:ext>
            </a:extLst>
          </p:cNvPr>
          <p:cNvSpPr txBox="1"/>
          <p:nvPr/>
        </p:nvSpPr>
        <p:spPr>
          <a:xfrm>
            <a:off x="8518455" y="6158583"/>
            <a:ext cx="107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₱ </a:t>
            </a:r>
            <a:r>
              <a:rPr lang="en-AU" sz="1200" b="1" dirty="0">
                <a:solidFill>
                  <a:schemeClr val="accent1"/>
                </a:solidFill>
                <a:latin typeface="Garamond" panose="02020404030301010803" pitchFamily="18" charset="0"/>
              </a:rPr>
              <a:t>590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B27616F-A33C-3138-8FD5-30F6F05F7D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52990" r="-643" b="24383"/>
          <a:stretch/>
        </p:blipFill>
        <p:spPr>
          <a:xfrm flipV="1">
            <a:off x="8806427" y="6352580"/>
            <a:ext cx="702068" cy="123775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709A19EA-8B78-A77B-51B9-6F5262A62B2A}"/>
              </a:ext>
            </a:extLst>
          </p:cNvPr>
          <p:cNvSpPr txBox="1"/>
          <p:nvPr/>
        </p:nvSpPr>
        <p:spPr>
          <a:xfrm>
            <a:off x="9414059" y="6282722"/>
            <a:ext cx="7977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b="1" dirty="0">
                <a:latin typeface="Garamond" panose="02020404030301010803" pitchFamily="18" charset="0"/>
              </a:rPr>
              <a:t>2,096 sold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947DB3D-FEE7-3563-23AF-73D70EAC475E}"/>
              </a:ext>
            </a:extLst>
          </p:cNvPr>
          <p:cNvSpPr txBox="1"/>
          <p:nvPr/>
        </p:nvSpPr>
        <p:spPr>
          <a:xfrm>
            <a:off x="6819920" y="909998"/>
            <a:ext cx="3006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b="1" dirty="0">
                <a:latin typeface="Garamond" panose="02020404030301010803" pitchFamily="18" charset="0"/>
              </a:rPr>
              <a:t>Recent Search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1110D685-27FD-E4E3-FE3B-90328FB82A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29" y="169991"/>
            <a:ext cx="943625" cy="943625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37CF4087-52B8-2A56-378D-946DF78414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48" y="198450"/>
            <a:ext cx="943625" cy="9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4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9394C7-3C71-4F4E-8424-B8781ED53D6F}"/>
              </a:ext>
            </a:extLst>
          </p:cNvPr>
          <p:cNvSpPr/>
          <p:nvPr/>
        </p:nvSpPr>
        <p:spPr>
          <a:xfrm>
            <a:off x="680496" y="184505"/>
            <a:ext cx="4353340" cy="6488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AU" sz="10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5513AA-1173-4AF0-8CF2-4952C9F7B21E}"/>
              </a:ext>
            </a:extLst>
          </p:cNvPr>
          <p:cNvSpPr/>
          <p:nvPr/>
        </p:nvSpPr>
        <p:spPr>
          <a:xfrm>
            <a:off x="6325699" y="184505"/>
            <a:ext cx="4353340" cy="6482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3468BE-7A1B-4C39-9B1A-19AC99B2DA36}"/>
              </a:ext>
            </a:extLst>
          </p:cNvPr>
          <p:cNvSpPr/>
          <p:nvPr/>
        </p:nvSpPr>
        <p:spPr>
          <a:xfrm>
            <a:off x="6325699" y="1212826"/>
            <a:ext cx="4353340" cy="5304303"/>
          </a:xfrm>
          <a:prstGeom prst="roundRect">
            <a:avLst>
              <a:gd name="adj" fmla="val 1066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04D0E-0A02-4495-8DA0-FEC80F97D9A3}"/>
              </a:ext>
            </a:extLst>
          </p:cNvPr>
          <p:cNvSpPr txBox="1"/>
          <p:nvPr/>
        </p:nvSpPr>
        <p:spPr>
          <a:xfrm>
            <a:off x="2329858" y="456135"/>
            <a:ext cx="24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Cambria" panose="02040503050406030204" pitchFamily="18" charset="0"/>
              </a:rPr>
              <a:t>Cart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ABC27-B980-4C60-B588-74F5ADF8DB9D}"/>
              </a:ext>
            </a:extLst>
          </p:cNvPr>
          <p:cNvSpPr txBox="1"/>
          <p:nvPr/>
        </p:nvSpPr>
        <p:spPr>
          <a:xfrm>
            <a:off x="7701631" y="539102"/>
            <a:ext cx="183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Cambria" panose="02040503050406030204" pitchFamily="18" charset="0"/>
              </a:rPr>
              <a:t>Check Out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3B5ED-D8F6-4101-AC09-77EB8F9E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72" y="5998924"/>
            <a:ext cx="566977" cy="518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E2B3D-827E-431F-863D-F8E95C5CE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66" y="6012558"/>
            <a:ext cx="955559" cy="5670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C76548-CA00-4146-AA9A-F4A07D715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24" y="6071698"/>
            <a:ext cx="433286" cy="433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5E05B-4E25-4F06-A502-795C2ED1A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725" y="6105550"/>
            <a:ext cx="569967" cy="438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FD4309-ECDA-43FC-98DE-76CBCFAF7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431" y="562777"/>
            <a:ext cx="561856" cy="43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5ED8CE-DC73-4605-B7E2-AFF849609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654" y="1495654"/>
            <a:ext cx="1178624" cy="15815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A50E13-7634-4E8C-8232-26D07927D1C4}"/>
              </a:ext>
            </a:extLst>
          </p:cNvPr>
          <p:cNvSpPr txBox="1"/>
          <p:nvPr/>
        </p:nvSpPr>
        <p:spPr>
          <a:xfrm>
            <a:off x="2358588" y="1894663"/>
            <a:ext cx="184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Garamond" panose="02020404030301010803" pitchFamily="18" charset="0"/>
              </a:rPr>
              <a:t>JASMINE RICE </a:t>
            </a:r>
          </a:p>
          <a:p>
            <a:r>
              <a:rPr lang="en-AU" dirty="0">
                <a:latin typeface="Garamond" panose="02020404030301010803" pitchFamily="18" charset="0"/>
              </a:rPr>
              <a:t>5 kg per pack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3CD30-0FE9-4FBB-9F81-C2A98860F1CE}"/>
              </a:ext>
            </a:extLst>
          </p:cNvPr>
          <p:cNvSpPr txBox="1"/>
          <p:nvPr/>
        </p:nvSpPr>
        <p:spPr>
          <a:xfrm>
            <a:off x="2588736" y="2538041"/>
            <a:ext cx="95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accent1"/>
                </a:solidFill>
                <a:latin typeface="Roboto" panose="02000000000000000000" pitchFamily="2" charset="0"/>
              </a:rPr>
              <a:t>₱297</a:t>
            </a:r>
            <a:endParaRPr lang="en-AU" sz="16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74AADC-8ED9-4712-AAA9-563E081FB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7057" y="2331199"/>
            <a:ext cx="338554" cy="3385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542B74-6B38-4556-B35B-BF07EC9B68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7353" y="1605849"/>
            <a:ext cx="347502" cy="3475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95AFD1-99DA-492B-A129-051B0647CF48}"/>
              </a:ext>
            </a:extLst>
          </p:cNvPr>
          <p:cNvSpPr txBox="1"/>
          <p:nvPr/>
        </p:nvSpPr>
        <p:spPr>
          <a:xfrm>
            <a:off x="4147353" y="1938617"/>
            <a:ext cx="45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5B66BD-7DA2-4F6A-B6B0-53B14EFCA3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2811" y="3344446"/>
            <a:ext cx="731583" cy="10973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5B7E593-8393-40DC-8D97-0699C663D8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0464" y="3197148"/>
            <a:ext cx="347502" cy="3475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ED95AA-681A-4510-8C5A-CAAF7DE29A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1772" y="3845533"/>
            <a:ext cx="341406" cy="3414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6D0F70C-98B2-40FB-A852-A0513753B851}"/>
              </a:ext>
            </a:extLst>
          </p:cNvPr>
          <p:cNvSpPr txBox="1"/>
          <p:nvPr/>
        </p:nvSpPr>
        <p:spPr>
          <a:xfrm>
            <a:off x="4081289" y="3516483"/>
            <a:ext cx="26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8DB62F-63CC-4A1C-A42E-D55871B7DC1A}"/>
              </a:ext>
            </a:extLst>
          </p:cNvPr>
          <p:cNvSpPr txBox="1"/>
          <p:nvPr/>
        </p:nvSpPr>
        <p:spPr>
          <a:xfrm>
            <a:off x="2205365" y="3486172"/>
            <a:ext cx="15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ambria" panose="02040503050406030204" pitchFamily="18" charset="0"/>
              </a:rPr>
              <a:t>Coca- Cola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DA9280-9275-4804-93AE-838CE730DC43}"/>
              </a:ext>
            </a:extLst>
          </p:cNvPr>
          <p:cNvSpPr txBox="1"/>
          <p:nvPr/>
        </p:nvSpPr>
        <p:spPr>
          <a:xfrm>
            <a:off x="2555154" y="3851231"/>
            <a:ext cx="73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1"/>
                </a:solidFill>
                <a:latin typeface="Roboto" panose="02000000000000000000"/>
              </a:rPr>
              <a:t>₱15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1404E1-BFBF-4B19-80DD-213DFE705EFD}"/>
              </a:ext>
            </a:extLst>
          </p:cNvPr>
          <p:cNvSpPr txBox="1"/>
          <p:nvPr/>
        </p:nvSpPr>
        <p:spPr>
          <a:xfrm>
            <a:off x="1229472" y="5341257"/>
            <a:ext cx="228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TOTAL:     </a:t>
            </a:r>
            <a:r>
              <a:rPr lang="en-AU" dirty="0">
                <a:solidFill>
                  <a:schemeClr val="accent1"/>
                </a:solidFill>
                <a:latin typeface="Roboto" panose="02000000000000000000"/>
              </a:rPr>
              <a:t>₱327</a:t>
            </a:r>
          </a:p>
          <a:p>
            <a:r>
              <a:rPr lang="en-AU" dirty="0"/>
              <a:t> 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9BBA52-FDA0-4C85-93E9-EE41FF307E55}"/>
              </a:ext>
            </a:extLst>
          </p:cNvPr>
          <p:cNvSpPr/>
          <p:nvPr/>
        </p:nvSpPr>
        <p:spPr>
          <a:xfrm>
            <a:off x="3383107" y="5272021"/>
            <a:ext cx="1394715" cy="50979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latin typeface="Garamond" panose="02020404030301010803" pitchFamily="18" charset="0"/>
              </a:rPr>
              <a:t>Check 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CA4A07-DD9D-4146-B2B5-3DF88BC95FE4}"/>
              </a:ext>
            </a:extLst>
          </p:cNvPr>
          <p:cNvSpPr/>
          <p:nvPr/>
        </p:nvSpPr>
        <p:spPr>
          <a:xfrm>
            <a:off x="6590331" y="1363776"/>
            <a:ext cx="210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>
                <a:latin typeface="Garamond" panose="02020404030301010803" pitchFamily="18" charset="0"/>
              </a:rPr>
              <a:t>Shipping 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7A885D-AE05-4285-B6D1-833064E0CEE5}"/>
              </a:ext>
            </a:extLst>
          </p:cNvPr>
          <p:cNvSpPr/>
          <p:nvPr/>
        </p:nvSpPr>
        <p:spPr>
          <a:xfrm>
            <a:off x="6997532" y="1858130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dirty="0">
                <a:solidFill>
                  <a:prstClr val="black">
                    <a:lumMod val="50000"/>
                    <a:lumOff val="50000"/>
                  </a:prstClr>
                </a:solidFill>
                <a:latin typeface="Garamond" panose="02020404030301010803" pitchFamily="18" charset="0"/>
              </a:rPr>
              <a:t>First 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3D4FEC-2390-4C0A-B45B-2D92A17C0906}"/>
              </a:ext>
            </a:extLst>
          </p:cNvPr>
          <p:cNvSpPr/>
          <p:nvPr/>
        </p:nvSpPr>
        <p:spPr>
          <a:xfrm>
            <a:off x="8530052" y="1841716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dirty="0">
                <a:solidFill>
                  <a:prstClr val="black">
                    <a:lumMod val="50000"/>
                    <a:lumOff val="50000"/>
                  </a:prstClr>
                </a:solidFill>
                <a:latin typeface="Garamond" panose="02020404030301010803" pitchFamily="18" charset="0"/>
              </a:rPr>
              <a:t>Last name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3AEE92-C0CD-4B0E-985A-1F2701CFCB39}"/>
              </a:ext>
            </a:extLst>
          </p:cNvPr>
          <p:cNvCxnSpPr>
            <a:cxnSpLocks/>
          </p:cNvCxnSpPr>
          <p:nvPr/>
        </p:nvCxnSpPr>
        <p:spPr>
          <a:xfrm>
            <a:off x="7081443" y="2176247"/>
            <a:ext cx="1029044" cy="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D38EF1-741B-4B3F-8E60-79912DEACDED}"/>
              </a:ext>
            </a:extLst>
          </p:cNvPr>
          <p:cNvCxnSpPr>
            <a:cxnSpLocks/>
          </p:cNvCxnSpPr>
          <p:nvPr/>
        </p:nvCxnSpPr>
        <p:spPr>
          <a:xfrm>
            <a:off x="8530052" y="2176247"/>
            <a:ext cx="1065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ED0FA6-6F4E-4397-9339-5987B6EFEFD3}"/>
              </a:ext>
            </a:extLst>
          </p:cNvPr>
          <p:cNvSpPr txBox="1"/>
          <p:nvPr/>
        </p:nvSpPr>
        <p:spPr>
          <a:xfrm>
            <a:off x="6997532" y="2244637"/>
            <a:ext cx="135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>
                    <a:lumMod val="50000"/>
                    <a:lumOff val="50000"/>
                  </a:prstClr>
                </a:solidFill>
                <a:latin typeface="Garamond" panose="02020404030301010803" pitchFamily="18" charset="0"/>
              </a:rPr>
              <a:t>Address</a:t>
            </a:r>
            <a:endParaRPr lang="en-A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785E2A-86D9-4720-9D29-3E4C5F1C8EFB}"/>
              </a:ext>
            </a:extLst>
          </p:cNvPr>
          <p:cNvCxnSpPr>
            <a:cxnSpLocks/>
          </p:cNvCxnSpPr>
          <p:nvPr/>
        </p:nvCxnSpPr>
        <p:spPr>
          <a:xfrm>
            <a:off x="7055141" y="2614731"/>
            <a:ext cx="2598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3A605D-84F3-4118-8DA8-F6832DA86C91}"/>
              </a:ext>
            </a:extLst>
          </p:cNvPr>
          <p:cNvCxnSpPr>
            <a:cxnSpLocks/>
          </p:cNvCxnSpPr>
          <p:nvPr/>
        </p:nvCxnSpPr>
        <p:spPr>
          <a:xfrm>
            <a:off x="7081443" y="3096287"/>
            <a:ext cx="2598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B61F9A-CFD3-4E40-AB96-6B49AA2F4D19}"/>
              </a:ext>
            </a:extLst>
          </p:cNvPr>
          <p:cNvSpPr txBox="1"/>
          <p:nvPr/>
        </p:nvSpPr>
        <p:spPr>
          <a:xfrm>
            <a:off x="6983614" y="2694486"/>
            <a:ext cx="171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>
                    <a:lumMod val="50000"/>
                    <a:lumOff val="50000"/>
                  </a:prstClr>
                </a:solidFill>
                <a:latin typeface="Garamond" panose="02020404030301010803" pitchFamily="18" charset="0"/>
              </a:rPr>
              <a:t>Contact Number</a:t>
            </a:r>
            <a:endParaRPr lang="en-AU" dirty="0"/>
          </a:p>
          <a:p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B602B-64D8-441D-9878-2D996E973850}"/>
              </a:ext>
            </a:extLst>
          </p:cNvPr>
          <p:cNvSpPr txBox="1"/>
          <p:nvPr/>
        </p:nvSpPr>
        <p:spPr>
          <a:xfrm>
            <a:off x="6651431" y="3407804"/>
            <a:ext cx="214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b="1" dirty="0">
                <a:solidFill>
                  <a:prstClr val="black"/>
                </a:solidFill>
                <a:latin typeface="Garamond" panose="02020404030301010803" pitchFamily="18" charset="0"/>
              </a:rPr>
              <a:t>Payment Method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F3E986-3B7A-4722-9E03-AC90E6A052EF}"/>
              </a:ext>
            </a:extLst>
          </p:cNvPr>
          <p:cNvSpPr/>
          <p:nvPr/>
        </p:nvSpPr>
        <p:spPr>
          <a:xfrm>
            <a:off x="8530052" y="3404352"/>
            <a:ext cx="182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Cambria" panose="02040503050406030204" pitchFamily="18" charset="0"/>
              </a:rPr>
              <a:t>Cash on Delivery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A5B866-F912-4B62-8F2A-0CD30C4309D6}"/>
              </a:ext>
            </a:extLst>
          </p:cNvPr>
          <p:cNvSpPr/>
          <p:nvPr/>
        </p:nvSpPr>
        <p:spPr>
          <a:xfrm>
            <a:off x="6669163" y="41122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>
                <a:latin typeface="Garamond" panose="02020404030301010803" pitchFamily="18" charset="0"/>
              </a:rPr>
              <a:t>Item Subtotal                            </a:t>
            </a:r>
            <a:r>
              <a:rPr lang="en-AU" dirty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en-AU" sz="1400" dirty="0">
                <a:solidFill>
                  <a:schemeClr val="accent1"/>
                </a:solidFill>
                <a:latin typeface="Roboto" panose="02000000000000000000"/>
              </a:rPr>
              <a:t>₱327   </a:t>
            </a:r>
          </a:p>
          <a:p>
            <a:r>
              <a:rPr lang="en-AU" dirty="0">
                <a:latin typeface="Garamond" panose="02020404030301010803" pitchFamily="18" charset="0"/>
              </a:rPr>
              <a:t>Shipping Subtotal                        </a:t>
            </a:r>
            <a:r>
              <a:rPr lang="en-AU" sz="1400" dirty="0">
                <a:solidFill>
                  <a:schemeClr val="accent1"/>
                </a:solidFill>
                <a:latin typeface="Roboto" panose="02000000000000000000"/>
              </a:rPr>
              <a:t>₱30</a:t>
            </a:r>
          </a:p>
          <a:p>
            <a:r>
              <a:rPr lang="en-AU" dirty="0">
                <a:latin typeface="Garamond" panose="02020404030301010803" pitchFamily="18" charset="0"/>
              </a:rPr>
              <a:t>Total Payment                            </a:t>
            </a:r>
            <a:r>
              <a:rPr lang="en-AU" sz="1400" dirty="0">
                <a:solidFill>
                  <a:schemeClr val="accent1"/>
                </a:solidFill>
                <a:latin typeface="Roboto" panose="02000000000000000000"/>
              </a:rPr>
              <a:t>₱357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31CA06D-8F06-40F6-8E65-FF0B2FF76F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5" y="309959"/>
            <a:ext cx="943625" cy="9436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E2AEEBF-4C67-426A-9666-5D37563843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40" y="275305"/>
            <a:ext cx="943625" cy="94362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26BB9BC-6853-44EF-ADD9-89AE139E92F8}"/>
              </a:ext>
            </a:extLst>
          </p:cNvPr>
          <p:cNvSpPr/>
          <p:nvPr/>
        </p:nvSpPr>
        <p:spPr>
          <a:xfrm>
            <a:off x="8898235" y="5330386"/>
            <a:ext cx="1394715" cy="50979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latin typeface="Garamond" panose="02020404030301010803" pitchFamily="18" charset="0"/>
              </a:rPr>
              <a:t>Check Out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E8D0EC4-706B-4B2C-AB3E-EE78239BC348}"/>
              </a:ext>
            </a:extLst>
          </p:cNvPr>
          <p:cNvSpPr/>
          <p:nvPr/>
        </p:nvSpPr>
        <p:spPr>
          <a:xfrm>
            <a:off x="6859397" y="1810553"/>
            <a:ext cx="3078657" cy="1456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82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9394C7-3C71-4F4E-8424-B8781ED53D6F}"/>
              </a:ext>
            </a:extLst>
          </p:cNvPr>
          <p:cNvSpPr/>
          <p:nvPr/>
        </p:nvSpPr>
        <p:spPr>
          <a:xfrm>
            <a:off x="796656" y="257908"/>
            <a:ext cx="4353340" cy="6488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5513AA-1173-4AF0-8CF2-4952C9F7B21E}"/>
              </a:ext>
            </a:extLst>
          </p:cNvPr>
          <p:cNvSpPr/>
          <p:nvPr/>
        </p:nvSpPr>
        <p:spPr>
          <a:xfrm>
            <a:off x="6325699" y="184505"/>
            <a:ext cx="4353340" cy="6482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3468BE-7A1B-4C39-9B1A-19AC99B2DA36}"/>
              </a:ext>
            </a:extLst>
          </p:cNvPr>
          <p:cNvSpPr/>
          <p:nvPr/>
        </p:nvSpPr>
        <p:spPr>
          <a:xfrm>
            <a:off x="6325699" y="1212826"/>
            <a:ext cx="4353340" cy="5304303"/>
          </a:xfrm>
          <a:prstGeom prst="roundRect">
            <a:avLst>
              <a:gd name="adj" fmla="val 1066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ABC27-B980-4C60-B588-74F5ADF8DB9D}"/>
              </a:ext>
            </a:extLst>
          </p:cNvPr>
          <p:cNvSpPr txBox="1"/>
          <p:nvPr/>
        </p:nvSpPr>
        <p:spPr>
          <a:xfrm>
            <a:off x="7567785" y="493485"/>
            <a:ext cx="211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Cambria" panose="02040503050406030204" pitchFamily="18" charset="0"/>
              </a:rPr>
              <a:t>Order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1032C-7037-4659-86DC-2FE5C9CC5175}"/>
              </a:ext>
            </a:extLst>
          </p:cNvPr>
          <p:cNvSpPr txBox="1"/>
          <p:nvPr/>
        </p:nvSpPr>
        <p:spPr>
          <a:xfrm>
            <a:off x="2203442" y="493484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Cambria" panose="02040503050406030204" pitchFamily="18" charset="0"/>
              </a:rPr>
              <a:t>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E8159-3D9A-4F60-80BB-C7BC037A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454" y="5924554"/>
            <a:ext cx="566977" cy="518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E97F6-E474-4C65-9B93-7AFECF3A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144" y="6009905"/>
            <a:ext cx="432854" cy="432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9672AD-858B-4854-B8FC-12FE6BF00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960" y="5945266"/>
            <a:ext cx="951058" cy="566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860E3C-569D-4855-9572-941C3EA8B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692" y="6009905"/>
            <a:ext cx="569967" cy="4389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03E01C-0086-4F6A-BDEF-F66E8AEA4124}"/>
              </a:ext>
            </a:extLst>
          </p:cNvPr>
          <p:cNvSpPr/>
          <p:nvPr/>
        </p:nvSpPr>
        <p:spPr>
          <a:xfrm>
            <a:off x="789403" y="969093"/>
            <a:ext cx="685824" cy="46166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Cambria" panose="02040503050406030204" pitchFamily="18" charset="0"/>
              </a:rPr>
              <a:t>All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74ABDB-CDEB-4867-982A-A154A6C3B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147" y="1844142"/>
            <a:ext cx="1178624" cy="1581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7E426B-D882-4781-B7FB-AC19381CC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2667" y="3557317"/>
            <a:ext cx="731583" cy="1097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B2C0B5-FAAD-47F6-99C9-A76B145308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10276"/>
          <a:stretch/>
        </p:blipFill>
        <p:spPr>
          <a:xfrm>
            <a:off x="1010130" y="4712557"/>
            <a:ext cx="1480437" cy="11902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5353-D89E-4D1B-A7AB-A14514D2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72" y="6049002"/>
            <a:ext cx="566977" cy="518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835153-C7C7-4E9C-9452-11B0C79F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459" y="6134353"/>
            <a:ext cx="432854" cy="432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575D49-D0FB-4EAD-B014-C04139959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015" y="6049002"/>
            <a:ext cx="951058" cy="5669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7AEE6F-4DD2-4CF3-83A6-DBBC9A49A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802" y="6134353"/>
            <a:ext cx="569967" cy="43895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0090E5-524E-492C-BEB5-DDF48BDA839D}"/>
              </a:ext>
            </a:extLst>
          </p:cNvPr>
          <p:cNvSpPr/>
          <p:nvPr/>
        </p:nvSpPr>
        <p:spPr>
          <a:xfrm>
            <a:off x="1499044" y="983302"/>
            <a:ext cx="1001908" cy="4616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Cambria" panose="02040503050406030204" pitchFamily="18" charset="0"/>
              </a:rPr>
              <a:t>Pending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8DBDEB-2883-484A-B71A-43464361CB90}"/>
              </a:ext>
            </a:extLst>
          </p:cNvPr>
          <p:cNvSpPr/>
          <p:nvPr/>
        </p:nvSpPr>
        <p:spPr>
          <a:xfrm>
            <a:off x="3875628" y="969094"/>
            <a:ext cx="1173690" cy="46166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Cambria" panose="02040503050406030204" pitchFamily="18" charset="0"/>
              </a:rPr>
              <a:t>Delivered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3D4AC-5076-4AFC-AF62-1C57D664EEA1}"/>
              </a:ext>
            </a:extLst>
          </p:cNvPr>
          <p:cNvSpPr txBox="1"/>
          <p:nvPr/>
        </p:nvSpPr>
        <p:spPr>
          <a:xfrm>
            <a:off x="2373207" y="2242007"/>
            <a:ext cx="220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mbria" panose="02040503050406030204" pitchFamily="18" charset="0"/>
              </a:rPr>
              <a:t>JASMINE RICE </a:t>
            </a:r>
          </a:p>
          <a:p>
            <a:r>
              <a:rPr lang="it-IT" dirty="0">
                <a:latin typeface="Cambria" panose="02040503050406030204" pitchFamily="18" charset="0"/>
              </a:rPr>
              <a:t>5 kg per pack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82170-2EA0-4EFB-AB34-46F3AEF5730E}"/>
              </a:ext>
            </a:extLst>
          </p:cNvPr>
          <p:cNvSpPr txBox="1"/>
          <p:nvPr/>
        </p:nvSpPr>
        <p:spPr>
          <a:xfrm>
            <a:off x="4238171" y="1659476"/>
            <a:ext cx="72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Garamond" panose="02020404030301010803" pitchFamily="18" charset="0"/>
              </a:rPr>
              <a:t>QTY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DEE0EF-FCC2-4C37-A065-FA45037E6B8F}"/>
              </a:ext>
            </a:extLst>
          </p:cNvPr>
          <p:cNvSpPr txBox="1"/>
          <p:nvPr/>
        </p:nvSpPr>
        <p:spPr>
          <a:xfrm>
            <a:off x="4429249" y="2187458"/>
            <a:ext cx="42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9A81BE-4525-465B-88C3-FA3D348536AA}"/>
              </a:ext>
            </a:extLst>
          </p:cNvPr>
          <p:cNvSpPr txBox="1"/>
          <p:nvPr/>
        </p:nvSpPr>
        <p:spPr>
          <a:xfrm>
            <a:off x="2661313" y="2780367"/>
            <a:ext cx="110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sz="1600" dirty="0">
                <a:solidFill>
                  <a:srgbClr val="4472C4"/>
                </a:solidFill>
                <a:latin typeface="Roboto" panose="02000000000000000000" pitchFamily="2" charset="0"/>
              </a:rPr>
              <a:t>₱297</a:t>
            </a:r>
            <a:endParaRPr lang="en-AU" sz="1600" b="1" dirty="0">
              <a:solidFill>
                <a:srgbClr val="4472C4"/>
              </a:solidFill>
              <a:latin typeface="Garamond" panose="020204040303010108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9E2055-5547-42EB-B5CA-DF2334B65EEA}"/>
              </a:ext>
            </a:extLst>
          </p:cNvPr>
          <p:cNvSpPr txBox="1"/>
          <p:nvPr/>
        </p:nvSpPr>
        <p:spPr>
          <a:xfrm>
            <a:off x="2646290" y="3068819"/>
            <a:ext cx="117762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Pending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C677CE-3B36-4C11-8703-B79BF3DBE226}"/>
              </a:ext>
            </a:extLst>
          </p:cNvPr>
          <p:cNvSpPr txBox="1"/>
          <p:nvPr/>
        </p:nvSpPr>
        <p:spPr>
          <a:xfrm>
            <a:off x="2481779" y="3700358"/>
            <a:ext cx="146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mbria" panose="02040503050406030204" pitchFamily="18" charset="0"/>
              </a:rPr>
              <a:t>Coca- Cola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3E21AA-FBEC-48D8-8328-E72043EFB739}"/>
              </a:ext>
            </a:extLst>
          </p:cNvPr>
          <p:cNvSpPr txBox="1"/>
          <p:nvPr/>
        </p:nvSpPr>
        <p:spPr>
          <a:xfrm>
            <a:off x="4429249" y="3713531"/>
            <a:ext cx="42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BE3EB85-39D9-4F3A-AA8D-E9D64F507965}"/>
              </a:ext>
            </a:extLst>
          </p:cNvPr>
          <p:cNvSpPr/>
          <p:nvPr/>
        </p:nvSpPr>
        <p:spPr>
          <a:xfrm>
            <a:off x="2544782" y="981993"/>
            <a:ext cx="1279130" cy="4616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Cambria" panose="02040503050406030204" pitchFamily="18" charset="0"/>
              </a:rPr>
              <a:t>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F7C9E9-EAD8-4750-8596-364AF1B4C205}"/>
              </a:ext>
            </a:extLst>
          </p:cNvPr>
          <p:cNvSpPr txBox="1"/>
          <p:nvPr/>
        </p:nvSpPr>
        <p:spPr>
          <a:xfrm>
            <a:off x="2859653" y="4049520"/>
            <a:ext cx="141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1"/>
                </a:solidFill>
                <a:latin typeface="Roboto" panose="02000000000000000000"/>
              </a:rPr>
              <a:t>₱30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6595F-CE70-42FC-966B-6C0548DEA40D}"/>
              </a:ext>
            </a:extLst>
          </p:cNvPr>
          <p:cNvSpPr txBox="1"/>
          <p:nvPr/>
        </p:nvSpPr>
        <p:spPr>
          <a:xfrm>
            <a:off x="2621689" y="4345143"/>
            <a:ext cx="12701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  <a:latin typeface="Garamond" panose="02020404030301010803" pitchFamily="18" charset="0"/>
              </a:rPr>
              <a:t>Processing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21036F-03BB-452D-A353-67E5F4AC7683}"/>
              </a:ext>
            </a:extLst>
          </p:cNvPr>
          <p:cNvSpPr txBox="1"/>
          <p:nvPr/>
        </p:nvSpPr>
        <p:spPr>
          <a:xfrm>
            <a:off x="2490567" y="4938834"/>
            <a:ext cx="140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mbria" panose="02040503050406030204" pitchFamily="18" charset="0"/>
              </a:rPr>
              <a:t>Fresh Pork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59325-2DA7-4F3C-9873-EE5035D9160D}"/>
              </a:ext>
            </a:extLst>
          </p:cNvPr>
          <p:cNvSpPr txBox="1"/>
          <p:nvPr/>
        </p:nvSpPr>
        <p:spPr>
          <a:xfrm>
            <a:off x="2708818" y="5300668"/>
            <a:ext cx="95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sz="1600" dirty="0">
                <a:solidFill>
                  <a:srgbClr val="4472C4"/>
                </a:solidFill>
                <a:latin typeface="Roboto" panose="02000000000000000000" pitchFamily="2" charset="0"/>
              </a:rPr>
              <a:t>₱315</a:t>
            </a:r>
            <a:endParaRPr lang="en-AU" sz="1600" dirty="0">
              <a:solidFill>
                <a:srgbClr val="4472C4"/>
              </a:solidFill>
              <a:latin typeface="Garamond" panose="020204040303010108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5644F6-0608-4F76-B2C9-BA181C49B190}"/>
              </a:ext>
            </a:extLst>
          </p:cNvPr>
          <p:cNvSpPr txBox="1"/>
          <p:nvPr/>
        </p:nvSpPr>
        <p:spPr>
          <a:xfrm>
            <a:off x="4445860" y="4960094"/>
            <a:ext cx="390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17A0C2-33CF-41F1-9785-DD65C45B201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52990" r="-643" b="24383"/>
          <a:stretch/>
        </p:blipFill>
        <p:spPr>
          <a:xfrm flipV="1">
            <a:off x="2612709" y="5604922"/>
            <a:ext cx="1010213" cy="1781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B10B3F2-CF45-46C3-BD1B-008D8B09C605}"/>
              </a:ext>
            </a:extLst>
          </p:cNvPr>
          <p:cNvSpPr txBox="1"/>
          <p:nvPr/>
        </p:nvSpPr>
        <p:spPr>
          <a:xfrm>
            <a:off x="3818578" y="5509884"/>
            <a:ext cx="12307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  <a:latin typeface="Garamond" panose="02020404030301010803" pitchFamily="18" charset="0"/>
              </a:rPr>
              <a:t>Buy Again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1F5F043-D192-4959-BA87-8B89E251E2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31" y="955149"/>
            <a:ext cx="2428875" cy="24288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DCA0B0-3ED1-4EBD-87F7-465D070536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46" y="2909742"/>
            <a:ext cx="4715843" cy="21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1847605-20CD-4251-94B5-E3D21F73D126}"/>
              </a:ext>
            </a:extLst>
          </p:cNvPr>
          <p:cNvSpPr/>
          <p:nvPr/>
        </p:nvSpPr>
        <p:spPr>
          <a:xfrm>
            <a:off x="796029" y="228140"/>
            <a:ext cx="4353340" cy="6488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F7A734F-4A2B-4A51-8882-76342D2AB1D3}"/>
              </a:ext>
            </a:extLst>
          </p:cNvPr>
          <p:cNvSpPr/>
          <p:nvPr/>
        </p:nvSpPr>
        <p:spPr>
          <a:xfrm>
            <a:off x="1362487" y="2509881"/>
            <a:ext cx="3078657" cy="21289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025C68-FCBB-4312-A1E9-737BF74DFE1F}"/>
              </a:ext>
            </a:extLst>
          </p:cNvPr>
          <p:cNvSpPr txBox="1"/>
          <p:nvPr/>
        </p:nvSpPr>
        <p:spPr>
          <a:xfrm>
            <a:off x="1512961" y="266433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Username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6F70B8E-BC9D-4B3C-B60D-CE951DDF6BFE}"/>
              </a:ext>
            </a:extLst>
          </p:cNvPr>
          <p:cNvSpPr/>
          <p:nvPr/>
        </p:nvSpPr>
        <p:spPr>
          <a:xfrm>
            <a:off x="2191371" y="3992572"/>
            <a:ext cx="1660151" cy="49305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Login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D81A40CF-C397-41B2-B042-4B7D385BD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60" y="230586"/>
            <a:ext cx="2428875" cy="242887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5140323-2506-443C-966D-F53A3342CD85}"/>
              </a:ext>
            </a:extLst>
          </p:cNvPr>
          <p:cNvSpPr txBox="1"/>
          <p:nvPr/>
        </p:nvSpPr>
        <p:spPr>
          <a:xfrm>
            <a:off x="1512960" y="3103303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Password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D335C3-6575-44C9-8972-7C35B24C9AF5}"/>
              </a:ext>
            </a:extLst>
          </p:cNvPr>
          <p:cNvCxnSpPr/>
          <p:nvPr/>
        </p:nvCxnSpPr>
        <p:spPr>
          <a:xfrm>
            <a:off x="1512961" y="3033671"/>
            <a:ext cx="2428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06ACC47-BB61-4038-A66D-2478B5C86020}"/>
              </a:ext>
            </a:extLst>
          </p:cNvPr>
          <p:cNvCxnSpPr>
            <a:cxnSpLocks/>
          </p:cNvCxnSpPr>
          <p:nvPr/>
        </p:nvCxnSpPr>
        <p:spPr>
          <a:xfrm>
            <a:off x="1512960" y="3472635"/>
            <a:ext cx="2428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3F0F462-3BA3-4E5B-BF78-A994BBE5FD77}"/>
              </a:ext>
            </a:extLst>
          </p:cNvPr>
          <p:cNvSpPr txBox="1"/>
          <p:nvPr/>
        </p:nvSpPr>
        <p:spPr>
          <a:xfrm>
            <a:off x="1512960" y="3463621"/>
            <a:ext cx="1855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latin typeface="Garamond" panose="02020404030301010803" pitchFamily="18" charset="0"/>
              </a:rPr>
              <a:t>Forgot password?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84C7034F-584E-4E9C-917A-8633341D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56" y="5756396"/>
            <a:ext cx="571741" cy="57174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F3E76F16-D7A7-48DD-A10F-61E36B706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39" y="5724473"/>
            <a:ext cx="635585" cy="635585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1B22B410-9E3C-4DBB-BBBC-D0FA1A8DBCEB}"/>
              </a:ext>
            </a:extLst>
          </p:cNvPr>
          <p:cNvSpPr/>
          <p:nvPr/>
        </p:nvSpPr>
        <p:spPr>
          <a:xfrm>
            <a:off x="2856097" y="6399960"/>
            <a:ext cx="45719" cy="4571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4239340-03B9-4174-A379-B2DDF11FC69A}"/>
              </a:ext>
            </a:extLst>
          </p:cNvPr>
          <p:cNvSpPr/>
          <p:nvPr/>
        </p:nvSpPr>
        <p:spPr>
          <a:xfrm>
            <a:off x="2917979" y="6399960"/>
            <a:ext cx="45719" cy="45719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B897463-C9AF-4291-90B7-BFCE3CA17530}"/>
              </a:ext>
            </a:extLst>
          </p:cNvPr>
          <p:cNvSpPr/>
          <p:nvPr/>
        </p:nvSpPr>
        <p:spPr>
          <a:xfrm>
            <a:off x="2979861" y="6402362"/>
            <a:ext cx="45719" cy="45719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70C38A-E7CA-4141-A600-1611864C3FEC}"/>
              </a:ext>
            </a:extLst>
          </p:cNvPr>
          <p:cNvSpPr txBox="1"/>
          <p:nvPr/>
        </p:nvSpPr>
        <p:spPr>
          <a:xfrm>
            <a:off x="2538901" y="4691256"/>
            <a:ext cx="92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Admin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BF6F441-3F17-4086-8830-D61AF1576D2F}"/>
              </a:ext>
            </a:extLst>
          </p:cNvPr>
          <p:cNvSpPr/>
          <p:nvPr/>
        </p:nvSpPr>
        <p:spPr>
          <a:xfrm>
            <a:off x="6892241" y="219126"/>
            <a:ext cx="4353340" cy="6488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24CCF60F-1999-42FC-805B-E2E4C1A12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2" y="370707"/>
            <a:ext cx="396992" cy="3600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C469EC8-1C63-4128-9816-010875FA4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340" y="370707"/>
            <a:ext cx="461810" cy="36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9DBACAB-D749-4817-BD13-E3C07B5BC5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647" y="370707"/>
            <a:ext cx="606693" cy="3600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960D80E-928A-456E-A268-0FE5A3239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74" y="30449"/>
            <a:ext cx="3914978" cy="190500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178C46-2F13-4B46-B42F-4CA83BD638C8}"/>
              </a:ext>
            </a:extLst>
          </p:cNvPr>
          <p:cNvCxnSpPr>
            <a:cxnSpLocks/>
          </p:cNvCxnSpPr>
          <p:nvPr/>
        </p:nvCxnSpPr>
        <p:spPr>
          <a:xfrm>
            <a:off x="6892241" y="952500"/>
            <a:ext cx="6063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D02F62-212F-47FD-9ED1-056BDE8A7E30}"/>
              </a:ext>
            </a:extLst>
          </p:cNvPr>
          <p:cNvCxnSpPr>
            <a:cxnSpLocks/>
          </p:cNvCxnSpPr>
          <p:nvPr/>
        </p:nvCxnSpPr>
        <p:spPr>
          <a:xfrm flipH="1">
            <a:off x="10763250" y="952500"/>
            <a:ext cx="4823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9FE4962-AB16-4674-B5AF-BDA67BE72A86}"/>
              </a:ext>
            </a:extLst>
          </p:cNvPr>
          <p:cNvSpPr/>
          <p:nvPr/>
        </p:nvSpPr>
        <p:spPr>
          <a:xfrm>
            <a:off x="7144042" y="1924492"/>
            <a:ext cx="3868108" cy="2030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8BD0D9D-C7C0-47D9-8B74-9A7056D15CCF}"/>
              </a:ext>
            </a:extLst>
          </p:cNvPr>
          <p:cNvSpPr txBox="1"/>
          <p:nvPr/>
        </p:nvSpPr>
        <p:spPr>
          <a:xfrm>
            <a:off x="7319963" y="2033808"/>
            <a:ext cx="59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latin typeface="Cambria" panose="02040503050406030204" pitchFamily="18" charset="0"/>
                <a:ea typeface="Cambria" panose="02040503050406030204" pitchFamily="18" charset="0"/>
              </a:rPr>
              <a:t>Users</a:t>
            </a:r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C69B2BC4-B005-4A8E-B2B7-03615752E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232861"/>
              </p:ext>
            </p:extLst>
          </p:nvPr>
        </p:nvGraphicFramePr>
        <p:xfrm>
          <a:off x="7195398" y="2679949"/>
          <a:ext cx="3584409" cy="1303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A77A1DCB-E6C0-4309-A9FF-4D619B2F7752}"/>
              </a:ext>
            </a:extLst>
          </p:cNvPr>
          <p:cNvSpPr txBox="1"/>
          <p:nvPr/>
        </p:nvSpPr>
        <p:spPr>
          <a:xfrm>
            <a:off x="7547142" y="2242978"/>
            <a:ext cx="152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ambria" panose="02040503050406030204" pitchFamily="18" charset="0"/>
                <a:ea typeface="Cambria" panose="02040503050406030204" pitchFamily="18" charset="0"/>
              </a:rPr>
              <a:t>32,234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802FB77-7CCC-44CE-8497-C98094614BEE}"/>
              </a:ext>
            </a:extLst>
          </p:cNvPr>
          <p:cNvSpPr txBox="1"/>
          <p:nvPr/>
        </p:nvSpPr>
        <p:spPr>
          <a:xfrm>
            <a:off x="7530043" y="2514659"/>
            <a:ext cx="3020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Total users in Barangay Sampaguita 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DA8BDFE-2E92-4A71-A2B5-FD92A25456B1}"/>
              </a:ext>
            </a:extLst>
          </p:cNvPr>
          <p:cNvCxnSpPr>
            <a:cxnSpLocks/>
          </p:cNvCxnSpPr>
          <p:nvPr/>
        </p:nvCxnSpPr>
        <p:spPr>
          <a:xfrm flipV="1">
            <a:off x="8439150" y="2413220"/>
            <a:ext cx="0" cy="101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AAD5AB7-52C8-4AE1-A6EA-FBDA5D3A6BED}"/>
              </a:ext>
            </a:extLst>
          </p:cNvPr>
          <p:cNvSpPr txBox="1"/>
          <p:nvPr/>
        </p:nvSpPr>
        <p:spPr>
          <a:xfrm>
            <a:off x="8416049" y="2378455"/>
            <a:ext cx="5005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0" dirty="0">
                <a:solidFill>
                  <a:srgbClr val="FF0000"/>
                </a:solidFill>
              </a:rPr>
              <a:t>+ 2.12%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078F6E0-97E2-447E-B85F-39493719C18D}"/>
              </a:ext>
            </a:extLst>
          </p:cNvPr>
          <p:cNvSpPr/>
          <p:nvPr/>
        </p:nvSpPr>
        <p:spPr>
          <a:xfrm>
            <a:off x="7272850" y="4192756"/>
            <a:ext cx="1738731" cy="528951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2B0D68F-2A63-4146-96A0-B30AB0AF8F30}"/>
              </a:ext>
            </a:extLst>
          </p:cNvPr>
          <p:cNvSpPr/>
          <p:nvPr/>
        </p:nvSpPr>
        <p:spPr>
          <a:xfrm>
            <a:off x="9135368" y="4189336"/>
            <a:ext cx="1738731" cy="528951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E2A53D6-947E-4C66-8B7A-2D8FC636F1BC}"/>
              </a:ext>
            </a:extLst>
          </p:cNvPr>
          <p:cNvSpPr/>
          <p:nvPr/>
        </p:nvSpPr>
        <p:spPr>
          <a:xfrm>
            <a:off x="7272850" y="4855520"/>
            <a:ext cx="1738731" cy="528951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02B4EAB6-37DB-437A-8D19-1E3A75347971}"/>
              </a:ext>
            </a:extLst>
          </p:cNvPr>
          <p:cNvSpPr/>
          <p:nvPr/>
        </p:nvSpPr>
        <p:spPr>
          <a:xfrm>
            <a:off x="9131263" y="4855519"/>
            <a:ext cx="1738731" cy="528951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F4843D6-BDAE-4382-A5B8-2FD92DEB24C4}"/>
              </a:ext>
            </a:extLst>
          </p:cNvPr>
          <p:cNvSpPr/>
          <p:nvPr/>
        </p:nvSpPr>
        <p:spPr>
          <a:xfrm>
            <a:off x="7342538" y="4250854"/>
            <a:ext cx="410812" cy="410281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7B0A8B3-CB92-4838-BD4B-48DA76222735}"/>
              </a:ext>
            </a:extLst>
          </p:cNvPr>
          <p:cNvSpPr/>
          <p:nvPr/>
        </p:nvSpPr>
        <p:spPr>
          <a:xfrm>
            <a:off x="9229884" y="4250854"/>
            <a:ext cx="410812" cy="410281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7CD5E6-1F38-4F4F-B772-49497D2E1C06}"/>
              </a:ext>
            </a:extLst>
          </p:cNvPr>
          <p:cNvSpPr/>
          <p:nvPr/>
        </p:nvSpPr>
        <p:spPr>
          <a:xfrm>
            <a:off x="7335628" y="4914853"/>
            <a:ext cx="410812" cy="410281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4C9FB65-A1A8-4235-BD11-72557D9BC11C}"/>
              </a:ext>
            </a:extLst>
          </p:cNvPr>
          <p:cNvSpPr/>
          <p:nvPr/>
        </p:nvSpPr>
        <p:spPr>
          <a:xfrm>
            <a:off x="9235619" y="4914853"/>
            <a:ext cx="410812" cy="410281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CC7BD91-F24F-4AC8-8743-140207C81B9A}"/>
              </a:ext>
            </a:extLst>
          </p:cNvPr>
          <p:cNvCxnSpPr>
            <a:cxnSpLocks/>
          </p:cNvCxnSpPr>
          <p:nvPr/>
        </p:nvCxnSpPr>
        <p:spPr>
          <a:xfrm flipV="1">
            <a:off x="7435680" y="4358236"/>
            <a:ext cx="188725" cy="195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3E0E7C1-DD26-42E4-B9EB-A60D03DD83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487" y="4326251"/>
            <a:ext cx="395147" cy="23447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7EB09BBD-0E10-4C03-9132-2428E319ED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13" y="4955790"/>
            <a:ext cx="294441" cy="294441"/>
          </a:xfrm>
          <a:prstGeom prst="rect">
            <a:avLst/>
          </a:prstGeom>
        </p:spPr>
      </p:pic>
      <p:sp>
        <p:nvSpPr>
          <p:cNvPr id="120" name="Arc 119">
            <a:extLst>
              <a:ext uri="{FF2B5EF4-FFF2-40B4-BE49-F238E27FC236}">
                <a16:creationId xmlns:a16="http://schemas.microsoft.com/office/drawing/2014/main" id="{9E811D1A-2568-4628-9649-09F59343481C}"/>
              </a:ext>
            </a:extLst>
          </p:cNvPr>
          <p:cNvSpPr/>
          <p:nvPr/>
        </p:nvSpPr>
        <p:spPr>
          <a:xfrm>
            <a:off x="9112124" y="5022276"/>
            <a:ext cx="448653" cy="362192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721C70A-E711-4DE8-A842-E6E569BC82B9}"/>
              </a:ext>
            </a:extLst>
          </p:cNvPr>
          <p:cNvCxnSpPr>
            <a:cxnSpLocks/>
          </p:cNvCxnSpPr>
          <p:nvPr/>
        </p:nvCxnSpPr>
        <p:spPr>
          <a:xfrm flipV="1">
            <a:off x="9336450" y="5077280"/>
            <a:ext cx="100632" cy="1260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033D1D5-8381-4995-AF8F-9AF9EE8C28FA}"/>
              </a:ext>
            </a:extLst>
          </p:cNvPr>
          <p:cNvCxnSpPr/>
          <p:nvPr/>
        </p:nvCxnSpPr>
        <p:spPr>
          <a:xfrm>
            <a:off x="9434279" y="5077278"/>
            <a:ext cx="43100" cy="73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A1179A-365E-414F-ABA2-1853EA994D7F}"/>
              </a:ext>
            </a:extLst>
          </p:cNvPr>
          <p:cNvCxnSpPr>
            <a:cxnSpLocks/>
          </p:cNvCxnSpPr>
          <p:nvPr/>
        </p:nvCxnSpPr>
        <p:spPr>
          <a:xfrm flipV="1">
            <a:off x="9474203" y="5017942"/>
            <a:ext cx="89751" cy="1280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9C99133-0267-4DB0-B70B-83F40354551C}"/>
              </a:ext>
            </a:extLst>
          </p:cNvPr>
          <p:cNvSpPr txBox="1"/>
          <p:nvPr/>
        </p:nvSpPr>
        <p:spPr>
          <a:xfrm>
            <a:off x="8058632" y="4250514"/>
            <a:ext cx="83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Sales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D59ED2F-74C2-4311-BE38-101E787541D1}"/>
              </a:ext>
            </a:extLst>
          </p:cNvPr>
          <p:cNvSpPr txBox="1"/>
          <p:nvPr/>
        </p:nvSpPr>
        <p:spPr>
          <a:xfrm>
            <a:off x="7850796" y="4914853"/>
            <a:ext cx="119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Purchases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F8FB395-0786-4609-9D19-7C1B049C2F44}"/>
              </a:ext>
            </a:extLst>
          </p:cNvPr>
          <p:cNvSpPr txBox="1"/>
          <p:nvPr/>
        </p:nvSpPr>
        <p:spPr>
          <a:xfrm>
            <a:off x="9797364" y="4250514"/>
            <a:ext cx="982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Orders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BC7E61-199F-49AA-8A5A-3B8822F34858}"/>
              </a:ext>
            </a:extLst>
          </p:cNvPr>
          <p:cNvSpPr txBox="1"/>
          <p:nvPr/>
        </p:nvSpPr>
        <p:spPr>
          <a:xfrm>
            <a:off x="9845091" y="4914853"/>
            <a:ext cx="932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growth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B7E0207-5944-49F7-8745-BCB5BE6A0DCA}"/>
              </a:ext>
            </a:extLst>
          </p:cNvPr>
          <p:cNvSpPr txBox="1"/>
          <p:nvPr/>
        </p:nvSpPr>
        <p:spPr>
          <a:xfrm>
            <a:off x="7717044" y="4430574"/>
            <a:ext cx="83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b="1" dirty="0">
                <a:latin typeface="Cambria" panose="02040503050406030204" pitchFamily="18" charset="0"/>
                <a:ea typeface="Cambria" panose="02040503050406030204" pitchFamily="18" charset="0"/>
              </a:rPr>
              <a:t>₱ 43,434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A37AC08-83DF-41A1-B624-003E4BB243B5}"/>
              </a:ext>
            </a:extLst>
          </p:cNvPr>
          <p:cNvSpPr txBox="1"/>
          <p:nvPr/>
        </p:nvSpPr>
        <p:spPr>
          <a:xfrm>
            <a:off x="7706703" y="5104036"/>
            <a:ext cx="715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b="1" dirty="0">
                <a:latin typeface="Cambria" panose="02040503050406030204" pitchFamily="18" charset="0"/>
                <a:ea typeface="Cambria" panose="02040503050406030204" pitchFamily="18" charset="0"/>
              </a:rPr>
              <a:t>₱ 43,434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F30C3F9-606E-4197-AB0E-39F762037F33}"/>
              </a:ext>
            </a:extLst>
          </p:cNvPr>
          <p:cNvSpPr txBox="1"/>
          <p:nvPr/>
        </p:nvSpPr>
        <p:spPr>
          <a:xfrm>
            <a:off x="9622894" y="4427823"/>
            <a:ext cx="860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b="1" dirty="0">
                <a:latin typeface="Cambria" panose="02040503050406030204" pitchFamily="18" charset="0"/>
                <a:ea typeface="Cambria" panose="02040503050406030204" pitchFamily="18" charset="0"/>
              </a:rPr>
              <a:t>₱ 43,434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3961ED0-AC22-4677-8EF0-8C0DC373DBED}"/>
              </a:ext>
            </a:extLst>
          </p:cNvPr>
          <p:cNvSpPr txBox="1"/>
          <p:nvPr/>
        </p:nvSpPr>
        <p:spPr>
          <a:xfrm>
            <a:off x="9587240" y="5093838"/>
            <a:ext cx="821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b="1" dirty="0">
                <a:latin typeface="Cambria" panose="02040503050406030204" pitchFamily="18" charset="0"/>
                <a:ea typeface="Cambria" panose="02040503050406030204" pitchFamily="18" charset="0"/>
              </a:rPr>
              <a:t>₱ 43,434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F8FBFC-38A0-4816-9D22-AA6D6BB03D0C}"/>
              </a:ext>
            </a:extLst>
          </p:cNvPr>
          <p:cNvSpPr txBox="1"/>
          <p:nvPr/>
        </p:nvSpPr>
        <p:spPr>
          <a:xfrm>
            <a:off x="8264041" y="4425248"/>
            <a:ext cx="903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latin typeface="Cambria" panose="02040503050406030204" pitchFamily="18" charset="0"/>
                <a:ea typeface="Cambria" panose="02040503050406030204" pitchFamily="18" charset="0"/>
              </a:rPr>
              <a:t>This month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B17D4C1-47B7-44F1-8B93-7DA3664A240D}"/>
              </a:ext>
            </a:extLst>
          </p:cNvPr>
          <p:cNvSpPr txBox="1"/>
          <p:nvPr/>
        </p:nvSpPr>
        <p:spPr>
          <a:xfrm>
            <a:off x="10160757" y="4437610"/>
            <a:ext cx="982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latin typeface="Cambria" panose="02040503050406030204" pitchFamily="18" charset="0"/>
                <a:ea typeface="Cambria" panose="02040503050406030204" pitchFamily="18" charset="0"/>
              </a:rPr>
              <a:t>This month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5BB7DF-31A9-420A-BA7B-2DB284DFF64C}"/>
              </a:ext>
            </a:extLst>
          </p:cNvPr>
          <p:cNvSpPr txBox="1"/>
          <p:nvPr/>
        </p:nvSpPr>
        <p:spPr>
          <a:xfrm>
            <a:off x="8262127" y="5128148"/>
            <a:ext cx="1046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latin typeface="Cambria" panose="02040503050406030204" pitchFamily="18" charset="0"/>
                <a:ea typeface="Cambria" panose="02040503050406030204" pitchFamily="18" charset="0"/>
              </a:rPr>
              <a:t>This month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FE13D44-CE0C-4CA3-9FFF-001ACF7F3470}"/>
              </a:ext>
            </a:extLst>
          </p:cNvPr>
          <p:cNvSpPr txBox="1"/>
          <p:nvPr/>
        </p:nvSpPr>
        <p:spPr>
          <a:xfrm>
            <a:off x="10124683" y="5102129"/>
            <a:ext cx="821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latin typeface="Cambria" panose="02040503050406030204" pitchFamily="18" charset="0"/>
                <a:ea typeface="Cambria" panose="02040503050406030204" pitchFamily="18" charset="0"/>
              </a:rPr>
              <a:t>This month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EE32D94-3F26-4745-B4FC-1DE3DDC12E4D}"/>
              </a:ext>
            </a:extLst>
          </p:cNvPr>
          <p:cNvSpPr/>
          <p:nvPr/>
        </p:nvSpPr>
        <p:spPr>
          <a:xfrm>
            <a:off x="7144042" y="1254642"/>
            <a:ext cx="3914978" cy="4573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b="1" dirty="0">
                <a:latin typeface="Cambria" panose="02040503050406030204" pitchFamily="18" charset="0"/>
                <a:ea typeface="Cambria" panose="02040503050406030204" pitchFamily="18" charset="0"/>
              </a:rPr>
              <a:t>Hi, Welcome back!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F7AA484-8254-43A5-B9EC-1BDF9C4B91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91" y="5577435"/>
            <a:ext cx="429470" cy="42947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B68D856-2E5D-468C-BEE7-3E876E1F3B4B}"/>
              </a:ext>
            </a:extLst>
          </p:cNvPr>
          <p:cNvSpPr txBox="1"/>
          <p:nvPr/>
        </p:nvSpPr>
        <p:spPr>
          <a:xfrm>
            <a:off x="7237388" y="6004844"/>
            <a:ext cx="715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>
                <a:latin typeface="Garamond" panose="02020404030301010803" pitchFamily="18" charset="0"/>
              </a:rPr>
              <a:t>Beverages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7CCC4DD-7F58-4CCD-92A7-C4F5E4C8503F}"/>
              </a:ext>
            </a:extLst>
          </p:cNvPr>
          <p:cNvSpPr/>
          <p:nvPr/>
        </p:nvSpPr>
        <p:spPr>
          <a:xfrm>
            <a:off x="7291274" y="5504422"/>
            <a:ext cx="619239" cy="76682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EDCE8BE-7B01-44E2-B2B7-9C617C97F2C0}"/>
              </a:ext>
            </a:extLst>
          </p:cNvPr>
          <p:cNvSpPr txBox="1"/>
          <p:nvPr/>
        </p:nvSpPr>
        <p:spPr>
          <a:xfrm>
            <a:off x="7992746" y="5950483"/>
            <a:ext cx="71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>
                <a:latin typeface="Garamond" panose="02020404030301010803" pitchFamily="18" charset="0"/>
              </a:rPr>
              <a:t>Personal</a:t>
            </a:r>
          </a:p>
          <a:p>
            <a:pPr algn="ctr"/>
            <a:r>
              <a:rPr lang="en-AU" sz="800" b="1" dirty="0">
                <a:latin typeface="Garamond" panose="02020404030301010803" pitchFamily="18" charset="0"/>
              </a:rPr>
              <a:t>care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6A9149B-EE6D-4ADF-8F05-E1B146EC7B43}"/>
              </a:ext>
            </a:extLst>
          </p:cNvPr>
          <p:cNvSpPr/>
          <p:nvPr/>
        </p:nvSpPr>
        <p:spPr>
          <a:xfrm>
            <a:off x="8046061" y="5498792"/>
            <a:ext cx="619239" cy="76682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50E5DE-4D1D-4EBD-B3A5-D2BB37167C91}"/>
              </a:ext>
            </a:extLst>
          </p:cNvPr>
          <p:cNvSpPr txBox="1"/>
          <p:nvPr/>
        </p:nvSpPr>
        <p:spPr>
          <a:xfrm>
            <a:off x="8746962" y="5998792"/>
            <a:ext cx="715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>
                <a:latin typeface="Garamond" panose="02020404030301010803" pitchFamily="18" charset="0"/>
              </a:rPr>
              <a:t>Rice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67D0161-DC28-4B5C-91D7-84B69DB9CECB}"/>
              </a:ext>
            </a:extLst>
          </p:cNvPr>
          <p:cNvSpPr/>
          <p:nvPr/>
        </p:nvSpPr>
        <p:spPr>
          <a:xfrm>
            <a:off x="8800848" y="5498370"/>
            <a:ext cx="619239" cy="76682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61A06CB-C84C-4047-81F3-75784247C30D}"/>
              </a:ext>
            </a:extLst>
          </p:cNvPr>
          <p:cNvSpPr txBox="1"/>
          <p:nvPr/>
        </p:nvSpPr>
        <p:spPr>
          <a:xfrm>
            <a:off x="9498132" y="6000727"/>
            <a:ext cx="715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>
                <a:latin typeface="Garamond" panose="02020404030301010803" pitchFamily="18" charset="0"/>
              </a:rPr>
              <a:t>Snack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304531F2-8BF8-4FD4-BF8B-6F5EAC11D461}"/>
              </a:ext>
            </a:extLst>
          </p:cNvPr>
          <p:cNvSpPr/>
          <p:nvPr/>
        </p:nvSpPr>
        <p:spPr>
          <a:xfrm>
            <a:off x="9552018" y="5500305"/>
            <a:ext cx="619239" cy="76682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2D535773-6F6A-4247-B543-0115EBE7F3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24" y="5648661"/>
            <a:ext cx="429307" cy="31745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697DD2A7-C8D1-4942-92C7-22CC90D1D4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453" y="5579304"/>
            <a:ext cx="465922" cy="465922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8C0B47A5-5326-4D5D-8B28-CA80ECA67CE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8"/>
          <a:stretch/>
        </p:blipFill>
        <p:spPr>
          <a:xfrm>
            <a:off x="9649230" y="5577435"/>
            <a:ext cx="475776" cy="429846"/>
          </a:xfrm>
          <a:prstGeom prst="rect">
            <a:avLst/>
          </a:prstGeom>
        </p:spPr>
      </p:pic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A4C6DC5D-9328-4505-A8D6-94B54775015E}"/>
              </a:ext>
            </a:extLst>
          </p:cNvPr>
          <p:cNvSpPr/>
          <p:nvPr/>
        </p:nvSpPr>
        <p:spPr>
          <a:xfrm>
            <a:off x="10369464" y="5782893"/>
            <a:ext cx="436629" cy="163708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A94B957-CCFA-477F-9DA8-BD5211C3A00C}"/>
              </a:ext>
            </a:extLst>
          </p:cNvPr>
          <p:cNvSpPr txBox="1"/>
          <p:nvPr/>
        </p:nvSpPr>
        <p:spPr>
          <a:xfrm>
            <a:off x="10362922" y="5620875"/>
            <a:ext cx="50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196145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335</Words>
  <Application>Microsoft Office PowerPoint</Application>
  <PresentationFormat>Widescreen</PresentationFormat>
  <Paragraphs>163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Cambria Math</vt:lpstr>
      <vt:lpstr>Garamond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bajeta</dc:creator>
  <cp:lastModifiedBy>yasmin adda</cp:lastModifiedBy>
  <cp:revision>32</cp:revision>
  <dcterms:created xsi:type="dcterms:W3CDTF">2022-07-14T06:24:27Z</dcterms:created>
  <dcterms:modified xsi:type="dcterms:W3CDTF">2022-07-21T07:30:57Z</dcterms:modified>
</cp:coreProperties>
</file>