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1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1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1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5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4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3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4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8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04" y="4410198"/>
            <a:ext cx="6617980" cy="947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6372" y="5256111"/>
            <a:ext cx="2980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/>
              <a:t>명 회   대 회 장   남 진 석</a:t>
            </a:r>
            <a:endParaRPr lang="en-US" altLang="ko-KR" dirty="0" smtClean="0"/>
          </a:p>
          <a:p>
            <a:pPr algn="dist"/>
            <a:r>
              <a:rPr lang="en-US" altLang="ko-KR" sz="1200" dirty="0" smtClean="0"/>
              <a:t>Honorary President </a:t>
            </a:r>
            <a:r>
              <a:rPr lang="en-US" altLang="ko-KR" sz="1200" dirty="0" err="1" smtClean="0"/>
              <a:t>Jin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Seok</a:t>
            </a:r>
            <a:r>
              <a:rPr lang="en-US" altLang="ko-KR" sz="1200" dirty="0" smtClean="0"/>
              <a:t> Nam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34667" y="5256111"/>
            <a:ext cx="2390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/>
              <a:t>대 회 장   </a:t>
            </a:r>
            <a:r>
              <a:rPr lang="ko-KR" altLang="en-US" dirty="0"/>
              <a:t>홍</a:t>
            </a:r>
            <a:r>
              <a:rPr lang="ko-KR" altLang="en-US" dirty="0" smtClean="0"/>
              <a:t> 병 진</a:t>
            </a:r>
            <a:endParaRPr lang="en-US" altLang="ko-KR" dirty="0" smtClean="0"/>
          </a:p>
          <a:p>
            <a:pPr algn="dist"/>
            <a:r>
              <a:rPr lang="en-US" altLang="ko-KR" sz="1200" dirty="0" smtClean="0"/>
              <a:t>President </a:t>
            </a:r>
            <a:r>
              <a:rPr lang="en-US" altLang="ko-KR" sz="1200" dirty="0" err="1" smtClean="0"/>
              <a:t>Byung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Jin</a:t>
            </a:r>
            <a:r>
              <a:rPr lang="en-US" altLang="ko-KR" sz="1200" dirty="0" smtClean="0"/>
              <a:t> Hong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654" y="4650118"/>
            <a:ext cx="1079731" cy="11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656" y="365125"/>
            <a:ext cx="10798387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 글로벌비전컵 전국태권도대회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049" y="1441874"/>
            <a:ext cx="10515600" cy="49762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온라인 전국 태권도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품새대회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65" y="6207660"/>
            <a:ext cx="3288669" cy="47084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47040" y="2700391"/>
            <a:ext cx="3549226" cy="2330026"/>
          </a:xfrm>
          <a:prstGeom prst="roundRect">
            <a:avLst>
              <a:gd name="adj" fmla="val 649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21387" y="2700391"/>
            <a:ext cx="3549226" cy="2330026"/>
          </a:xfrm>
          <a:prstGeom prst="roundRect">
            <a:avLst>
              <a:gd name="adj" fmla="val 649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95734" y="2700391"/>
            <a:ext cx="3549226" cy="2330026"/>
          </a:xfrm>
          <a:prstGeom prst="roundRect">
            <a:avLst>
              <a:gd name="adj" fmla="val 649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612349" y="5133337"/>
            <a:ext cx="1218608" cy="49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86695" y="5133337"/>
            <a:ext cx="1218608" cy="49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코트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361043" y="5146038"/>
            <a:ext cx="1218608" cy="49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대진표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9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65" y="463873"/>
            <a:ext cx="3288669" cy="4708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937" y="1727475"/>
            <a:ext cx="1840652" cy="7033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72" y="1856316"/>
            <a:ext cx="2769022" cy="4457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16" y="1697218"/>
            <a:ext cx="2689013" cy="763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9827" y="1856316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협찬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광고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99787" y="1876213"/>
            <a:ext cx="2316480" cy="5546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광고주를 모십니다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39827" y="1645920"/>
            <a:ext cx="1122385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2020 제8회 글로벌비전컵 전국태권도대회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2020-10-23T04:16:35Z</dcterms:created>
  <dcterms:modified xsi:type="dcterms:W3CDTF">2020-10-23T06:20:10Z</dcterms:modified>
</cp:coreProperties>
</file>