
<file path=[Content_Types].xml><?xml version="1.0" encoding="utf-8"?>
<Types xmlns="http://schemas.openxmlformats.org/package/2006/content-types"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ableStyles.xml" ContentType="application/vnd.openxmlformats-officedocument.presentationml.tableStyles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Default Extension="package" ContentType="application/vnd.openxmlformats-officedocument.package"/>
  <Default Extension="rels" ContentType="application/vnd.openxmlformats-package.relationships+xml"/>
  <Default Extension="xml" ContentType="application/xml"/>
  <Default Extension="jpeg" ContentType="image/jpeg"/>
  <Default Extension="jpg" ContentType="image/jpeg"/>
  <Default Extension="png" ContentType="image/png"/>
  <Default Extension="wmf" ContentType="image/x-wmf"/>
  <Default Extension="gif" ContentType="image/gif"/>
  <Default Extension="bmp" ContentType="image/png"/>
  <Default Extension="tif" ContentType="image/tiff"/>
  <Default Extension="tiff" ContentType="image/tiff"/>
  <Default Extension="emf" ContentType="image/x-emf"/>
  <Default Extension="xlsx" ContentType="application/vnd.openxmlformats-officedocument.spreadsheetml.sheet"/>
  <Default Extension="xls" ContentType="application/vnd.ms-excel"/>
  <Default Extension="doc" ContentType="application/msword"/>
  <Default Extension="vml" ContentType="application/vnd.openxmlformats-officedocument.vmlDrawing"/>
  <Default Extension="bin" ContentType="application/vnd.openxmlformats-officedocument.oleObject"/>
  <Default Extension="wav" ContentType="audio/wav"/>
  <Default Extension="pdf" ContentType="application/pdf"/>
  <Default Extension="pict" ContentType="image/pict"/>
</Types>
</file>

<file path=_rels/.rels><?xml version="1.0" encoding="UTF-8"?>
<Relationships xmlns="http://schemas.openxmlformats.org/package/2006/relationships"><Relationship Target="ppt/presentation.xml" Type="http://schemas.openxmlformats.org/officeDocument/2006/relationships/officeDocument" Id="rId1"/><Relationship Target="docProps/core.xml" Type="http://schemas.openxmlformats.org/package/2006/relationships/metadata/core-properties" Id="rId2"/><Relationship Target="docProps/app.xml" Type="http://schemas.openxmlformats.org/officeDocument/2006/relationships/extended-properties" Id="rId3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firstSlideNum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ko-KR"/>
    </a:defPPr>
    <a:lvl1pPr algn="l" marL="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marL="4572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marL="9144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marL="13716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marL="18288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marL="22860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marL="27432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marL="32004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marL="36576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3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?>
<Relationships xmlns="http://schemas.openxmlformats.org/package/2006/relationships"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8" Type="http://schemas.openxmlformats.org/officeDocument/2006/relationships/tableStyles" Target="tableStyles.xml"/><Relationship Id="rId19" Type="http://schemas.openxmlformats.org/officeDocument/2006/relationships/theme" Target="theme/theme1.xml"/><Relationship Id="rId17" Type="http://schemas.openxmlformats.org/officeDocument/2006/relationships/viewProps" Target="viewProps.xml"/></Relationships>
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2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내용</c:v>
                </c:pt>
              </c:strCache>
            </c:strRef>
          </c:tx>
          <c:spPr>
            <a:ln w="38100">
              <a:solidFill>
                <a:schemeClr val="tx2">
                  <a:lumMod val="60000"/>
                  <a:lumOff val="40000"/>
                </a:schemeClr>
              </a:solidFill>
            </a:ln>
          </c:spPr>
          <c:marker>
            <c:symbol val="circle"/>
            <c:size val="7"/>
            <c:spPr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c:spPr>
          </c:marker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내용2</c:v>
                </c:pt>
              </c:strCache>
            </c:strRef>
          </c:tx>
          <c:spPr>
            <a:ln w="38100">
              <a:solidFill>
                <a:schemeClr val="tx2">
                  <a:lumMod val="90000"/>
                  <a:lumOff val="10000"/>
                </a:schemeClr>
              </a:solidFill>
            </a:ln>
          </c:spPr>
          <c:marker>
            <c:symbol val="circle"/>
            <c:size val="7"/>
            <c:spPr>
              <a:solidFill>
                <a:schemeClr val="tx2">
                  <a:lumMod val="90000"/>
                  <a:lumOff val="10000"/>
                </a:schemeClr>
              </a:solidFill>
              <a:ln w="19050">
                <a:solidFill>
                  <a:schemeClr val="tx2">
                    <a:lumMod val="90000"/>
                    <a:lumOff val="10000"/>
                  </a:schemeClr>
                </a:solidFill>
                <a:prstDash val="solid"/>
              </a:ln>
            </c:spPr>
          </c:marker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내용3</c:v>
                </c:pt>
              </c:strCache>
            </c:strRef>
          </c:tx>
          <c:spPr>
            <a:ln w="38100">
              <a:solidFill>
                <a:srgbClr val="0070C0"/>
              </a:solidFill>
            </a:ln>
          </c:spPr>
          <c:marker>
            <c:symbol val="circle"/>
            <c:size val="7"/>
            <c:spPr>
              <a:solidFill>
                <a:srgbClr val="0070C0"/>
              </a:solidFill>
              <a:ln>
                <a:solidFill>
                  <a:srgbClr val="0070C0"/>
                </a:solidFill>
              </a:ln>
            </c:spPr>
          </c:marker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714816"/>
        <c:axId val="71892288"/>
      </c:lineChart>
      <c:catAx>
        <c:axId val="317148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 w="15875">
            <a:solidFill>
              <a:schemeClr val="tx1">
                <a:lumMod val="75000"/>
                <a:lumOff val="25000"/>
              </a:schemeClr>
            </a:solidFill>
          </a:ln>
        </c:spPr>
        <c:txPr>
          <a:bodyPr/>
          <a:lstStyle/>
          <a:p>
            <a: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  <c:crossAx val="71892288"/>
        <c:crosses val="autoZero"/>
        <c:auto val="1"/>
        <c:lblAlgn val="ctr"/>
        <c:lblOffset val="100"/>
        <c:noMultiLvlLbl val="0"/>
      </c:catAx>
      <c:valAx>
        <c:axId val="7189228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65000"/>
                </a:schemeClr>
              </a:solidFill>
            </a:ln>
          </c:spPr>
        </c:majorGridlines>
        <c:numFmt formatCode="General" sourceLinked="1"/>
        <c:majorTickMark val="in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  <c:crossAx val="31714816"/>
        <c:crosses val="autoZero"/>
        <c:crossBetween val="between"/>
      </c:valAx>
      <c:spPr>
        <a:ln>
          <a:noFill/>
        </a:ln>
      </c:spPr>
    </c:plotArea>
    <c:legend>
      <c:legendPos val="t"/>
      <c:legendEntry>
        <c:idx val="0"/>
        <c:txPr>
          <a:bodyPr/>
          <a:lstStyle/>
          <a:p>
            <a:pPr>
              <a:defRPr sz="800" b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</c:legendEntry>
      <c:legendEntry>
        <c:idx val="1"/>
        <c:txPr>
          <a:bodyPr/>
          <a:lstStyle/>
          <a:p>
            <a: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</c:legendEntry>
      <c:legendEntry>
        <c:idx val="2"/>
        <c:txPr>
          <a:bodyPr/>
          <a:lstStyle/>
          <a:p>
            <a: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</c:legendEntry>
      <c:layout>
        <c:manualLayout>
          <c:xMode val="edge"/>
          <c:yMode val="edge"/>
          <c:x val="0.59443901886364858"/>
          <c:y val="2.1596158119183351E-2"/>
          <c:w val="0.4051608225866643"/>
          <c:h val="5.4379161952527649E-2"/>
        </c:manualLayout>
      </c:layout>
      <c:overlay val="0"/>
      <c:txPr>
        <a:bodyPr/>
        <a:lstStyle/>
        <a:p>
          <a:pPr>
            <a:defRPr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defRPr>
          </a:pPr>
          <a:endParaRPr lang="ko-KR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>
        <c:manualLayout>
          <c:layoutTarget val="inner"/>
          <c:xMode val="edge"/>
          <c:yMode val="edge"/>
          <c:x val="4.6590837733005513E-2"/>
          <c:y val="4.4023044503926391E-2"/>
          <c:w val="0.94382387464194795"/>
          <c:h val="0.830257917687936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gradFill flip="none" rotWithShape="1">
              <a:gsLst>
                <a:gs pos="0">
                  <a:srgbClr val="0070C0"/>
                </a:gs>
                <a:gs pos="100000">
                  <a:schemeClr val="accent4">
                    <a:lumMod val="75000"/>
                  </a:schemeClr>
                </a:gs>
              </a:gsLst>
              <a:lin ang="5400000" scaled="0"/>
              <a:tileRect/>
            </a:gradFill>
          </c:spPr>
          <c:invertIfNegative val="0"/>
          <c:cat>
            <c:strRef>
              <c:f>Sheet1!$A$2:$A$8</c:f>
              <c:strCache>
                <c:ptCount val="7"/>
                <c:pt idx="0">
                  <c:v>내용</c:v>
                </c:pt>
                <c:pt idx="1">
                  <c:v>내용</c:v>
                </c:pt>
                <c:pt idx="2">
                  <c:v>내용</c:v>
                </c:pt>
                <c:pt idx="3">
                  <c:v>내용</c:v>
                </c:pt>
                <c:pt idx="4">
                  <c:v>내용</c:v>
                </c:pt>
                <c:pt idx="5">
                  <c:v>내용</c:v>
                </c:pt>
                <c:pt idx="6">
                  <c:v>내용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4.3</c:v>
                </c:pt>
                <c:pt idx="5">
                  <c:v>2.5</c:v>
                </c:pt>
                <c:pt idx="6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0"/>
        <c:axId val="33736192"/>
        <c:axId val="71864832"/>
      </c:barChart>
      <c:catAx>
        <c:axId val="33736192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  <c:crossAx val="71864832"/>
        <c:crosses val="autoZero"/>
        <c:auto val="1"/>
        <c:lblAlgn val="ctr"/>
        <c:lblOffset val="100"/>
        <c:noMultiLvlLbl val="0"/>
      </c:catAx>
      <c:valAx>
        <c:axId val="71864832"/>
        <c:scaling>
          <c:orientation val="minMax"/>
        </c:scaling>
        <c:delete val="0"/>
        <c:axPos val="l"/>
        <c:majorGridlines>
          <c:spPr>
            <a:ln w="3175">
              <a:solidFill>
                <a:schemeClr val="bg1">
                  <a:lumMod val="6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  <c:crossAx val="33736192"/>
        <c:crosses val="autoZero"/>
        <c:crossBetween val="between"/>
        <c:majorUnit val="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1_shape1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layout1_shape2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ayout1_shape3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layout1_shape4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layout1_shape5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/>
              <a:t>2013-05-27</a:t>
            </a:fld>
            <a:endParaRPr/>
          </a:p>
        </p:txBody>
      </p:sp>
      <p:sp>
        <p:nvSpPr>
          <p:cNvPr id="4" name="layout2_shape2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5" name="layout2_shape3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  <p:cxnSp>
        <p:nvCxnSpPr>
          <p:cNvPr id="6" name="layout2_shape4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3_shape1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layout3_shape2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ayout3_shape3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layout3_shape4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layout3_shape5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ayout3_shape6"/>
          <p:cNvSpPr/>
          <p:nvPr>
            <p:ph type="body" sz="half" idx="2"/>
          </p:nvPr>
        </p:nvSpPr>
        <p:spPr>
          <a:xfrm>
            <a:off x="312059" y="246743"/>
            <a:ext cx="8338457" cy="1851478"/>
          </a:xfrm>
          <a:prstGeom prst="rect">
            <a:avLst/>
          </a:prstGeom>
        </p:spPr>
        <p:txBody>
          <a:bodyPr anchor="ctr">
            <a:noAutofit xmlns:a="http://schemas.openxmlformats.org/drawingml/2006/main"/>
          </a:bodyPr>
          <a:lstStyle>
            <a:lvl1pPr marL="0" indent="0">
              <a:spcBef>
                <a:spcPts val="0"/>
              </a:spcBef>
              <a:buNone/>
              <a:defRPr sz="5400" b="1" baseline="0" spc="-250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제목을</a:t>
            </a:r>
            <a:r>
              <a:rPr lang="en-US" altLang="en-US"/>
              <a:t> </a:t>
            </a:r>
            <a:r>
              <a:rPr lang="ko-KR" altLang="en-US"/>
              <a:t>입력하세요</a:t>
            </a:r>
            <a:endParaRPr/>
          </a:p>
          <a:p>
            <a:pPr lvl="0"/>
            <a:endParaRPr/>
          </a:p>
        </p:txBody>
      </p:sp>
      <p:sp>
        <p:nvSpPr>
          <p:cNvPr id="9" name="layout3_shape7"/>
          <p:cNvSpPr/>
          <p:nvPr>
            <p:ph type="title"/>
          </p:nvPr>
        </p:nvSpPr>
        <p:spPr>
          <a:xfrm>
            <a:off x="268519" y="4005064"/>
            <a:ext cx="8418281" cy="304826"/>
          </a:xfrm>
          <a:prstGeom prst="rect">
            <a:avLst/>
          </a:prstGeom>
        </p:spPr>
        <p:txBody>
          <a:bodyPr anchor="t"/>
          <a:lstStyle>
            <a:lvl1pPr algn="l"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/>
              <a:t>2013-05-27</a:t>
            </a:fld>
            <a:endParaRPr/>
          </a:p>
        </p:txBody>
      </p:sp>
      <p:sp>
        <p:nvSpPr>
          <p:cNvPr id="4" name="layout4_shape2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5" name="layout4_shape3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  <p:cxnSp>
        <p:nvCxnSpPr>
          <p:cNvPr id="6" name="layout4_shape4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ayout4_shape5"/>
          <p:cNvSpPr/>
          <p:nvPr>
            <p:ph type="title"/>
          </p:nvPr>
        </p:nvSpPr>
        <p:spPr>
          <a:xfrm>
            <a:off x="368300" y="571500"/>
            <a:ext cx="8394700" cy="846138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</a:defRPr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8" name="layout4_shape6"/>
          <p:cNvSpPr/>
          <p:nvPr>
            <p:ph idx="1"/>
          </p:nvPr>
        </p:nvSpPr>
        <p:spPr>
          <a:xfrm>
            <a:off x="368300" y="1574801"/>
            <a:ext cx="1905000" cy="317499"/>
          </a:xfrm>
          <a:prstGeom prst="rect">
            <a:avLst/>
          </a:prstGeom>
        </p:spPr>
        <p:txBody>
          <a:bodyPr/>
          <a:lstStyle>
            <a:lvl1pPr>
              <a:buNone/>
              <a:defRPr sz="1200" b="1">
                <a:solidFill>
                  <a:srgbClr val="3d3c3e"/>
                </a:solidFill>
              </a:defRPr>
            </a:lvl1pPr>
            <a:lvl2pPr>
              <a:buNone/>
              <a:defRPr sz="1200"/>
            </a:lvl2pPr>
            <a:lvl3pPr>
              <a:buNone/>
              <a:defRPr sz="1200"/>
            </a:lvl3pPr>
            <a:lvl4pPr>
              <a:buNone/>
              <a:defRPr sz="1200"/>
            </a:lvl4pPr>
            <a:lvl5pPr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9" name="layout4_shape7"/>
          <p:cNvSpPr/>
          <p:nvPr>
            <p:ph idx="13"/>
          </p:nvPr>
        </p:nvSpPr>
        <p:spPr>
          <a:xfrm>
            <a:off x="2336800" y="1574801"/>
            <a:ext cx="6426200" cy="330199"/>
          </a:xfrm>
          <a:prstGeom prst="rect">
            <a:avLst/>
          </a:prstGeom>
        </p:spPr>
        <p:txBody>
          <a:bodyPr/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/>
                <a:ea typeface="나눔고딕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</a:t>
            </a:r>
            <a:r>
              <a:rPr lang="en-US" altLang="en-US"/>
              <a:t> </a:t>
            </a:r>
            <a:r>
              <a:rPr lang="ko-KR" altLang="en-US"/>
              <a:t>입력하십시오</a:t>
            </a:r>
            <a:r>
              <a:rPr lang="en-US" altLang="ko-KR"/>
              <a:t>.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/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l"/>
            <a:fld type="datetimeFigureOut" id="{FB30EDBD-1C2D-4C1E-B459-B60219FAB484}">
              <a:rPr lang="ko-KR"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2013-05-27</a:t>
            </a:fld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4" name="layout5_shape2"/>
          <p:cNvSpPr/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5" name="layout5_shape3"/>
          <p:cNvSpPr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r"/>
            <a:fld type="slidenum" id="{4BEDD84E-25D4-4983-8AA1-2863C96F08D9}">
              <a:rPr lang="ko-KR"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/>
            <a:r>
              <a:rPr lang="ko-KR" altLang="en-US">
                <a:latin typeface="나눔고딕"/>
                <a:ea typeface="나눔고딕"/>
              </a:rPr>
              <a:t>마스터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제목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스타일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편집</a:t>
            </a:r>
            <a:endParaRPr>
              <a:latin typeface="나눔고딕"/>
              <a:ea typeface="나눔고딕"/>
            </a:endParaRPr>
          </a:p>
        </p:txBody>
      </p:sp>
      <p:sp>
        <p:nvSpPr>
          <p:cNvPr id="4" name="layout6_shape2"/>
          <p:cNvSpPr/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91440" tIns="45720" rIns="91440" bIns="45720"/>
          <a:lstStyle>
            <a:lvl1pPr algn="ctr" marL="0" indent="0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  <a:lvl2pPr algn="ctr" marL="457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marL="914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marL="1371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marL="18288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marL="22860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marL="2743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marL="3200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marL="3657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 marL="0" indent="0" lvl="0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5" name="layout6_shape3"/>
          <p:cNvSpPr/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l"/>
            <a:fld type="datetimeFigureOut" id="{FB30EDBD-1C2D-4C1E-B459-B60219FAB484}">
              <a:rPr lang="ko-KR"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2013-05-27</a:t>
            </a:fld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6" name="layout6_shape4"/>
          <p:cNvSpPr/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7" name="layout6_shape5"/>
          <p:cNvSpPr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r"/>
            <a:fld type="slidenum" id="{4BEDD84E-25D4-4983-8AA1-2863C96F08D9}">
              <a:rPr lang="ko-KR"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/>
            <a:r>
              <a:rPr lang="ko-KR" altLang="en-US">
                <a:latin typeface="나눔고딕"/>
                <a:ea typeface="나눔고딕"/>
              </a:rPr>
              <a:t>마스터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제목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스타일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편집</a:t>
            </a:r>
            <a:endParaRPr>
              <a:latin typeface="나눔고딕"/>
              <a:ea typeface="나눔고딕"/>
            </a:endParaRPr>
          </a:p>
        </p:txBody>
      </p:sp>
      <p:sp>
        <p:nvSpPr>
          <p:cNvPr id="4" name="layout7_shape2"/>
          <p:cNvSpPr/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>
                <a:latin typeface="나눔고딕"/>
                <a:ea typeface="나눔고딕"/>
              </a:defRPr>
            </a:lvl1pPr>
            <a:lvl2pPr>
              <a:defRPr>
                <a:latin typeface="나눔고딕"/>
                <a:ea typeface="나눔고딕"/>
              </a:defRPr>
            </a:lvl2pPr>
            <a:lvl3pPr>
              <a:defRPr>
                <a:latin typeface="나눔고딕"/>
                <a:ea typeface="나눔고딕"/>
              </a:defRPr>
            </a:lvl3pPr>
            <a:lvl4pPr>
              <a:defRPr>
                <a:latin typeface="나눔고딕"/>
                <a:ea typeface="나눔고딕"/>
              </a:defRPr>
            </a:lvl4pPr>
            <a:lvl5pPr>
              <a:defRPr>
                <a:latin typeface="나눔고딕"/>
                <a:ea typeface="나눔고딕"/>
              </a:defRPr>
            </a:lvl5pPr>
          </a:lstStyle>
          <a:p>
            <a:pPr lvl="0"/>
            <a:r>
              <a:rPr lang="ko-KR" altLang="en-US">
                <a:latin typeface="나눔고딕"/>
                <a:ea typeface="나눔고딕"/>
              </a:rPr>
              <a:t>마스터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텍스트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스타일을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편집합니다</a:t>
            </a:r>
          </a:p>
          <a:p>
            <a:pPr lvl="1"/>
            <a:r>
              <a:rPr lang="ko-KR" altLang="en-US">
                <a:latin typeface="나눔고딕"/>
                <a:ea typeface="나눔고딕"/>
              </a:rPr>
              <a:t>둘째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수준</a:t>
            </a:r>
          </a:p>
          <a:p>
            <a:pPr lvl="2"/>
            <a:r>
              <a:rPr lang="ko-KR" altLang="en-US">
                <a:latin typeface="나눔고딕"/>
                <a:ea typeface="나눔고딕"/>
              </a:rPr>
              <a:t>셋째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수준</a:t>
            </a:r>
          </a:p>
          <a:p>
            <a:pPr lvl="3"/>
            <a:r>
              <a:rPr lang="ko-KR" altLang="en-US">
                <a:latin typeface="나눔고딕"/>
                <a:ea typeface="나눔고딕"/>
              </a:rPr>
              <a:t>넷째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수준</a:t>
            </a:r>
          </a:p>
          <a:p>
            <a:pPr lvl="4"/>
            <a:r>
              <a:rPr lang="ko-KR" altLang="en-US">
                <a:latin typeface="나눔고딕"/>
                <a:ea typeface="나눔고딕"/>
              </a:rPr>
              <a:t>다섯째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수준</a:t>
            </a:r>
            <a:endParaRPr>
              <a:latin typeface="나눔고딕"/>
              <a:ea typeface="나눔고딕"/>
            </a:endParaRPr>
          </a:p>
        </p:txBody>
      </p:sp>
      <p:sp>
        <p:nvSpPr>
          <p:cNvPr id="5" name="layout7_shape3"/>
          <p:cNvSpPr/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l"/>
            <a:fld type="datetimeFigureOut" id="{FB30EDBD-1C2D-4C1E-B459-B60219FAB484}">
              <a:rPr lang="ko-KR"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2013-05-27</a:t>
            </a:fld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6" name="layout7_shape4"/>
          <p:cNvSpPr/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7" name="layout7_shape5"/>
          <p:cNvSpPr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r"/>
            <a:fld type="slidenum" id="{4BEDD84E-25D4-4983-8AA1-2863C96F08D9}">
              <a:rPr lang="ko-KR"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/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l"/>
            <a:fld type="datetimeFigureOut" id="{FB30EDBD-1C2D-4C1E-B459-B60219FAB484}">
              <a:rPr lang="ko-KR"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2013-05-27</a:t>
            </a:fld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6" name="master1_shape4"/>
          <p:cNvSpPr/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7" name="master1_shape5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r"/>
            <a:fld type="slidenum" id="{4BEDD84E-25D4-4983-8AA1-2863C96F08D9}">
              <a:rPr lang="ko-KR"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 bg1="lt1" bg2="lt2" tx1="dk1" tx2="dk2" hlink="hlink" accent1="accent1" accent2="accent2" accent3="accent3" accent4="accent4" accent5="accent5" accent6="accent6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txStyles>
    <p:titleStyle>
      <a:lvl1pPr algn="ctr" defTabSz="914400" latinLnBrk="1">
        <a:spcBef>
          <a:spcPct val="0"/>
        </a:spcBef>
        <a:buNone/>
        <a:defRPr sz="4400" kern="1200">
          <a:solidFill>
            <a:schemeClr val="tx1"/>
          </a:solidFill>
          <a:latin typeface="나눔고딕"/>
          <a:ea typeface="나눔고딕"/>
          <a:cs typeface="+mj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나눔고딕"/>
          <a:ea typeface="나눔고딕"/>
          <a:cs typeface="+mn-cs"/>
        </a:defRPr>
      </a:lvl1pPr>
      <a:lvl2pPr algn="l" marL="742950" indent="-285750" defTabSz="914400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나눔고딕"/>
          <a:ea typeface="나눔고딕"/>
          <a:cs typeface="+mn-cs"/>
        </a:defRPr>
      </a:lvl2pPr>
      <a:lvl3pPr algn="l" marL="1143000" indent="-228600" defTabSz="914400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나눔고딕"/>
          <a:ea typeface="나눔고딕"/>
          <a:cs typeface="+mn-cs"/>
        </a:defRPr>
      </a:lvl3pPr>
      <a:lvl4pPr algn="l" marL="1600200" indent="-228600" defTabSz="914400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나눔고딕"/>
          <a:ea typeface="나눔고딕"/>
          <a:cs typeface="+mn-cs"/>
        </a:defRPr>
      </a:lvl4pPr>
      <a:lvl5pPr algn="l" marL="2057400" indent="-228600" defTabSz="914400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나눔고딕"/>
          <a:ea typeface="나눔고딕"/>
          <a:cs typeface="+mn-cs"/>
        </a:defRPr>
      </a:lvl5pPr>
      <a:lvl6pPr algn="l" marL="2514600" indent="-228600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marL="2971800" indent="-228600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marL="3429000" indent="-228600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marL="3886200" indent="-228600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marL="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marL="4572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marL="9144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marL="13716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marL="18288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marL="22860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marL="27432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marL="32004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marL="36576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?>
<Relationships xmlns="http://schemas.openxmlformats.org/package/2006/relationships"><Relationship Id="rId2" Type="http://schemas.openxmlformats.org/officeDocument/2006/relationships/image" Target="../media/de5eb032-dd87-4d2b-a23e-bd06ed60217e.png"/><Relationship Id="rId1" Type="http://schemas.openxmlformats.org/officeDocument/2006/relationships/slideLayout" Target="../slideLayouts/slideLayout5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?>
<Relationships xmlns="http://schemas.openxmlformats.org/package/2006/relationships"><Relationship Id="rId2" Type="http://schemas.openxmlformats.org/officeDocument/2006/relationships/image" Target="../media/02946ab2-6167-43b3-a0c6-cec2e65cad61.png"/><Relationship Id="rId1" Type="http://schemas.openxmlformats.org/officeDocument/2006/relationships/slideLayout" Target="../slideLayouts/slideLayout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_shape1"/>
          <p:cNvSpPr/>
          <p:nvPr>
            <p:ph type="ctrTitle"/>
          </p:nvPr>
        </p:nvSpPr>
        <p:spPr>
          <a:xfrm>
            <a:off x="260715" y="243509"/>
            <a:ext cx="8496300" cy="1969017"/>
          </a:xfrm>
          <a:prstGeom prst="rect">
            <a:avLst/>
          </a:prstGeom>
          <a:solidFill>
            <a:srgbClr val="e5c012">
              <a:alpha val="100000"/>
            </a:srgbClr>
          </a:solidFill>
        </p:spPr>
        <p:txBody>
          <a:bodyPr lIns="91440" tIns="45720" rIns="91440" bIns="45720" anchor="t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ctr" marL="0" defTabSz="914400" latinLnBrk="1">
              <a:lnSpc>
                <a:spcPct val="100000"/>
              </a:lnSpc>
              <a:spcBef>
                <a:spcPct val="0"/>
              </a:spcBef>
              <a:buNone/>
            </a:pPr>
            <a:r>
              <a:rPr lang="ko-KR" altLang="ko-KR" sz="5400" b="1" kern="1200">
                <a:solidFill>
                  <a:schemeClr val="tx1">
                    <a:alpha val="100000"/>
                  </a:schemeClr>
                </a:solidFill>
                <a:latin typeface="나눔고딕"/>
                <a:ea typeface="나눔고딕"/>
                <a:cs typeface="+mj-cs"/>
              </a:rPr>
              <a:t>원두를</a:t>
            </a:r>
            <a:r>
              <a:rPr lang="en-US" altLang="ko-KR" sz="5400" b="1" kern="1200">
                <a:solidFill>
                  <a:schemeClr val="tx1">
                    <a:alpha val="100000"/>
                  </a:schemeClr>
                </a:solidFill>
                <a:latin typeface="나눔고딕"/>
                <a:ea typeface="나눔고딕"/>
                <a:cs typeface="+mj-cs"/>
              </a:rPr>
              <a:t> </a:t>
            </a:r>
            <a:r>
              <a:rPr lang="ko-KR" altLang="ko-KR" sz="5400" b="1" kern="1200">
                <a:solidFill>
                  <a:schemeClr val="tx1">
                    <a:alpha val="100000"/>
                  </a:schemeClr>
                </a:solidFill>
                <a:latin typeface="나눔고딕"/>
                <a:ea typeface="나눔고딕"/>
                <a:cs typeface="+mj-cs"/>
              </a:rPr>
              <a:t>파는</a:t>
            </a:r>
            <a:r>
              <a:rPr lang="en-US" altLang="ko-KR" sz="5400" b="1" kern="1200">
                <a:solidFill>
                  <a:schemeClr val="tx1">
                    <a:alpha val="100000"/>
                  </a:schemeClr>
                </a:solidFill>
                <a:latin typeface="나눔고딕"/>
                <a:ea typeface="나눔고딕"/>
                <a:cs typeface="+mj-cs"/>
              </a:rPr>
              <a:t> </a:t>
            </a:r>
            <a:r>
              <a:rPr lang="ko-KR" altLang="ko-KR" sz="5400" b="1" kern="1200">
                <a:solidFill>
                  <a:schemeClr val="tx1">
                    <a:alpha val="100000"/>
                  </a:schemeClr>
                </a:solidFill>
                <a:latin typeface="나눔고딕"/>
                <a:ea typeface="나눔고딕"/>
                <a:cs typeface="+mj-cs"/>
              </a:rPr>
              <a:t>쇼핑몰</a:t>
            </a:r>
          </a:p>
          <a:p>
            <a:pPr algn="ctr" marL="0" defTabSz="914400" latinLnBrk="1">
              <a:lnSpc>
                <a:spcPct val="100000"/>
              </a:lnSpc>
              <a:spcBef>
                <a:spcPct val="0"/>
              </a:spcBef>
              <a:buNone/>
            </a:pPr>
            <a:endParaRPr lang="ko-KR" altLang="en-US"/>
          </a:p>
          <a:p>
            <a:pPr algn="ctr" marL="0" defTabSz="914400" latinLnBrk="1">
              <a:lnSpc>
                <a:spcPct val="100000"/>
              </a:lnSpc>
              <a:spcBef>
                <a:spcPct val="0"/>
              </a:spcBef>
              <a:buNone/>
            </a:pPr>
            <a:r>
              <a:rPr lang="ko-KR" altLang="ko-KR" sz="2000" b="1" kern="1200">
                <a:solidFill>
                  <a:schemeClr val="tx1">
                    <a:alpha val="100000"/>
                  </a:schemeClr>
                </a:solidFill>
                <a:latin typeface="나눔고딕"/>
                <a:ea typeface="나눔고딕"/>
                <a:cs typeface="+mj-cs"/>
              </a:rPr>
              <a:t>관리자</a:t>
            </a:r>
            <a:r>
              <a:rPr lang="en-US" altLang="ko-KR" sz="2000" b="1" kern="1200">
                <a:solidFill>
                  <a:schemeClr val="tx1">
                    <a:alpha val="100000"/>
                  </a:schemeClr>
                </a:solidFill>
                <a:latin typeface="나눔고딕"/>
                <a:ea typeface="나눔고딕"/>
                <a:cs typeface="+mj-cs"/>
              </a:rPr>
              <a:t> </a:t>
            </a:r>
            <a:r>
              <a:rPr lang="en-US" altLang="ko-KR" sz="1800" b="0" kern="1200">
                <a:solidFill>
                  <a:schemeClr val="tx1">
                    <a:alpha val="100000"/>
                  </a:schemeClr>
                </a:solidFill>
                <a:latin typeface="맑은 고딕"/>
                <a:ea typeface="나눔고딕"/>
                <a:cs typeface="+mj-cs"/>
              </a:rPr>
              <a:t>(admin)</a:t>
            </a:r>
            <a:r>
              <a:rPr lang="ko-KR" altLang="ko-KR" sz="2000" b="1" kern="1200">
                <a:solidFill>
                  <a:schemeClr val="tx1">
                    <a:alpha val="100000"/>
                  </a:schemeClr>
                </a:solidFill>
                <a:latin typeface="나눔고딕"/>
                <a:ea typeface="나눔고딕"/>
                <a:cs typeface="+mj-cs"/>
              </a:rPr>
              <a:t>화면</a:t>
            </a:r>
            <a:r>
              <a:rPr lang="en-US" altLang="ko-KR" sz="2000" b="1" kern="1200">
                <a:solidFill>
                  <a:schemeClr val="tx1">
                    <a:alpha val="100000"/>
                  </a:schemeClr>
                </a:solidFill>
                <a:latin typeface="나눔고딕"/>
                <a:ea typeface="나눔고딕"/>
                <a:cs typeface="+mj-cs"/>
              </a:rPr>
              <a:t> </a:t>
            </a:r>
            <a:r>
              <a:rPr lang="ko-KR" altLang="ko-KR" sz="2000" b="1" kern="1200">
                <a:solidFill>
                  <a:schemeClr val="tx1">
                    <a:alpha val="100000"/>
                  </a:schemeClr>
                </a:solidFill>
                <a:latin typeface="나눔고딕"/>
                <a:ea typeface="나눔고딕"/>
                <a:cs typeface="+mj-cs"/>
              </a:rPr>
              <a:t>정의서</a:t>
            </a:r>
          </a:p>
        </p:txBody>
      </p:sp>
      <p:cxnSp>
        <p:nvCxnSpPr>
          <p:cNvPr id="4" name="slide1_shape2"/>
          <p:cNvCxnSpPr/>
          <p:nvPr/>
        </p:nvCxnSpPr>
        <p:spPr>
          <a:xfrm>
            <a:off x="437962" y="3195024"/>
            <a:ext cx="8406000" cy="0"/>
          </a:xfrm>
          <a:prstGeom prst="line">
            <a:avLst/>
          </a:prstGeom>
          <a:ln w="12700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1_shape3"/>
          <p:cNvSpPr/>
          <p:nvPr/>
        </p:nvSpPr>
        <p:spPr>
          <a:xfrm>
            <a:off x="260715" y="3972750"/>
            <a:ext cx="3810000" cy="360300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 defTabSz="914400" latinLnBrk="1">
              <a:lnSpc>
                <a:spcPct val="100000"/>
              </a:lnSpc>
              <a:buNone/>
            </a:pPr>
            <a:r>
              <a:rPr lang="en-US" altLang="ko-KR" sz="1800" kern="12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B</a:t>
            </a:r>
            <a:r>
              <a:rPr lang="ko-KR" altLang="ko-KR" sz="1800" kern="12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조</a:t>
            </a:r>
            <a:r>
              <a:rPr lang="en-US" altLang="ko-KR" sz="1800" kern="12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0_shape1"/>
          <p:cNvSpPr/>
          <p:nvPr/>
        </p:nvSpPr>
        <p:spPr>
          <a:xfrm>
            <a:off x="1304925" y="623887"/>
            <a:ext cx="6391275" cy="1924050"/>
          </a:xfrm>
          <a:prstGeom prst="flowChartAlternateProcess">
            <a:avLst/>
          </a:prstGeom>
          <a:solidFill>
            <a:srgbClr val="e5c012"/>
          </a:solidFill>
          <a:ln w="25400" cap="flat">
            <a:solidFill>
              <a:srgbClr val="2da2bf">
                <a:shade val="50000"/>
              </a:srgbClr>
            </a:solidFill>
            <a:prstDash val="solid"/>
          </a:ln>
        </p:spPr>
        <p:txBody>
          <a:bodyPr lIns="90000" tIns="46800" rIns="90000" bIns="46800" anchor="ctr"/>
          <a:lstStyle/>
          <a:p>
            <a:pPr algn="ctr" marL="0">
              <a:lnSpc>
                <a:spcPct val="100000"/>
              </a:lnSpc>
              <a:buNone/>
            </a:pPr>
            <a:r>
              <a:rPr lang="ko-KR" altLang="ko-KR" sz="5400">
                <a:solidFill>
                  <a:schemeClr val="tx1">
                    <a:alpha val="100000"/>
                  </a:schemeClr>
                </a:solidFill>
              </a:rPr>
              <a:t>커뮤니티</a:t>
            </a:r>
            <a:r>
              <a:rPr lang="en-US" altLang="ko-KR" sz="5400">
                <a:solidFill>
                  <a:schemeClr val="tx1">
                    <a:alpha val="100000"/>
                  </a:schemeClr>
                </a:solidFill>
              </a:rPr>
              <a:t> </a:t>
            </a:r>
            <a:r>
              <a:rPr lang="ko-KR" altLang="ko-KR" sz="5400">
                <a:solidFill>
                  <a:schemeClr val="tx1">
                    <a:alpha val="100000"/>
                  </a:schemeClr>
                </a:solidFill>
              </a:rPr>
              <a:t>관리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1_shape1"/>
          <p:cNvSpPr/>
          <p:nvPr/>
        </p:nvSpPr>
        <p:spPr>
          <a:xfrm>
            <a:off x="1357423" y="1766381"/>
            <a:ext cx="5947421" cy="329251"/>
          </a:xfrm>
          <a:prstGeom prst="rect">
            <a:avLst/>
          </a:prstGeom>
          <a:solidFill>
            <a:srgbClr val="e5c012"/>
          </a:solidFill>
          <a:ln w="9525">
            <a:noFill/>
            <a:round/>
          </a:ln>
        </p:spPr>
        <p:txBody>
          <a:bodyPr wrap="none" lIns="36000" tIns="36000" rIns="36000" bIns="36000" anchor="ctr"/>
          <a:lstStyle>
            <a:lvl1pPr algn="l" marL="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1">
              <a:lnSpc>
                <a:spcPct val="100000"/>
              </a:lnSpc>
            </a:pPr>
            <a:r>
              <a:rPr lang="ko-KR" altLang="en-US" sz="10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에디터</a:t>
            </a:r>
            <a:r>
              <a:rPr lang="en-US" altLang="ko-KR" sz="10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(editor)</a:t>
            </a:r>
            <a:r>
              <a:rPr lang="en-US" altLang="en-US" sz="10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0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기능</a:t>
            </a:r>
            <a:endParaRPr sz="10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11_shape2"/>
          <p:cNvSpPr/>
          <p:nvPr/>
        </p:nvSpPr>
        <p:spPr>
          <a:xfrm>
            <a:off x="7283920" y="157956"/>
            <a:ext cx="1804498" cy="6275387"/>
          </a:xfrm>
          <a:prstGeom prst="rect">
            <a:avLst/>
          </a:prstGeom>
          <a:noFill/>
          <a:ln w="127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t"/>
          <a:lstStyle/>
          <a:p>
            <a:pPr algn="l" marL="0" defTabSz="914400" latinLnBrk="1">
              <a:lnSpc>
                <a:spcPct val="100000"/>
              </a:lnSpc>
            </a:pPr>
            <a:endParaRPr sz="900" b="1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>
              <a:lnSpc>
                <a:spcPct val="100000"/>
              </a:lnSpc>
            </a:pPr>
            <a:r>
              <a:rPr lang="en-US" altLang="en-US" sz="900" b="1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맑은 고딕"/>
              </a:rPr>
              <a:t>○</a:t>
            </a:r>
            <a:r>
              <a:rPr lang="en-US" altLang="en-US" sz="9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이용자</a:t>
            </a:r>
            <a:r>
              <a:rPr lang="en-US" altLang="en-US" sz="9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스토리보드의</a:t>
            </a:r>
            <a:r>
              <a:rPr lang="en-US" altLang="en-US" sz="9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9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[</a:t>
            </a:r>
            <a:r>
              <a:rPr lang="ko-KR" altLang="en-US" sz="9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고객센터</a:t>
            </a:r>
            <a:r>
              <a:rPr lang="en-US" altLang="en-US" sz="9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9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&gt; </a:t>
            </a:r>
            <a:r>
              <a:rPr lang="ko-KR" altLang="en-US" sz="9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공지사항</a:t>
            </a:r>
            <a:r>
              <a:rPr lang="en-US" altLang="ko-KR" sz="9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]</a:t>
            </a:r>
            <a:r>
              <a:rPr lang="ko-KR" altLang="en-US" sz="9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에</a:t>
            </a:r>
            <a:r>
              <a:rPr lang="en-US" altLang="en-US" sz="9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등록할</a:t>
            </a:r>
            <a:r>
              <a:rPr lang="en-US" altLang="ko-KR" sz="9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게시물을</a:t>
            </a:r>
            <a:r>
              <a:rPr lang="en-US" altLang="en-US" sz="9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작성하는</a:t>
            </a:r>
            <a:r>
              <a:rPr lang="en-US" altLang="en-US" sz="9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화면</a:t>
            </a:r>
            <a:endParaRPr sz="9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>
              <a:lnSpc>
                <a:spcPct val="100000"/>
              </a:lnSpc>
            </a:pPr>
            <a:endParaRPr sz="9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>
              <a:lnSpc>
                <a:spcPct val="100000"/>
              </a:lnSpc>
            </a:pPr>
            <a:r>
              <a:rPr lang="en-US" altLang="ko-KR" sz="9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[1] </a:t>
            </a:r>
            <a:r>
              <a:rPr lang="ko-KR" altLang="en-US" sz="9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중요</a:t>
            </a:r>
            <a:r>
              <a:rPr lang="en-US" altLang="en-US" sz="9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공지</a:t>
            </a:r>
            <a:endParaRPr sz="900" b="1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>
              <a:lnSpc>
                <a:spcPct val="100000"/>
              </a:lnSpc>
            </a:pPr>
            <a:r>
              <a:rPr lang="en-US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- [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중요</a:t>
            </a:r>
            <a:r>
              <a:rPr lang="en-US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공지</a:t>
            </a:r>
            <a:r>
              <a:rPr lang="en-US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]</a:t>
            </a:r>
            <a:r>
              <a:rPr lang="en-US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항목을</a:t>
            </a:r>
            <a:r>
              <a:rPr lang="en-US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체크하면</a:t>
            </a:r>
            <a:r>
              <a:rPr lang="en-US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공지사항</a:t>
            </a:r>
            <a:r>
              <a:rPr lang="en-US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게시판의</a:t>
            </a:r>
            <a:r>
              <a:rPr lang="en-US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위쪽에</a:t>
            </a:r>
            <a:r>
              <a:rPr lang="en-US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한</a:t>
            </a:r>
            <a:r>
              <a:rPr lang="en-US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번</a:t>
            </a:r>
            <a:r>
              <a:rPr lang="en-US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더</a:t>
            </a:r>
            <a:r>
              <a:rPr lang="en-US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노출됨</a:t>
            </a:r>
            <a:r>
              <a:rPr lang="en-US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algn="l" marL="0" defTabSz="914400" latinLnBrk="1">
              <a:lnSpc>
                <a:spcPct val="100000"/>
              </a:lnSpc>
            </a:pPr>
            <a:endParaRPr sz="9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>
              <a:lnSpc>
                <a:spcPct val="100000"/>
              </a:lnSpc>
            </a:pPr>
            <a:r>
              <a:rPr lang="en-US" altLang="ko-KR" sz="9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[2] </a:t>
            </a:r>
            <a:r>
              <a:rPr lang="ko-KR" altLang="en-US" sz="9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제목</a:t>
            </a:r>
            <a:endParaRPr sz="900" b="1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>
              <a:lnSpc>
                <a:spcPct val="100000"/>
              </a:lnSpc>
            </a:pPr>
            <a:r>
              <a:rPr lang="en-US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- 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제목의</a:t>
            </a:r>
            <a:r>
              <a:rPr lang="en-US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길이는</a:t>
            </a:r>
            <a:r>
              <a:rPr lang="en-US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000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자로</a:t>
            </a:r>
            <a:r>
              <a:rPr lang="en-US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제한</a:t>
            </a:r>
            <a:endParaRPr sz="9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>
              <a:lnSpc>
                <a:spcPct val="100000"/>
              </a:lnSpc>
            </a:pPr>
            <a:endParaRPr sz="9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>
              <a:lnSpc>
                <a:spcPct val="100000"/>
              </a:lnSpc>
            </a:pPr>
            <a:r>
              <a:rPr lang="en-US" altLang="ko-KR" sz="9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[3] </a:t>
            </a:r>
            <a:r>
              <a:rPr lang="ko-KR" altLang="en-US" sz="9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작성</a:t>
            </a:r>
            <a:r>
              <a:rPr lang="en-US" altLang="en-US" sz="9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완료</a:t>
            </a:r>
            <a:endParaRPr sz="900" b="1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>
              <a:lnSpc>
                <a:spcPct val="100000"/>
              </a:lnSpc>
            </a:pPr>
            <a:r>
              <a:rPr lang="en-US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- [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클릭</a:t>
            </a:r>
            <a:r>
              <a:rPr lang="en-US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]:</a:t>
            </a:r>
            <a:r>
              <a:rPr lang="en-US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검사</a:t>
            </a:r>
            <a:r>
              <a:rPr lang="en-US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진행</a:t>
            </a:r>
            <a:endParaRPr sz="9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>
              <a:lnSpc>
                <a:spcPct val="100000"/>
              </a:lnSpc>
            </a:pPr>
            <a:r>
              <a:rPr lang="en-US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- 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글</a:t>
            </a:r>
            <a:r>
              <a:rPr lang="en-US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정상</a:t>
            </a:r>
            <a:r>
              <a:rPr lang="en-US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등록</a:t>
            </a:r>
            <a:r>
              <a:rPr lang="en-US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: alert(</a:t>
            </a:r>
            <a:r>
              <a:rPr lang="en-US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‘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글이</a:t>
            </a:r>
            <a:r>
              <a:rPr lang="en-US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등록되었습니다</a:t>
            </a:r>
            <a:r>
              <a:rPr lang="en-US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.') </a:t>
            </a:r>
            <a:r>
              <a:rPr lang="en-US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맑은 고딕"/>
              </a:rPr>
              <a:t>→</a:t>
            </a:r>
            <a:r>
              <a:rPr lang="en-US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[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확인</a:t>
            </a:r>
            <a:r>
              <a:rPr lang="en-US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] 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클릭</a:t>
            </a:r>
            <a:r>
              <a:rPr lang="en-US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: [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공지사항</a:t>
            </a:r>
            <a:r>
              <a:rPr lang="en-US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&gt; 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고객센터</a:t>
            </a:r>
            <a:r>
              <a:rPr lang="en-US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공지</a:t>
            </a:r>
            <a:r>
              <a:rPr lang="en-US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] 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게시판</a:t>
            </a:r>
            <a:r>
              <a:rPr lang="en-US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화면으로</a:t>
            </a:r>
            <a:r>
              <a:rPr lang="en-US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이동</a:t>
            </a:r>
            <a:endParaRPr sz="9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>
              <a:lnSpc>
                <a:spcPct val="100000"/>
              </a:lnSpc>
            </a:pPr>
            <a:r>
              <a:rPr lang="en-US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- 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제목</a:t>
            </a:r>
            <a:r>
              <a:rPr lang="en-US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미입력</a:t>
            </a:r>
            <a:r>
              <a:rPr lang="en-US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: alert('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제목을</a:t>
            </a:r>
            <a:r>
              <a:rPr lang="en-US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입력해</a:t>
            </a:r>
            <a:r>
              <a:rPr lang="en-US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주세요</a:t>
            </a:r>
            <a:r>
              <a:rPr lang="en-US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!')</a:t>
            </a:r>
          </a:p>
          <a:p>
            <a:pPr algn="l" marL="0" defTabSz="914400" latinLnBrk="1">
              <a:lnSpc>
                <a:spcPct val="100000"/>
              </a:lnSpc>
            </a:pPr>
            <a:r>
              <a:rPr lang="en-US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- 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내용</a:t>
            </a:r>
            <a:r>
              <a:rPr lang="en-US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미입력</a:t>
            </a:r>
            <a:r>
              <a:rPr lang="en-US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: alert('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내용을</a:t>
            </a:r>
            <a:r>
              <a:rPr lang="en-US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입력해</a:t>
            </a:r>
            <a:r>
              <a:rPr lang="en-US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주세요</a:t>
            </a:r>
            <a:r>
              <a:rPr lang="en-US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!')</a:t>
            </a:r>
          </a:p>
          <a:p>
            <a:pPr algn="l" marL="0" defTabSz="914400" latinLnBrk="1">
              <a:lnSpc>
                <a:spcPct val="100000"/>
              </a:lnSpc>
            </a:pPr>
            <a:endParaRPr sz="9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>
              <a:lnSpc>
                <a:spcPct val="100000"/>
              </a:lnSpc>
            </a:pPr>
            <a:r>
              <a:rPr lang="en-US" altLang="ko-KR" sz="9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[4] </a:t>
            </a:r>
            <a:r>
              <a:rPr lang="ko-KR" altLang="en-US" sz="9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작성</a:t>
            </a:r>
            <a:r>
              <a:rPr lang="en-US" altLang="en-US" sz="9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취소</a:t>
            </a:r>
            <a:endParaRPr sz="900" b="1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>
              <a:lnSpc>
                <a:spcPct val="100000"/>
              </a:lnSpc>
            </a:pPr>
            <a:r>
              <a:rPr lang="en-US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- 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클릭</a:t>
            </a:r>
            <a:r>
              <a:rPr lang="en-US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:</a:t>
            </a:r>
            <a:r>
              <a:rPr lang="en-US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Confirm(</a:t>
            </a:r>
            <a:r>
              <a:rPr lang="en-US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‘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글</a:t>
            </a:r>
            <a:r>
              <a:rPr lang="en-US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작성을</a:t>
            </a:r>
            <a:r>
              <a:rPr lang="en-US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취소하시겠습니까</a:t>
            </a:r>
            <a:r>
              <a:rPr lang="en-US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?')</a:t>
            </a:r>
          </a:p>
          <a:p>
            <a:pPr algn="l" marL="0" defTabSz="914400" latinLnBrk="1">
              <a:lnSpc>
                <a:spcPct val="100000"/>
              </a:lnSpc>
            </a:pPr>
            <a:r>
              <a:rPr lang="en-US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맑은 고딕"/>
              </a:rPr>
              <a:t>→</a:t>
            </a:r>
            <a:r>
              <a:rPr lang="en-US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(1) [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확인</a:t>
            </a:r>
            <a:r>
              <a:rPr lang="en-US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]: 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작성</a:t>
            </a:r>
            <a:r>
              <a:rPr lang="en-US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중인</a:t>
            </a:r>
            <a:r>
              <a:rPr lang="en-US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글은</a:t>
            </a:r>
            <a:r>
              <a:rPr lang="en-US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사라지고</a:t>
            </a:r>
            <a:r>
              <a:rPr lang="en-US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공지사항</a:t>
            </a:r>
            <a:r>
              <a:rPr lang="en-US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리스트</a:t>
            </a:r>
            <a:r>
              <a:rPr lang="en-US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화면으로</a:t>
            </a:r>
            <a:r>
              <a:rPr lang="en-US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이동</a:t>
            </a:r>
            <a:endParaRPr sz="9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>
              <a:lnSpc>
                <a:spcPct val="100000"/>
              </a:lnSpc>
            </a:pPr>
            <a:r>
              <a:rPr lang="en-US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맑은 고딕"/>
              </a:rPr>
              <a:t>→</a:t>
            </a:r>
            <a:r>
              <a:rPr lang="en-US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(2) [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취소</a:t>
            </a:r>
            <a:r>
              <a:rPr lang="en-US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]: confirm 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닫힘</a:t>
            </a:r>
            <a:endParaRPr sz="9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>
              <a:lnSpc>
                <a:spcPct val="100000"/>
              </a:lnSpc>
            </a:pPr>
            <a:endParaRPr sz="9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>
              <a:lnSpc>
                <a:spcPct val="100000"/>
              </a:lnSpc>
            </a:pPr>
            <a:r>
              <a:rPr lang="en-US" altLang="ko-KR" sz="9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[5] </a:t>
            </a:r>
            <a:r>
              <a:rPr lang="ko-KR" altLang="en-US" sz="9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에디터</a:t>
            </a:r>
            <a:r>
              <a:rPr lang="en-US" altLang="ko-KR" sz="9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, HTML</a:t>
            </a:r>
          </a:p>
          <a:p>
            <a:pPr algn="l" marL="0" defTabSz="914400" latinLnBrk="1">
              <a:lnSpc>
                <a:spcPct val="100000"/>
              </a:lnSpc>
            </a:pPr>
            <a:r>
              <a:rPr lang="en-US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- 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에디터</a:t>
            </a:r>
            <a:r>
              <a:rPr lang="en-US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, HTML</a:t>
            </a:r>
            <a:r>
              <a:rPr lang="en-US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둘</a:t>
            </a:r>
            <a:r>
              <a:rPr lang="en-US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중</a:t>
            </a:r>
            <a:r>
              <a:rPr lang="en-US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작성</a:t>
            </a:r>
            <a:r>
              <a:rPr lang="en-US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방식을</a:t>
            </a:r>
            <a:r>
              <a:rPr lang="en-US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선택하여</a:t>
            </a:r>
            <a:r>
              <a:rPr lang="en-US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글</a:t>
            </a:r>
            <a:r>
              <a:rPr lang="en-US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등록</a:t>
            </a:r>
            <a:r>
              <a:rPr lang="en-US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가능</a:t>
            </a:r>
            <a:endParaRPr sz="9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>
              <a:lnSpc>
                <a:spcPct val="100000"/>
              </a:lnSpc>
            </a:pPr>
            <a:endParaRPr sz="900" b="1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11_shape3"/>
          <p:cNvSpPr/>
          <p:nvPr/>
        </p:nvSpPr>
        <p:spPr>
          <a:xfrm>
            <a:off x="1193726" y="393647"/>
            <a:ext cx="1957587" cy="230832"/>
          </a:xfrm>
          <a:prstGeom prst="rect">
            <a:avLst/>
          </a:prstGeom>
          <a:noFill/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| 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게시판관리</a:t>
            </a:r>
            <a:r>
              <a:rPr lang="en-US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&gt; 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공지사항</a:t>
            </a:r>
            <a:r>
              <a:rPr lang="en-US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&gt; 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글쓰기</a:t>
            </a:r>
          </a:p>
        </p:txBody>
      </p:sp>
      <p:sp>
        <p:nvSpPr>
          <p:cNvPr id="6" name="slide11_shape4"/>
          <p:cNvSpPr/>
          <p:nvPr/>
        </p:nvSpPr>
        <p:spPr>
          <a:xfrm>
            <a:off x="1357423" y="647591"/>
            <a:ext cx="1037143" cy="169277"/>
          </a:xfrm>
          <a:prstGeom prst="rect">
            <a:avLst/>
          </a:prstGeom>
          <a:noFill/>
        </p:spPr>
        <p:txBody>
          <a:bodyPr wrap="none" lIns="0" tIns="0" rIns="0" bIns="0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11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공지사항</a:t>
            </a:r>
            <a:r>
              <a:rPr lang="en-US" altLang="en-US" sz="11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글쓰기</a:t>
            </a:r>
          </a:p>
        </p:txBody>
      </p:sp>
      <p:sp>
        <p:nvSpPr>
          <p:cNvPr id="7" name="slide11_shape5"/>
          <p:cNvSpPr/>
          <p:nvPr/>
        </p:nvSpPr>
        <p:spPr>
          <a:xfrm>
            <a:off x="1285455" y="660221"/>
            <a:ext cx="45719" cy="144016"/>
          </a:xfrm>
          <a:prstGeom prst="rect">
            <a:avLst/>
          </a:prstGeom>
          <a:solidFill>
            <a:srgbClr val="ffffff">
              <a:lumMod val="85000"/>
            </a:srgbClr>
          </a:solidFill>
          <a:ln w="9525">
            <a:noFill/>
            <a:round/>
          </a:ln>
        </p:spPr>
        <p:txBody>
          <a:bodyPr wrap="none" lIns="36000" tIns="36000" rIns="36000" bIns="36000" anchor="ctr"/>
          <a:lstStyle/>
          <a:p>
            <a:pPr algn="ctr" marL="0" defTabSz="914400" latinLnBrk="1"/>
            <a:endParaRPr sz="10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slide11_shape6"/>
          <p:cNvSpPr/>
          <p:nvPr/>
        </p:nvSpPr>
        <p:spPr>
          <a:xfrm>
            <a:off x="55522" y="393526"/>
            <a:ext cx="1135103" cy="6369224"/>
          </a:xfrm>
          <a:prstGeom prst="rect">
            <a:avLst/>
          </a:prstGeom>
          <a:ln>
            <a:solidFill>
              <a:srgbClr val="ffffff">
                <a:lumMod val="75000"/>
              </a:srgbClr>
            </a:solidFill>
          </a:ln>
        </p:spPr>
        <p:txBody>
          <a:bodyPr wrap="none" lIns="54000" rIns="0">
            <a:noAutofit xmlns:a="http://schemas.openxmlformats.org/drawingml/2006/main"/>
          </a:bodyPr>
          <a:lstStyle/>
          <a:p>
            <a:pPr algn="l" marL="0" defTabSz="914400" latinLnBrk="1">
              <a:lnSpc>
                <a:spcPct val="156000"/>
              </a:lnSpc>
              <a:buNone/>
            </a:pPr>
            <a:r>
              <a:rPr lang="ko-KR" altLang="ko-KR" sz="900" b="1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게시판</a:t>
            </a:r>
            <a:r>
              <a:rPr lang="en-US" altLang="ko-KR" sz="900" b="1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b="1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관리</a:t>
            </a:r>
          </a:p>
          <a:p>
            <a:pPr algn="l" marL="73025" indent="-73025" lvl="0" defTabSz="914400" latinLnBrk="1">
              <a:lnSpc>
                <a:spcPct val="156000"/>
              </a:lnSpc>
              <a:buFont typeface="Arial" pitchFamily="2" charset="2"/>
              <a:buChar char="•"/>
            </a:pP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공지사항</a:t>
            </a:r>
          </a:p>
          <a:p>
            <a:pPr algn="l" marL="0" lvl="0" defTabSz="914400" latinLnBrk="1">
              <a:lnSpc>
                <a:spcPct val="156000"/>
              </a:lnSpc>
              <a:buNone/>
            </a:pP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 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- 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원두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공지</a:t>
            </a:r>
          </a:p>
          <a:p>
            <a:pPr algn="l" marL="0" lvl="0" defTabSz="914400" latinLnBrk="1">
              <a:lnSpc>
                <a:spcPct val="156000"/>
              </a:lnSpc>
              <a:buNone/>
            </a:pP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 </a:t>
            </a:r>
            <a:r>
              <a:rPr lang="en-US" altLang="ko-KR" sz="900" kern="1200">
                <a:solidFill>
                  <a:srgbClr val="ff0000"/>
                </a:solidFill>
                <a:latin typeface="+mn-cs"/>
                <a:ea typeface="+mn-ea"/>
                <a:cs typeface="+mn-cs"/>
              </a:rPr>
              <a:t>-</a:t>
            </a:r>
            <a:r>
              <a:rPr lang="en-US" altLang="ko-KR" sz="900" kern="1200">
                <a:solidFill>
                  <a:srgbClr val="ff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ff0000"/>
                </a:solidFill>
                <a:latin typeface="+mn-lt"/>
                <a:ea typeface="+mn-cs"/>
                <a:cs typeface="+mn-cs"/>
              </a:rPr>
              <a:t>고객센터</a:t>
            </a:r>
            <a:r>
              <a:rPr lang="en-US" altLang="ko-KR" sz="900" kern="1200">
                <a:solidFill>
                  <a:srgbClr val="ff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ff0000"/>
                </a:solidFill>
                <a:latin typeface="+mn-lt"/>
                <a:ea typeface="+mn-cs"/>
                <a:cs typeface="+mn-cs"/>
              </a:rPr>
              <a:t>공지</a:t>
            </a:r>
          </a:p>
          <a:p>
            <a:pPr algn="l" marL="73025" indent="-73025" lvl="0" defTabSz="914400" latinLnBrk="1">
              <a:lnSpc>
                <a:spcPct val="156000"/>
              </a:lnSpc>
              <a:buFont typeface="Arial" pitchFamily="2" charset="2"/>
              <a:buChar char="•"/>
            </a:pP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커뮤니티</a:t>
            </a:r>
          </a:p>
          <a:p>
            <a:pPr algn="l" marL="73025" indent="-73025" lvl="0" defTabSz="914400" latinLnBrk="1">
              <a:lnSpc>
                <a:spcPct val="156000"/>
              </a:lnSpc>
              <a:buFont typeface="Arial" pitchFamily="2" charset="2"/>
              <a:buChar char="•"/>
            </a:pP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1:1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문의</a:t>
            </a:r>
          </a:p>
          <a:p>
            <a:pPr algn="l" marL="73025" indent="-73025" lvl="0" defTabSz="914400" latinLnBrk="1">
              <a:lnSpc>
                <a:spcPct val="156000"/>
              </a:lnSpc>
              <a:buFont typeface="Arial" pitchFamily="2" charset="2"/>
              <a:buChar char="•"/>
            </a:pP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상품평</a:t>
            </a:r>
          </a:p>
          <a:p>
            <a:pPr algn="l" marL="73025" indent="-73025" lvl="0" defTabSz="914400" latinLnBrk="1">
              <a:lnSpc>
                <a:spcPct val="156000"/>
              </a:lnSpc>
              <a:buFont typeface="Arial" pitchFamily="2" charset="2"/>
              <a:buChar char="•"/>
            </a:pP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자주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하는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질문</a:t>
            </a:r>
          </a:p>
          <a:p>
            <a:pPr algn="l" marL="73025" indent="-73025" lvl="0" defTabSz="914400" latinLnBrk="1">
              <a:lnSpc>
                <a:spcPct val="156000"/>
              </a:lnSpc>
              <a:buFont typeface="Arial" pitchFamily="2" charset="2"/>
              <a:buChar char="•"/>
            </a:pP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게시판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카테고리</a:t>
            </a:r>
          </a:p>
          <a:p>
            <a:pPr algn="l" marL="0" lvl="0" defTabSz="914400" latinLnBrk="1">
              <a:lnSpc>
                <a:spcPct val="156000"/>
              </a:lnSpc>
              <a:buNone/>
            </a:pP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관리</a:t>
            </a:r>
          </a:p>
        </p:txBody>
      </p:sp>
      <p:sp>
        <p:nvSpPr>
          <p:cNvPr id="9" name="slide11_shape7"/>
          <p:cNvSpPr/>
          <p:nvPr/>
        </p:nvSpPr>
        <p:spPr>
          <a:xfrm>
            <a:off x="3468581" y="5613902"/>
            <a:ext cx="735448" cy="288000"/>
          </a:xfrm>
          <a:prstGeom prst="roundRect">
            <a:avLst/>
          </a:prstGeom>
          <a:solidFill>
            <a:srgbClr val="ffffff">
              <a:lumMod val="85000"/>
            </a:srgbClr>
          </a:solidFill>
          <a:ln w="6350" cap="flat">
            <a:solidFill>
              <a:srgbClr val="000000">
                <a:lumMod val="50000"/>
                <a:lumOff val="5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작성</a:t>
            </a:r>
            <a:r>
              <a:rPr lang="en-US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완료</a:t>
            </a:r>
          </a:p>
        </p:txBody>
      </p:sp>
      <p:sp>
        <p:nvSpPr>
          <p:cNvPr id="10" name="slide11_shape8"/>
          <p:cNvSpPr/>
          <p:nvPr/>
        </p:nvSpPr>
        <p:spPr>
          <a:xfrm>
            <a:off x="4433576" y="5613902"/>
            <a:ext cx="735448" cy="288000"/>
          </a:xfrm>
          <a:prstGeom prst="roundRect">
            <a:avLst/>
          </a:prstGeom>
          <a:solidFill>
            <a:srgbClr val="ffffff"/>
          </a:solidFill>
          <a:ln w="6350" cap="flat">
            <a:solidFill>
              <a:srgbClr val="000000">
                <a:lumMod val="50000"/>
                <a:lumOff val="5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작성</a:t>
            </a:r>
            <a:r>
              <a:rPr lang="en-US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취소</a:t>
            </a:r>
          </a:p>
        </p:txBody>
      </p:sp>
      <p:sp>
        <p:nvSpPr>
          <p:cNvPr id="11" name="slide11_shape9"/>
          <p:cNvSpPr/>
          <p:nvPr/>
        </p:nvSpPr>
        <p:spPr>
          <a:xfrm>
            <a:off x="1403648" y="2170936"/>
            <a:ext cx="1465466" cy="246221"/>
          </a:xfrm>
          <a:prstGeom prst="rect">
            <a:avLst/>
          </a:prstGeom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1000" kern="1200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내용을</a:t>
            </a:r>
            <a:r>
              <a:rPr lang="en-US" altLang="en-US" sz="1000" kern="1200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000" kern="1200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입력해</a:t>
            </a:r>
            <a:r>
              <a:rPr lang="en-US" altLang="en-US" sz="1000" kern="1200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000" kern="1200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주세요</a:t>
            </a:r>
            <a:r>
              <a:rPr lang="en-US" altLang="ko-KR" sz="1000" kern="1200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!</a:t>
            </a:r>
          </a:p>
        </p:txBody>
      </p:sp>
      <p:sp>
        <p:nvSpPr>
          <p:cNvPr id="12" name="slide11_shape10"/>
          <p:cNvSpPr/>
          <p:nvPr/>
        </p:nvSpPr>
        <p:spPr>
          <a:xfrm>
            <a:off x="3368848" y="5649902"/>
            <a:ext cx="216000" cy="216000"/>
          </a:xfrm>
          <a:prstGeom prst="ellipse">
            <a:avLst/>
          </a:prstGeom>
          <a:solidFill>
            <a:srgbClr val="ff0000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marL="0" defTabSz="914400" latinLnBrk="1"/>
            <a:r>
              <a:rPr lang="en-US" altLang="ko-KR" sz="1100" kern="1200">
                <a:solidFill>
                  <a:srgbClr val="ffffff"/>
                </a:solidFill>
                <a:latin typeface="타이포_씨고딕 140"/>
                <a:ea typeface="타이포_씨고딕 140"/>
                <a:cs typeface="+mn-cs"/>
              </a:rPr>
              <a:t>3</a:t>
            </a:r>
            <a:endParaRPr sz="1100" kern="1200">
              <a:solidFill>
                <a:srgbClr val="ffffff"/>
              </a:solidFill>
              <a:latin typeface="타이포_씨고딕 140"/>
              <a:ea typeface="타이포_씨고딕 140"/>
              <a:cs typeface="+mn-cs"/>
            </a:endParaRPr>
          </a:p>
        </p:txBody>
      </p:sp>
      <p:sp>
        <p:nvSpPr>
          <p:cNvPr id="13" name="slide11_shape11"/>
          <p:cNvSpPr/>
          <p:nvPr/>
        </p:nvSpPr>
        <p:spPr>
          <a:xfrm>
            <a:off x="4304952" y="5649902"/>
            <a:ext cx="216000" cy="216000"/>
          </a:xfrm>
          <a:prstGeom prst="ellipse">
            <a:avLst/>
          </a:prstGeom>
          <a:solidFill>
            <a:srgbClr val="ff0000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marL="0" defTabSz="914400" latinLnBrk="1"/>
            <a:r>
              <a:rPr lang="en-US" altLang="ko-KR" sz="1100" kern="1200">
                <a:solidFill>
                  <a:srgbClr val="ffffff"/>
                </a:solidFill>
                <a:latin typeface="타이포_씨고딕 140"/>
                <a:ea typeface="타이포_씨고딕 140"/>
                <a:cs typeface="+mn-cs"/>
              </a:rPr>
              <a:t>4</a:t>
            </a:r>
            <a:endParaRPr sz="1100" kern="1200">
              <a:solidFill>
                <a:srgbClr val="ffffff"/>
              </a:solidFill>
              <a:latin typeface="타이포_씨고딕 140"/>
              <a:ea typeface="타이포_씨고딕 140"/>
              <a:cs typeface="+mn-cs"/>
            </a:endParaRPr>
          </a:p>
        </p:txBody>
      </p:sp>
      <p:sp>
        <p:nvSpPr>
          <p:cNvPr id="14" name="slide11_shape12"/>
          <p:cNvSpPr/>
          <p:nvPr/>
        </p:nvSpPr>
        <p:spPr>
          <a:xfrm>
            <a:off x="6430094" y="5221176"/>
            <a:ext cx="764679" cy="214511"/>
          </a:xfrm>
          <a:prstGeom prst="round2SameRect">
            <a:avLst/>
          </a:prstGeom>
          <a:noFill/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  <p:txBody>
          <a:bodyPr wrap="none" lIns="36000" tIns="36000" rIns="36000" bIns="36000" anchor="ctr"/>
          <a:lstStyle/>
          <a:p>
            <a:pPr algn="ctr" marL="0" defTabSz="914400" latinLnBrk="1"/>
            <a:r>
              <a:rPr lang="en-US" altLang="ko-KR" sz="10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HTML</a:t>
            </a:r>
            <a:endParaRPr sz="10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slide11_shape13"/>
          <p:cNvSpPr/>
          <p:nvPr/>
        </p:nvSpPr>
        <p:spPr>
          <a:xfrm>
            <a:off x="5658569" y="5221176"/>
            <a:ext cx="764679" cy="214511"/>
          </a:xfrm>
          <a:prstGeom prst="round2SameRect">
            <a:avLst/>
          </a:prstGeom>
          <a:solidFill>
            <a:srgbClr val="ffffff">
              <a:lumMod val="95000"/>
            </a:srgbClr>
          </a:solidFill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  <p:txBody>
          <a:bodyPr wrap="none" lIns="36000" tIns="36000" rIns="36000" bIns="36000" anchor="ctr"/>
          <a:lstStyle/>
          <a:p>
            <a:pPr algn="ctr" marL="0" defTabSz="914400" latinLnBrk="1"/>
            <a:r>
              <a:rPr lang="ko-KR" altLang="en-US" sz="10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에디터</a:t>
            </a:r>
          </a:p>
        </p:txBody>
      </p:sp>
      <p:sp>
        <p:nvSpPr>
          <p:cNvPr id="16" name="slide11_shape14"/>
          <p:cNvSpPr/>
          <p:nvPr/>
        </p:nvSpPr>
        <p:spPr>
          <a:xfrm>
            <a:off x="6322094" y="5113759"/>
            <a:ext cx="216000" cy="216000"/>
          </a:xfrm>
          <a:prstGeom prst="ellipse">
            <a:avLst/>
          </a:prstGeom>
          <a:solidFill>
            <a:srgbClr val="ff0000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marL="0" defTabSz="914400" latinLnBrk="1"/>
            <a:r>
              <a:rPr lang="en-US" altLang="ko-KR" sz="1100" kern="1200">
                <a:solidFill>
                  <a:srgbClr val="ffffff"/>
                </a:solidFill>
                <a:latin typeface="타이포_씨고딕 140"/>
                <a:ea typeface="타이포_씨고딕 140"/>
                <a:cs typeface="+mn-cs"/>
              </a:rPr>
              <a:t>5</a:t>
            </a:r>
            <a:endParaRPr sz="1100" kern="1200">
              <a:solidFill>
                <a:srgbClr val="ffffff"/>
              </a:solidFill>
              <a:latin typeface="타이포_씨고딕 140"/>
              <a:ea typeface="타이포_씨고딕 140"/>
              <a:cs typeface="+mn-cs"/>
            </a:endParaRPr>
          </a:p>
        </p:txBody>
      </p:sp>
      <p:sp>
        <p:nvSpPr>
          <p:cNvPr id="17" name="slide11_shape15"/>
          <p:cNvSpPr/>
          <p:nvPr>
            <p:ph type="body" sz="quarter" idx="10"/>
          </p:nvPr>
        </p:nvSpPr>
        <p:spPr>
          <a:xfrm>
            <a:off x="-1" y="0"/>
            <a:ext cx="9135964" cy="315913"/>
          </a:xfrm>
          <a:prstGeom prst="rect">
            <a:avLst/>
          </a:prstGeom>
          <a:solidFill>
            <a:srgbClr val="e5c012">
              <a:alpha val="100000"/>
            </a:srgbClr>
          </a:solidFill>
          <a:ln w="25400" cap="flat">
            <a:noFill/>
            <a:prstDash val="solid"/>
          </a:ln>
        </p:spPr>
        <p:txBody>
          <a:bodyPr lIns="91440" tIns="45720" rIns="91440" bIns="45720" anchor="ctr"/>
          <a:lstStyle>
            <a:lvl1pPr marL="0" indent="0">
              <a:buNone/>
              <a:defRPr sz="1100" b="0"/>
            </a:lvl1pPr>
          </a:lstStyle>
          <a:p>
            <a:pPr algn="l" marL="0" indent="0" defTabSz="914400" latinLnBrk="1">
              <a:lnSpc>
                <a:spcPct val="100000"/>
              </a:lnSpc>
              <a:spcBef>
                <a:spcPts val="225"/>
              </a:spcBef>
              <a:buNone/>
            </a:pPr>
            <a:r>
              <a:rPr lang="ko-KR" altLang="ko-KR" sz="1100" b="0" kern="1200">
                <a:solidFill>
                  <a:srgbClr val="000000"/>
                </a:solidFill>
                <a:latin typeface="나눔고딕"/>
                <a:ea typeface="+mn-cs"/>
                <a:cs typeface="+mn-cs"/>
              </a:rPr>
              <a:t>게시판</a:t>
            </a:r>
            <a:r>
              <a:rPr lang="en-US" altLang="ko-KR" sz="1100" b="0" kern="1200">
                <a:solidFill>
                  <a:srgbClr val="000000"/>
                </a:solidFill>
                <a:latin typeface="+mn-cs"/>
                <a:ea typeface="나눔고딕"/>
                <a:cs typeface="+mn-cs"/>
              </a:rPr>
              <a:t> </a:t>
            </a:r>
            <a:r>
              <a:rPr lang="ko-KR" altLang="ko-KR" sz="1100" b="0" kern="1200">
                <a:solidFill>
                  <a:srgbClr val="000000"/>
                </a:solidFill>
                <a:latin typeface="나눔고딕"/>
                <a:ea typeface="+mn-cs"/>
                <a:cs typeface="+mn-cs"/>
              </a:rPr>
              <a:t>관리</a:t>
            </a:r>
            <a:r>
              <a:rPr lang="en-US" altLang="ko-KR" sz="1100" b="0" kern="1200">
                <a:solidFill>
                  <a:srgbClr val="000000"/>
                </a:solidFill>
                <a:latin typeface="+mn-cs"/>
                <a:ea typeface="나눔고딕"/>
                <a:cs typeface="+mn-cs"/>
              </a:rPr>
              <a:t> </a:t>
            </a:r>
            <a:r>
              <a:rPr lang="en-US" altLang="ko-KR" sz="1100" b="0" kern="1200">
                <a:solidFill>
                  <a:srgbClr val="000000"/>
                </a:solidFill>
                <a:latin typeface="+mn-cs"/>
                <a:ea typeface="나눔고딕"/>
                <a:cs typeface="+mn-cs"/>
              </a:rPr>
              <a:t>&gt;</a:t>
            </a:r>
            <a:r>
              <a:rPr lang="en-US" altLang="ko-KR" sz="1100" b="0" kern="1200">
                <a:solidFill>
                  <a:srgbClr val="000000"/>
                </a:solidFill>
                <a:latin typeface="+mn-cs"/>
                <a:ea typeface="나눔고딕"/>
                <a:cs typeface="+mn-cs"/>
              </a:rPr>
              <a:t> </a:t>
            </a:r>
            <a:r>
              <a:rPr lang="ko-KR" altLang="ko-KR" sz="1100" b="0" kern="1200">
                <a:solidFill>
                  <a:srgbClr val="000000"/>
                </a:solidFill>
                <a:latin typeface="나눔고딕"/>
                <a:ea typeface="+mn-cs"/>
                <a:cs typeface="+mn-cs"/>
              </a:rPr>
              <a:t>공지사항</a:t>
            </a:r>
            <a:r>
              <a:rPr lang="en-US" altLang="ko-KR" sz="1100" b="0" kern="1200">
                <a:solidFill>
                  <a:srgbClr val="000000"/>
                </a:solidFill>
                <a:latin typeface="+mn-cs"/>
                <a:ea typeface="나눔고딕"/>
                <a:cs typeface="+mn-cs"/>
              </a:rPr>
              <a:t> </a:t>
            </a:r>
            <a:r>
              <a:rPr lang="en-US" altLang="ko-KR" sz="1100" b="0" kern="1200">
                <a:solidFill>
                  <a:srgbClr val="000000"/>
                </a:solidFill>
                <a:latin typeface="+mn-cs"/>
                <a:ea typeface="나눔고딕"/>
                <a:cs typeface="+mn-cs"/>
              </a:rPr>
              <a:t>&gt; </a:t>
            </a:r>
            <a:r>
              <a:rPr lang="ko-KR" altLang="ko-KR" sz="1100" b="0" kern="1200">
                <a:solidFill>
                  <a:srgbClr val="000000"/>
                </a:solidFill>
                <a:latin typeface="나눔고딕"/>
                <a:ea typeface="+mn-cs"/>
                <a:cs typeface="+mn-cs"/>
              </a:rPr>
              <a:t>글쓰기</a:t>
            </a:r>
          </a:p>
        </p:txBody>
      </p:sp>
      <p:sp>
        <p:nvSpPr>
          <p:cNvPr id="18" name="slide11_shape16"/>
          <p:cNvSpPr/>
          <p:nvPr/>
        </p:nvSpPr>
        <p:spPr>
          <a:xfrm>
            <a:off x="1284000" y="1318636"/>
            <a:ext cx="441146" cy="293414"/>
          </a:xfrm>
          <a:prstGeom prst="rect">
            <a:avLst/>
          </a:prstGeom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>
              <a:lnSpc>
                <a:spcPct val="150000"/>
              </a:lnSpc>
            </a:pPr>
            <a:r>
              <a:rPr lang="ko-KR" altLang="en-US" sz="10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제목</a:t>
            </a:r>
            <a:endParaRPr sz="1000" b="1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slide11_shape17"/>
          <p:cNvSpPr/>
          <p:nvPr/>
        </p:nvSpPr>
        <p:spPr>
          <a:xfrm>
            <a:off x="1760731" y="1357296"/>
            <a:ext cx="4519646" cy="243830"/>
          </a:xfrm>
          <a:prstGeom prst="rect">
            <a:avLst/>
          </a:prstGeom>
          <a:noFill/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  <p:txBody>
          <a:bodyPr wrap="none" lIns="36000" tIns="36000" rIns="36000" bIns="36000" anchor="ctr"/>
          <a:lstStyle>
            <a:lvl1pPr algn="l" marL="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marL="0" defTabSz="914400" latinLnBrk="1"/>
            <a:r>
              <a:rPr lang="ko-KR" altLang="en-US" sz="900" kern="1200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제목을</a:t>
            </a:r>
            <a:r>
              <a:rPr lang="en-US" altLang="en-US" sz="900" kern="1200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입력해</a:t>
            </a:r>
            <a:r>
              <a:rPr lang="en-US" altLang="en-US" sz="900" kern="1200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주세요</a:t>
            </a:r>
            <a:r>
              <a:rPr lang="en-US" altLang="ko-KR" sz="900" kern="1200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!</a:t>
            </a:r>
          </a:p>
        </p:txBody>
      </p:sp>
      <p:sp>
        <p:nvSpPr>
          <p:cNvPr id="20" name="slide11_shape18"/>
          <p:cNvSpPr/>
          <p:nvPr/>
        </p:nvSpPr>
        <p:spPr>
          <a:xfrm>
            <a:off x="1506940" y="984871"/>
            <a:ext cx="742511" cy="293414"/>
          </a:xfrm>
          <a:prstGeom prst="rect">
            <a:avLst/>
          </a:prstGeom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>
              <a:lnSpc>
                <a:spcPct val="150000"/>
              </a:lnSpc>
            </a:pPr>
            <a:r>
              <a:rPr lang="ko-KR" altLang="en-US" sz="10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중요</a:t>
            </a:r>
            <a:r>
              <a:rPr lang="en-US" altLang="en-US" sz="10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0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공지</a:t>
            </a:r>
            <a:endParaRPr sz="1000" b="1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1" name="slide11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2800" y="1082316"/>
            <a:ext cx="142875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lide11_shape19"/>
          <p:cNvSpPr/>
          <p:nvPr/>
        </p:nvSpPr>
        <p:spPr>
          <a:xfrm>
            <a:off x="2219884" y="1038160"/>
            <a:ext cx="216000" cy="216000"/>
          </a:xfrm>
          <a:prstGeom prst="ellipse">
            <a:avLst/>
          </a:prstGeom>
          <a:solidFill>
            <a:srgbClr val="ff0000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marL="0" defTabSz="914400" latinLnBrk="1"/>
            <a:r>
              <a:rPr lang="en-US" altLang="ko-KR" sz="1100" kern="1200">
                <a:solidFill>
                  <a:srgbClr val="ffffff"/>
                </a:solidFill>
                <a:latin typeface="타이포_씨고딕 140"/>
                <a:ea typeface="타이포_씨고딕 140"/>
                <a:cs typeface="+mn-cs"/>
              </a:rPr>
              <a:t>1</a:t>
            </a:r>
            <a:endParaRPr sz="1100" kern="1200">
              <a:solidFill>
                <a:srgbClr val="ffffff"/>
              </a:solidFill>
              <a:latin typeface="타이포_씨고딕 140"/>
              <a:ea typeface="타이포_씨고딕 140"/>
              <a:cs typeface="+mn-cs"/>
            </a:endParaRPr>
          </a:p>
        </p:txBody>
      </p:sp>
      <p:sp>
        <p:nvSpPr>
          <p:cNvPr id="23" name="slide11_shape20"/>
          <p:cNvSpPr/>
          <p:nvPr/>
        </p:nvSpPr>
        <p:spPr>
          <a:xfrm>
            <a:off x="6226274" y="1367394"/>
            <a:ext cx="216000" cy="216000"/>
          </a:xfrm>
          <a:prstGeom prst="ellipse">
            <a:avLst/>
          </a:prstGeom>
          <a:solidFill>
            <a:srgbClr val="ff0000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marL="0" defTabSz="914400" latinLnBrk="1"/>
            <a:r>
              <a:rPr lang="en-US" altLang="ko-KR" sz="1100" kern="1200">
                <a:solidFill>
                  <a:srgbClr val="ffffff"/>
                </a:solidFill>
                <a:latin typeface="타이포_씨고딕 140"/>
                <a:ea typeface="타이포_씨고딕 140"/>
                <a:cs typeface="+mn-cs"/>
              </a:rPr>
              <a:t>2</a:t>
            </a:r>
            <a:endParaRPr sz="1100" kern="1200">
              <a:solidFill>
                <a:srgbClr val="ffffff"/>
              </a:solidFill>
              <a:latin typeface="타이포_씨고딕 140"/>
              <a:ea typeface="타이포_씨고딕 140"/>
              <a:cs typeface="+mn-cs"/>
            </a:endParaRPr>
          </a:p>
        </p:txBody>
      </p:sp>
      <p:sp>
        <p:nvSpPr>
          <p:cNvPr id="24" name="slide11_shape21"/>
          <p:cNvSpPr/>
          <p:nvPr/>
        </p:nvSpPr>
        <p:spPr>
          <a:xfrm>
            <a:off x="1357423" y="1766381"/>
            <a:ext cx="5955217" cy="3712071"/>
          </a:xfrm>
          <a:prstGeom prst="rect">
            <a:avLst/>
          </a:prstGeom>
          <a:noFill/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  <p:txBody>
          <a:bodyPr wrap="none" lIns="36000" tIns="36000" rIns="36000" bIns="36000" anchor="ctr"/>
          <a:lstStyle>
            <a:lvl1pPr algn="l" marL="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1">
              <a:lnSpc>
                <a:spcPct val="100000"/>
              </a:lnSpc>
              <a:buNone/>
            </a:pPr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"/>
          <p:cNvGraphicFramePr>
            <a:graphicFrameLocks noGrp="1"/>
          </p:cNvGraphicFramePr>
          <p:nvPr/>
        </p:nvGraphicFramePr>
        <p:xfrm>
          <a:off x="1333500" y="1553741"/>
          <a:ext cx="5972177" cy="371050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70350"/>
                <a:gridCol w="3637466"/>
                <a:gridCol w="867558"/>
                <a:gridCol w="896803"/>
              </a:tblGrid>
              <a:tr h="3393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rgbClr val="e5c01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0">
                        <a:lnSpc>
                          <a:spcPct val="100000"/>
                        </a:lnSpc>
                        <a:buNone/>
                      </a:pPr>
                      <a:r>
                        <a:rPr lang="ko-KR" altLang="ko-KR" sz="900">
                          <a:solidFill>
                            <a:schemeClr val="tx1">
                              <a:alpha val="100000"/>
                            </a:schemeClr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rgbClr val="e5c01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rgbClr val="e5c01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 anchor="ctr">
                    <a:lnL w="635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rgbClr val="e5c012"/>
                    </a:solidFill>
                  </a:tcPr>
                </a:tc>
              </a:tr>
              <a:tr h="339346">
                <a:tc>
                  <a:txBody>
                    <a:bodyPr/>
                    <a:lstStyle/>
                    <a:p>
                      <a:pPr algn="ctr" latinLnBrk="1"/>
                      <a:endParaRPr sz="900"/>
                    </a:p>
                  </a:txBody>
                  <a:tcPr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/>
                        <a:t>폭설로</a:t>
                      </a:r>
                      <a:r>
                        <a:rPr lang="en-US" altLang="en-US" sz="900"/>
                        <a:t> </a:t>
                      </a:r>
                      <a:r>
                        <a:rPr lang="ko-KR" altLang="en-US" sz="900"/>
                        <a:t>인한</a:t>
                      </a:r>
                      <a:r>
                        <a:rPr lang="en-US" altLang="en-US" sz="900"/>
                        <a:t> </a:t>
                      </a:r>
                      <a:r>
                        <a:rPr lang="ko-KR" altLang="en-US" sz="900"/>
                        <a:t>배송</a:t>
                      </a:r>
                      <a:r>
                        <a:rPr lang="en-US" altLang="en-US" sz="900"/>
                        <a:t> </a:t>
                      </a:r>
                      <a:r>
                        <a:rPr lang="ko-KR" altLang="en-US" sz="900"/>
                        <a:t>지연안내</a:t>
                      </a:r>
                    </a:p>
                  </a:txBody>
                  <a:tcPr anchor="ctr">
                    <a:lnL w="635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admin</a:t>
                      </a:r>
                      <a:endParaRPr sz="900"/>
                    </a:p>
                  </a:txBody>
                  <a:tcPr anchor="ctr">
                    <a:lnL w="635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2017-01-01</a:t>
                      </a:r>
                      <a:endParaRPr sz="900"/>
                    </a:p>
                  </a:txBody>
                  <a:tcPr anchor="ctr">
                    <a:lnL w="635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</a:tr>
              <a:tr h="339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9</a:t>
                      </a:r>
                      <a:endParaRPr sz="900"/>
                    </a:p>
                  </a:txBody>
                  <a:tcPr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  <a:tc>
                  <a:txBody>
                    <a:bodyPr/>
                    <a:lstStyle/>
                    <a:p>
                      <a:pPr algn="l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altLang="en-US" sz="900"/>
                        <a:t>모바일에서</a:t>
                      </a:r>
                      <a:r>
                        <a:rPr lang="en-US" altLang="en-US" sz="900"/>
                        <a:t> </a:t>
                      </a:r>
                      <a:r>
                        <a:rPr lang="ko-KR" altLang="en-US" sz="900"/>
                        <a:t>결제를</a:t>
                      </a:r>
                      <a:r>
                        <a:rPr lang="en-US" altLang="en-US" sz="900"/>
                        <a:t> </a:t>
                      </a:r>
                      <a:r>
                        <a:rPr lang="ko-KR" altLang="en-US" sz="900"/>
                        <a:t>하면</a:t>
                      </a:r>
                      <a:r>
                        <a:rPr lang="en-US" altLang="ko-KR" sz="900"/>
                        <a:t>,</a:t>
                      </a:r>
                      <a:r>
                        <a:rPr lang="en-US" altLang="ko-KR" sz="900" baseline="0"/>
                        <a:t> </a:t>
                      </a:r>
                      <a:r>
                        <a:rPr lang="ko-KR" altLang="en-US" sz="900" baseline="0"/>
                        <a:t>상품</a:t>
                      </a:r>
                      <a:r>
                        <a:rPr lang="en-US" altLang="en-US" sz="900" baseline="0"/>
                        <a:t> </a:t>
                      </a:r>
                      <a:r>
                        <a:rPr lang="ko-KR" altLang="en-US" sz="900" baseline="0"/>
                        <a:t>주문이</a:t>
                      </a:r>
                      <a:r>
                        <a:rPr lang="en-US" altLang="en-US" sz="900" baseline="0"/>
                        <a:t> </a:t>
                      </a:r>
                      <a:r>
                        <a:rPr lang="ko-KR" altLang="en-US" sz="900" baseline="0"/>
                        <a:t>되었다고</a:t>
                      </a:r>
                      <a:r>
                        <a:rPr lang="en-US" altLang="en-US" sz="900" baseline="0"/>
                        <a:t> </a:t>
                      </a:r>
                      <a:r>
                        <a:rPr lang="ko-KR" altLang="en-US" sz="900" baseline="0"/>
                        <a:t>했는데</a:t>
                      </a:r>
                      <a:r>
                        <a:rPr lang="en-US" altLang="ko-KR" sz="900" baseline="0"/>
                        <a:t>...     [1]</a:t>
                      </a:r>
                      <a:endParaRPr sz="900"/>
                    </a:p>
                  </a:txBody>
                  <a:tcPr anchor="ctr">
                    <a:lnL w="635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abcde9</a:t>
                      </a:r>
                      <a:endParaRPr sz="900"/>
                    </a:p>
                  </a:txBody>
                  <a:tcPr anchor="ctr">
                    <a:lnL w="635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2017-01-01</a:t>
                      </a:r>
                      <a:endParaRPr sz="900"/>
                    </a:p>
                  </a:txBody>
                  <a:tcPr anchor="ctr">
                    <a:lnL w="635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</a:tr>
              <a:tr h="339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8</a:t>
                      </a:r>
                      <a:endParaRPr sz="900"/>
                    </a:p>
                  </a:txBody>
                  <a:tcPr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/>
                        <a:t>오픈</a:t>
                      </a:r>
                      <a:r>
                        <a:rPr lang="en-US" altLang="en-US" sz="900"/>
                        <a:t> </a:t>
                      </a:r>
                      <a:r>
                        <a:rPr lang="ko-KR" altLang="en-US" sz="900"/>
                        <a:t>숍에서</a:t>
                      </a:r>
                      <a:r>
                        <a:rPr lang="en-US" altLang="en-US" sz="900"/>
                        <a:t> </a:t>
                      </a:r>
                      <a:r>
                        <a:rPr lang="ko-KR" altLang="en-US" sz="900"/>
                        <a:t>구매를</a:t>
                      </a:r>
                      <a:r>
                        <a:rPr lang="en-US" altLang="en-US" sz="900"/>
                        <a:t> </a:t>
                      </a:r>
                      <a:r>
                        <a:rPr lang="ko-KR" altLang="en-US" sz="900"/>
                        <a:t>했는데요</a:t>
                      </a:r>
                      <a:r>
                        <a:rPr lang="en-US" altLang="ko-KR" sz="900"/>
                        <a:t>. </a:t>
                      </a:r>
                      <a:r>
                        <a:rPr lang="ko-KR" altLang="en-US" sz="900"/>
                        <a:t>입금은</a:t>
                      </a:r>
                      <a:r>
                        <a:rPr lang="en-US" altLang="en-US" sz="900"/>
                        <a:t> </a:t>
                      </a:r>
                      <a:r>
                        <a:rPr lang="ko-KR" altLang="en-US" sz="900"/>
                        <a:t>어떻게</a:t>
                      </a:r>
                      <a:r>
                        <a:rPr lang="en-US" altLang="en-US" sz="900"/>
                        <a:t> </a:t>
                      </a:r>
                      <a:r>
                        <a:rPr lang="ko-KR" altLang="en-US" sz="900"/>
                        <a:t>하면</a:t>
                      </a:r>
                      <a:r>
                        <a:rPr lang="en-US" altLang="en-US" sz="900"/>
                        <a:t> </a:t>
                      </a:r>
                      <a:r>
                        <a:rPr lang="ko-KR" altLang="en-US" sz="900"/>
                        <a:t>되나</a:t>
                      </a:r>
                      <a:r>
                        <a:rPr lang="en-US" altLang="ko-KR" sz="900"/>
                        <a:t>...</a:t>
                      </a:r>
                      <a:endParaRPr sz="900"/>
                    </a:p>
                  </a:txBody>
                  <a:tcPr anchor="ctr">
                    <a:lnL w="635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abcde8</a:t>
                      </a:r>
                      <a:endParaRPr sz="900"/>
                    </a:p>
                  </a:txBody>
                  <a:tcPr anchor="ctr">
                    <a:lnL w="635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2017-01-01</a:t>
                      </a:r>
                      <a:endParaRPr sz="900"/>
                    </a:p>
                  </a:txBody>
                  <a:tcPr anchor="ctr">
                    <a:lnL w="635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</a:tr>
              <a:tr h="339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7</a:t>
                      </a:r>
                      <a:endParaRPr sz="900"/>
                    </a:p>
                  </a:txBody>
                  <a:tcPr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/>
                        <a:t>주문</a:t>
                      </a:r>
                      <a:r>
                        <a:rPr lang="en-US" altLang="en-US" sz="900"/>
                        <a:t> </a:t>
                      </a:r>
                      <a:r>
                        <a:rPr lang="ko-KR" altLang="en-US" sz="900"/>
                        <a:t>취소</a:t>
                      </a:r>
                      <a:r>
                        <a:rPr lang="en-US" altLang="en-US" sz="900"/>
                        <a:t> </a:t>
                      </a:r>
                      <a:r>
                        <a:rPr lang="ko-KR" altLang="en-US" sz="900"/>
                        <a:t>했는데</a:t>
                      </a:r>
                      <a:r>
                        <a:rPr lang="en-US" altLang="en-US" sz="900"/>
                        <a:t> </a:t>
                      </a:r>
                      <a:r>
                        <a:rPr lang="ko-KR" altLang="en-US" sz="900"/>
                        <a:t>결제한</a:t>
                      </a:r>
                      <a:r>
                        <a:rPr lang="en-US" altLang="en-US" sz="900"/>
                        <a:t> </a:t>
                      </a:r>
                      <a:r>
                        <a:rPr lang="ko-KR" altLang="en-US" sz="900"/>
                        <a:t>카드는</a:t>
                      </a:r>
                      <a:r>
                        <a:rPr lang="en-US" altLang="en-US" sz="900"/>
                        <a:t> </a:t>
                      </a:r>
                      <a:r>
                        <a:rPr lang="ko-KR" altLang="en-US" sz="900"/>
                        <a:t>언제</a:t>
                      </a:r>
                      <a:r>
                        <a:rPr lang="en-US" altLang="en-US" sz="900"/>
                        <a:t> </a:t>
                      </a:r>
                      <a:r>
                        <a:rPr lang="ko-KR" altLang="en-US" sz="900"/>
                        <a:t>취소되나요</a:t>
                      </a:r>
                      <a:r>
                        <a:rPr lang="en-US" altLang="ko-KR" sz="900"/>
                        <a:t>?</a:t>
                      </a:r>
                      <a:endParaRPr sz="900"/>
                    </a:p>
                  </a:txBody>
                  <a:tcPr anchor="ctr">
                    <a:lnL w="635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abcde7</a:t>
                      </a:r>
                      <a:endParaRPr sz="900"/>
                    </a:p>
                  </a:txBody>
                  <a:tcPr anchor="ctr">
                    <a:lnL w="635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900"/>
                        <a:t>2017-12-19</a:t>
                      </a:r>
                      <a:endParaRPr sz="900"/>
                    </a:p>
                  </a:txBody>
                  <a:tcPr anchor="ctr">
                    <a:lnL w="635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</a:tr>
              <a:tr h="339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6</a:t>
                      </a:r>
                      <a:endParaRPr sz="900"/>
                    </a:p>
                  </a:txBody>
                  <a:tcPr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/>
                        <a:t>상품평을</a:t>
                      </a:r>
                      <a:r>
                        <a:rPr lang="en-US" altLang="en-US" sz="900" baseline="0"/>
                        <a:t> </a:t>
                      </a:r>
                      <a:r>
                        <a:rPr lang="ko-KR" altLang="en-US" sz="900" baseline="0"/>
                        <a:t>등록</a:t>
                      </a:r>
                      <a:r>
                        <a:rPr lang="en-US" altLang="en-US" sz="900" baseline="0"/>
                        <a:t> </a:t>
                      </a:r>
                      <a:r>
                        <a:rPr lang="ko-KR" altLang="en-US" sz="900" baseline="0"/>
                        <a:t>하려고</a:t>
                      </a:r>
                      <a:r>
                        <a:rPr lang="en-US" altLang="en-US" sz="900" baseline="0"/>
                        <a:t> </a:t>
                      </a:r>
                      <a:r>
                        <a:rPr lang="ko-KR" altLang="en-US" sz="900" baseline="0"/>
                        <a:t>하는데</a:t>
                      </a:r>
                      <a:r>
                        <a:rPr lang="en-US" altLang="ko-KR" sz="900" baseline="0"/>
                        <a:t>,</a:t>
                      </a:r>
                      <a:r>
                        <a:rPr lang="en-US" altLang="ko-KR" sz="900"/>
                        <a:t> </a:t>
                      </a:r>
                      <a:r>
                        <a:rPr lang="ko-KR" altLang="en-US" sz="900"/>
                        <a:t>주문내용을</a:t>
                      </a:r>
                      <a:r>
                        <a:rPr lang="en-US" altLang="en-US" sz="900"/>
                        <a:t> </a:t>
                      </a:r>
                      <a:r>
                        <a:rPr lang="ko-KR" altLang="en-US" sz="900"/>
                        <a:t>확인할</a:t>
                      </a:r>
                      <a:r>
                        <a:rPr lang="en-US" altLang="en-US" sz="900"/>
                        <a:t> </a:t>
                      </a:r>
                      <a:r>
                        <a:rPr lang="ko-KR" altLang="en-US" sz="900"/>
                        <a:t>수</a:t>
                      </a:r>
                      <a:r>
                        <a:rPr lang="en-US" altLang="en-US" sz="900"/>
                        <a:t> </a:t>
                      </a:r>
                      <a:r>
                        <a:rPr lang="en-US" altLang="ko-KR" sz="900"/>
                        <a:t>...</a:t>
                      </a:r>
                      <a:endParaRPr sz="900"/>
                    </a:p>
                  </a:txBody>
                  <a:tcPr anchor="ctr">
                    <a:lnL w="635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abcde6</a:t>
                      </a:r>
                      <a:endParaRPr sz="900"/>
                    </a:p>
                  </a:txBody>
                  <a:tcPr anchor="ctr">
                    <a:lnL w="635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900"/>
                        <a:t>2017-12-19</a:t>
                      </a:r>
                      <a:endParaRPr sz="900"/>
                    </a:p>
                  </a:txBody>
                  <a:tcPr anchor="ctr">
                    <a:lnL w="635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</a:tr>
              <a:tr h="317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5</a:t>
                      </a:r>
                      <a:endParaRPr sz="900"/>
                    </a:p>
                  </a:txBody>
                  <a:tcPr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/>
                        <a:t>주문</a:t>
                      </a:r>
                      <a:r>
                        <a:rPr lang="en-US" altLang="en-US" sz="900"/>
                        <a:t> </a:t>
                      </a:r>
                      <a:r>
                        <a:rPr lang="ko-KR" altLang="en-US" sz="900"/>
                        <a:t>취소</a:t>
                      </a:r>
                      <a:r>
                        <a:rPr lang="en-US" altLang="en-US" sz="900"/>
                        <a:t> </a:t>
                      </a:r>
                      <a:r>
                        <a:rPr lang="ko-KR" altLang="en-US" sz="900"/>
                        <a:t>했는데</a:t>
                      </a:r>
                      <a:r>
                        <a:rPr lang="en-US" altLang="en-US" sz="900"/>
                        <a:t> </a:t>
                      </a:r>
                      <a:r>
                        <a:rPr lang="ko-KR" altLang="en-US" sz="900"/>
                        <a:t>결제한</a:t>
                      </a:r>
                      <a:r>
                        <a:rPr lang="en-US" altLang="en-US" sz="900"/>
                        <a:t> </a:t>
                      </a:r>
                      <a:r>
                        <a:rPr lang="ko-KR" altLang="en-US" sz="900"/>
                        <a:t>카드는</a:t>
                      </a:r>
                      <a:r>
                        <a:rPr lang="en-US" altLang="en-US" sz="900"/>
                        <a:t> </a:t>
                      </a:r>
                      <a:r>
                        <a:rPr lang="ko-KR" altLang="en-US" sz="900"/>
                        <a:t>언제</a:t>
                      </a:r>
                      <a:r>
                        <a:rPr lang="en-US" altLang="en-US" sz="900"/>
                        <a:t> </a:t>
                      </a:r>
                      <a:r>
                        <a:rPr lang="ko-KR" altLang="en-US" sz="900"/>
                        <a:t>취소되나요</a:t>
                      </a:r>
                      <a:r>
                        <a:rPr lang="en-US" altLang="ko-KR" sz="900"/>
                        <a:t>?</a:t>
                      </a:r>
                      <a:endParaRPr sz="900"/>
                    </a:p>
                  </a:txBody>
                  <a:tcPr anchor="ctr">
                    <a:lnL w="635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abcde5</a:t>
                      </a:r>
                      <a:endParaRPr sz="900"/>
                    </a:p>
                  </a:txBody>
                  <a:tcPr anchor="ctr">
                    <a:lnL w="635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900"/>
                        <a:t>2017-12-19</a:t>
                      </a:r>
                      <a:endParaRPr sz="900"/>
                    </a:p>
                  </a:txBody>
                  <a:tcPr anchor="ctr">
                    <a:lnL w="635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</a:tr>
              <a:tr h="339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4</a:t>
                      </a:r>
                      <a:endParaRPr sz="900"/>
                    </a:p>
                  </a:txBody>
                  <a:tcPr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/>
                        <a:t>구매</a:t>
                      </a:r>
                      <a:r>
                        <a:rPr lang="en-US" altLang="en-US" sz="900"/>
                        <a:t> </a:t>
                      </a:r>
                      <a:r>
                        <a:rPr lang="ko-KR" altLang="en-US" sz="900"/>
                        <a:t>했는데</a:t>
                      </a:r>
                      <a:r>
                        <a:rPr lang="en-US" altLang="en-US" sz="900"/>
                        <a:t> </a:t>
                      </a:r>
                      <a:r>
                        <a:rPr lang="ko-KR" altLang="en-US" sz="900"/>
                        <a:t>적립금이</a:t>
                      </a:r>
                      <a:r>
                        <a:rPr lang="en-US" altLang="en-US" sz="900"/>
                        <a:t> </a:t>
                      </a:r>
                      <a:r>
                        <a:rPr lang="ko-KR" altLang="en-US" sz="900"/>
                        <a:t>적립이</a:t>
                      </a:r>
                      <a:r>
                        <a:rPr lang="en-US" altLang="en-US" sz="900"/>
                        <a:t> </a:t>
                      </a:r>
                      <a:r>
                        <a:rPr lang="ko-KR" altLang="en-US" sz="900"/>
                        <a:t>안되었어요</a:t>
                      </a:r>
                      <a:r>
                        <a:rPr lang="en-US" altLang="ko-KR" sz="900"/>
                        <a:t>!</a:t>
                      </a:r>
                      <a:endParaRPr sz="900"/>
                    </a:p>
                  </a:txBody>
                  <a:tcPr anchor="ctr">
                    <a:lnL w="635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abcde4</a:t>
                      </a:r>
                      <a:endParaRPr sz="900"/>
                    </a:p>
                  </a:txBody>
                  <a:tcPr anchor="ctr">
                    <a:lnL w="635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900"/>
                        <a:t>2017-12-19</a:t>
                      </a:r>
                      <a:endParaRPr sz="900"/>
                    </a:p>
                  </a:txBody>
                  <a:tcPr anchor="ctr">
                    <a:lnL w="635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</a:tr>
              <a:tr h="339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3</a:t>
                      </a:r>
                      <a:endParaRPr sz="900"/>
                    </a:p>
                  </a:txBody>
                  <a:tcPr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/>
                        <a:t>포인트는</a:t>
                      </a:r>
                      <a:r>
                        <a:rPr lang="en-US" altLang="en-US" sz="900"/>
                        <a:t> </a:t>
                      </a:r>
                      <a:r>
                        <a:rPr lang="ko-KR" altLang="en-US" sz="900"/>
                        <a:t>어떻게</a:t>
                      </a:r>
                      <a:r>
                        <a:rPr lang="en-US" altLang="en-US" sz="900"/>
                        <a:t> </a:t>
                      </a:r>
                      <a:r>
                        <a:rPr lang="ko-KR" altLang="en-US" sz="900"/>
                        <a:t>사용하나요</a:t>
                      </a:r>
                      <a:r>
                        <a:rPr lang="en-US" altLang="ko-KR" sz="900"/>
                        <a:t>?</a:t>
                      </a:r>
                      <a:endParaRPr sz="900"/>
                    </a:p>
                  </a:txBody>
                  <a:tcPr anchor="ctr">
                    <a:lnL w="635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abcde3</a:t>
                      </a:r>
                      <a:endParaRPr sz="900"/>
                    </a:p>
                  </a:txBody>
                  <a:tcPr anchor="ctr">
                    <a:lnL w="635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900"/>
                        <a:t>2017-12-19</a:t>
                      </a:r>
                      <a:endParaRPr sz="900"/>
                    </a:p>
                  </a:txBody>
                  <a:tcPr anchor="ctr">
                    <a:lnL w="635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</a:tr>
              <a:tr h="339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2</a:t>
                      </a:r>
                      <a:endParaRPr sz="900"/>
                    </a:p>
                  </a:txBody>
                  <a:tcPr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/>
                        <a:t>제주도인데</a:t>
                      </a:r>
                      <a:r>
                        <a:rPr lang="en-US" altLang="en-US" sz="900"/>
                        <a:t> </a:t>
                      </a:r>
                      <a:r>
                        <a:rPr lang="ko-KR" altLang="en-US" sz="900"/>
                        <a:t>배송이</a:t>
                      </a:r>
                      <a:r>
                        <a:rPr lang="en-US" altLang="en-US" sz="900"/>
                        <a:t> </a:t>
                      </a:r>
                      <a:r>
                        <a:rPr lang="ko-KR" altLang="en-US" sz="900"/>
                        <a:t>되나요</a:t>
                      </a:r>
                      <a:r>
                        <a:rPr lang="en-US" altLang="ko-KR" sz="900"/>
                        <a:t>?</a:t>
                      </a:r>
                      <a:endParaRPr sz="900"/>
                    </a:p>
                  </a:txBody>
                  <a:tcPr anchor="ctr">
                    <a:lnL w="635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abcde2</a:t>
                      </a:r>
                      <a:endParaRPr sz="900"/>
                    </a:p>
                  </a:txBody>
                  <a:tcPr anchor="ctr">
                    <a:lnL w="635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900"/>
                        <a:t>2017-12-10</a:t>
                      </a:r>
                      <a:endParaRPr sz="900"/>
                    </a:p>
                  </a:txBody>
                  <a:tcPr anchor="ctr">
                    <a:lnL w="635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</a:tr>
              <a:tr h="339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1</a:t>
                      </a:r>
                      <a:endParaRPr sz="900"/>
                    </a:p>
                  </a:txBody>
                  <a:tcPr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/>
                        <a:t>옷이</a:t>
                      </a:r>
                      <a:r>
                        <a:rPr lang="en-US" altLang="en-US" sz="900"/>
                        <a:t> </a:t>
                      </a:r>
                      <a:r>
                        <a:rPr lang="ko-KR" altLang="en-US" sz="900"/>
                        <a:t>사진과</a:t>
                      </a:r>
                      <a:r>
                        <a:rPr lang="en-US" altLang="en-US" sz="900"/>
                        <a:t> </a:t>
                      </a:r>
                      <a:r>
                        <a:rPr lang="ko-KR" altLang="en-US" sz="900"/>
                        <a:t>많이</a:t>
                      </a:r>
                      <a:r>
                        <a:rPr lang="en-US" altLang="en-US" sz="900"/>
                        <a:t> </a:t>
                      </a:r>
                      <a:r>
                        <a:rPr lang="ko-KR" altLang="en-US" sz="900"/>
                        <a:t>다른데</a:t>
                      </a:r>
                      <a:r>
                        <a:rPr lang="en-US" altLang="en-US" sz="900"/>
                        <a:t> </a:t>
                      </a:r>
                      <a:r>
                        <a:rPr lang="ko-KR" altLang="en-US" sz="900"/>
                        <a:t>환불이</a:t>
                      </a:r>
                      <a:r>
                        <a:rPr lang="en-US" altLang="en-US" sz="900"/>
                        <a:t> </a:t>
                      </a:r>
                      <a:r>
                        <a:rPr lang="ko-KR" altLang="en-US" sz="900"/>
                        <a:t>가능한가요</a:t>
                      </a:r>
                      <a:r>
                        <a:rPr lang="en-US" altLang="ko-KR" sz="900"/>
                        <a:t>?</a:t>
                      </a:r>
                      <a:endParaRPr sz="900"/>
                    </a:p>
                  </a:txBody>
                  <a:tcPr anchor="ctr">
                    <a:lnL w="635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abcde1</a:t>
                      </a:r>
                      <a:endParaRPr sz="900"/>
                    </a:p>
                  </a:txBody>
                  <a:tcPr anchor="ctr">
                    <a:lnL w="635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900"/>
                        <a:t>2017-12-09</a:t>
                      </a:r>
                      <a:endParaRPr sz="900"/>
                    </a:p>
                  </a:txBody>
                  <a:tcPr anchor="ctr">
                    <a:lnL w="635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</a:tr>
            </a:tbl>
          </a:graphicData>
        </a:graphic>
      </p:graphicFrame>
      <p:sp>
        <p:nvSpPr>
          <p:cNvPr id="4" name="slide12_shape1"/>
          <p:cNvSpPr/>
          <p:nvPr/>
        </p:nvSpPr>
        <p:spPr>
          <a:xfrm>
            <a:off x="7387126" y="227881"/>
            <a:ext cx="1661623" cy="6134819"/>
          </a:xfrm>
          <a:prstGeom prst="rect">
            <a:avLst/>
          </a:prstGeom>
          <a:noFill/>
          <a:ln w="127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t"/>
          <a:lstStyle/>
          <a:p>
            <a:pPr algn="l" marL="0" defTabSz="914400" latinLnBrk="1">
              <a:lnSpc>
                <a:spcPct val="100000"/>
              </a:lnSpc>
              <a:buNone/>
            </a:pPr>
            <a:endParaRPr lang="ko-KR" altLang="en-US"/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lang="en-US" altLang="ko-KR" sz="900" b="1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+mn-cs"/>
              </a:rPr>
              <a:t>○</a:t>
            </a:r>
            <a:r>
              <a:rPr lang="en-US" altLang="ko-KR" sz="900" b="1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b="1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이용자</a:t>
            </a:r>
            <a:r>
              <a:rPr lang="en-US" altLang="ko-KR" sz="900" b="1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b="1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스토리보드의</a:t>
            </a:r>
            <a:r>
              <a:rPr lang="en-US" altLang="ko-KR" sz="900" b="1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en-US" altLang="ko-KR" sz="900" b="1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[</a:t>
            </a:r>
            <a:r>
              <a:rPr lang="ko-KR" altLang="ko-KR" sz="900" b="1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고객센터</a:t>
            </a:r>
            <a:r>
              <a:rPr lang="en-US" altLang="ko-KR" sz="900" b="1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en-US" altLang="ko-KR" sz="900" b="1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&gt; </a:t>
            </a:r>
            <a:r>
              <a:rPr lang="ko-KR" altLang="ko-KR" sz="900" b="1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커뮤니티</a:t>
            </a:r>
            <a:r>
              <a:rPr lang="en-US" altLang="ko-KR" sz="900" b="1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] </a:t>
            </a:r>
            <a:r>
              <a:rPr lang="ko-KR" altLang="ko-KR" sz="900" b="1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관리</a:t>
            </a:r>
            <a:r>
              <a:rPr lang="en-US" altLang="ko-KR" sz="900" b="1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b="1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화면</a:t>
            </a:r>
          </a:p>
          <a:p>
            <a:pPr algn="l" marL="0" defTabSz="914400" latinLnBrk="1">
              <a:lnSpc>
                <a:spcPct val="100000"/>
              </a:lnSpc>
              <a:buNone/>
            </a:pPr>
            <a:endParaRPr lang="ko-KR" altLang="en-US"/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lang="en-US" altLang="ko-KR" sz="900" b="1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[1] </a:t>
            </a:r>
            <a:r>
              <a:rPr lang="ko-KR" altLang="ko-KR" sz="900" b="1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커뮤니티</a:t>
            </a:r>
            <a:r>
              <a:rPr lang="en-US" altLang="ko-KR" sz="900" b="1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b="1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게시글</a:t>
            </a:r>
            <a:r>
              <a:rPr lang="en-US" altLang="ko-KR" sz="900" b="1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b="1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검색</a:t>
            </a:r>
            <a:r>
              <a:rPr lang="en-US" altLang="ko-KR" sz="900" b="1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-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기본값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: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제목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+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내용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,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제목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,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내용</a:t>
            </a:r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-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검색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결과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없음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'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검색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결과가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없습니다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'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문구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노출</a:t>
            </a:r>
          </a:p>
          <a:p>
            <a:pPr algn="l" marL="0" defTabSz="914400" latinLnBrk="1">
              <a:lnSpc>
                <a:spcPct val="100000"/>
              </a:lnSpc>
              <a:buNone/>
            </a:pPr>
            <a:endParaRPr lang="ko-KR" altLang="en-US"/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lang="en-US" altLang="ko-KR" sz="900" b="1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[2] </a:t>
            </a:r>
            <a:r>
              <a:rPr lang="ko-KR" altLang="ko-KR" sz="900" b="1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게시판</a:t>
            </a:r>
            <a:r>
              <a:rPr lang="en-US" altLang="ko-KR" sz="900" b="1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b="1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기본사항</a:t>
            </a:r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-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게시판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세부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정보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: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스케치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참고</a:t>
            </a:r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-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기본값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: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최신순으로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페이지당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10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개</a:t>
            </a:r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-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글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작성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시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[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중요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]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항목에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체크된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글은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게시판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위쪽에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한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번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더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노출</a:t>
            </a:r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-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게시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글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없음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: 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‘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등록된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게시글이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없습니다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.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’</a:t>
            </a:r>
          </a:p>
          <a:p>
            <a:pPr algn="l" marL="0" defTabSz="914400" latinLnBrk="1">
              <a:lnSpc>
                <a:spcPct val="100000"/>
              </a:lnSpc>
              <a:buNone/>
            </a:pPr>
            <a:endParaRPr lang="ko-KR" altLang="en-US"/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lang="en-US" altLang="ko-KR" sz="900" b="1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[3] </a:t>
            </a:r>
            <a:r>
              <a:rPr lang="ko-KR" altLang="ko-KR" sz="900" b="1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글쓰기</a:t>
            </a:r>
            <a:r>
              <a:rPr lang="en-US" altLang="ko-KR" sz="900" b="1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b="1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버튼</a:t>
            </a:r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-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클릭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시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글쓰기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화면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(25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쪽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)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으로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이동</a:t>
            </a:r>
          </a:p>
        </p:txBody>
      </p:sp>
      <p:sp>
        <p:nvSpPr>
          <p:cNvPr id="5" name="slide12_shape2"/>
          <p:cNvSpPr/>
          <p:nvPr/>
        </p:nvSpPr>
        <p:spPr>
          <a:xfrm>
            <a:off x="1193726" y="387043"/>
            <a:ext cx="1877437" cy="230832"/>
          </a:xfrm>
          <a:prstGeom prst="rect">
            <a:avLst/>
          </a:prstGeom>
          <a:noFill/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| 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게시판</a:t>
            </a:r>
            <a:r>
              <a:rPr lang="en-US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관리</a:t>
            </a:r>
            <a:r>
              <a:rPr lang="en-US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&gt; 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커뮤니티</a:t>
            </a:r>
            <a:r>
              <a:rPr lang="en-US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리스트</a:t>
            </a:r>
          </a:p>
        </p:txBody>
      </p:sp>
      <p:sp>
        <p:nvSpPr>
          <p:cNvPr id="6" name="slide12_shape3"/>
          <p:cNvSpPr/>
          <p:nvPr/>
        </p:nvSpPr>
        <p:spPr>
          <a:xfrm>
            <a:off x="1357423" y="667435"/>
            <a:ext cx="1037143" cy="169277"/>
          </a:xfrm>
          <a:prstGeom prst="rect">
            <a:avLst/>
          </a:prstGeom>
          <a:noFill/>
        </p:spPr>
        <p:txBody>
          <a:bodyPr wrap="none" lIns="0" tIns="0" rIns="0" bIns="0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11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커뮤니티</a:t>
            </a:r>
            <a:r>
              <a:rPr lang="en-US" altLang="en-US" sz="11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리스트</a:t>
            </a:r>
          </a:p>
        </p:txBody>
      </p:sp>
      <p:sp>
        <p:nvSpPr>
          <p:cNvPr id="7" name="slide12_shape4"/>
          <p:cNvSpPr/>
          <p:nvPr/>
        </p:nvSpPr>
        <p:spPr>
          <a:xfrm>
            <a:off x="1285455" y="680065"/>
            <a:ext cx="45719" cy="144016"/>
          </a:xfrm>
          <a:prstGeom prst="rect">
            <a:avLst/>
          </a:prstGeom>
          <a:solidFill>
            <a:srgbClr val="ffffff">
              <a:lumMod val="85000"/>
            </a:srgbClr>
          </a:solidFill>
          <a:ln w="9525">
            <a:noFill/>
            <a:round/>
          </a:ln>
        </p:spPr>
        <p:txBody>
          <a:bodyPr wrap="none" lIns="36000" tIns="36000" rIns="36000" bIns="36000" anchor="ctr"/>
          <a:lstStyle/>
          <a:p>
            <a:pPr algn="ctr" marL="0" defTabSz="914400" latinLnBrk="1"/>
            <a:endParaRPr sz="10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slide12_shape5"/>
          <p:cNvSpPr/>
          <p:nvPr/>
        </p:nvSpPr>
        <p:spPr>
          <a:xfrm>
            <a:off x="55522" y="393526"/>
            <a:ext cx="1135103" cy="6369224"/>
          </a:xfrm>
          <a:prstGeom prst="rect">
            <a:avLst/>
          </a:prstGeom>
          <a:ln>
            <a:solidFill>
              <a:srgbClr val="ffffff">
                <a:lumMod val="75000"/>
              </a:srgbClr>
            </a:solidFill>
          </a:ln>
        </p:spPr>
        <p:txBody>
          <a:bodyPr wrap="none" lIns="54000" rIns="0">
            <a:noAutofit xmlns:a="http://schemas.openxmlformats.org/drawingml/2006/main"/>
          </a:bodyPr>
          <a:lstStyle/>
          <a:p>
            <a:pPr algn="l" marL="0" defTabSz="914400" latinLnBrk="1">
              <a:lnSpc>
                <a:spcPct val="156000"/>
              </a:lnSpc>
              <a:buNone/>
            </a:pPr>
            <a:r>
              <a:rPr lang="ko-KR" altLang="ko-KR" sz="900" b="1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게시판</a:t>
            </a:r>
            <a:r>
              <a:rPr lang="en-US" altLang="ko-KR" sz="900" b="1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b="1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관리</a:t>
            </a:r>
          </a:p>
          <a:p>
            <a:pPr algn="l" marL="73025" indent="-73025" lvl="0" defTabSz="914400" latinLnBrk="1">
              <a:lnSpc>
                <a:spcPct val="156000"/>
              </a:lnSpc>
              <a:buFont typeface="Arial" pitchFamily="2" charset="2"/>
              <a:buChar char="•"/>
            </a:pP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공지사항</a:t>
            </a:r>
          </a:p>
          <a:p>
            <a:pPr algn="l" marL="0" lvl="0" defTabSz="914400" latinLnBrk="1">
              <a:lnSpc>
                <a:spcPct val="156000"/>
              </a:lnSpc>
              <a:buNone/>
            </a:pPr>
            <a:r>
              <a:rPr lang="en-US" altLang="ko-KR" sz="900" kern="1200">
                <a:solidFill>
                  <a:srgbClr val="ff0000"/>
                </a:solidFill>
                <a:latin typeface="+mn-cs"/>
                <a:ea typeface="+mn-ea"/>
                <a:cs typeface="+mn-cs"/>
              </a:rPr>
              <a:t>  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- 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원두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공지</a:t>
            </a:r>
          </a:p>
          <a:p>
            <a:pPr algn="l" marL="0" lvl="0" defTabSz="914400" latinLnBrk="1">
              <a:lnSpc>
                <a:spcPct val="156000"/>
              </a:lnSpc>
              <a:buNone/>
            </a:pP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 -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고객센터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공지</a:t>
            </a:r>
          </a:p>
          <a:p>
            <a:pPr algn="l" marL="73025" indent="-73025" lvl="0" defTabSz="914400" latinLnBrk="1">
              <a:lnSpc>
                <a:spcPct val="156000"/>
              </a:lnSpc>
              <a:buFont typeface="Arial" pitchFamily="2" charset="2"/>
              <a:buChar char="•"/>
            </a:pPr>
            <a:r>
              <a:rPr lang="ko-KR" altLang="ko-KR" sz="900" kern="1200">
                <a:solidFill>
                  <a:srgbClr val="ff0000"/>
                </a:solidFill>
                <a:latin typeface="+mn-lt"/>
                <a:ea typeface="+mn-cs"/>
                <a:cs typeface="+mn-cs"/>
              </a:rPr>
              <a:t>커뮤니티</a:t>
            </a:r>
          </a:p>
          <a:p>
            <a:pPr algn="l" marL="73025" indent="-73025" lvl="0" defTabSz="914400" latinLnBrk="1">
              <a:lnSpc>
                <a:spcPct val="156000"/>
              </a:lnSpc>
              <a:buFont typeface="Arial" pitchFamily="2" charset="2"/>
              <a:buChar char="•"/>
            </a:pP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1:1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문의</a:t>
            </a:r>
          </a:p>
          <a:p>
            <a:pPr algn="l" marL="73025" indent="-73025" lvl="0" defTabSz="914400" latinLnBrk="1">
              <a:lnSpc>
                <a:spcPct val="156000"/>
              </a:lnSpc>
              <a:buFont typeface="Arial" pitchFamily="2" charset="2"/>
              <a:buChar char="•"/>
            </a:pP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상품평</a:t>
            </a:r>
          </a:p>
          <a:p>
            <a:pPr algn="l" marL="73025" indent="-73025" lvl="0" defTabSz="914400" latinLnBrk="1">
              <a:lnSpc>
                <a:spcPct val="156000"/>
              </a:lnSpc>
              <a:buFont typeface="Arial" pitchFamily="2" charset="2"/>
              <a:buChar char="•"/>
            </a:pP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게시판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카테고리</a:t>
            </a:r>
          </a:p>
          <a:p>
            <a:pPr algn="l" marL="0" lvl="0" defTabSz="914400" latinLnBrk="1">
              <a:lnSpc>
                <a:spcPct val="156000"/>
              </a:lnSpc>
              <a:buNone/>
            </a:pP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관리</a:t>
            </a:r>
          </a:p>
        </p:txBody>
      </p:sp>
      <p:sp>
        <p:nvSpPr>
          <p:cNvPr id="9" name="slide12_shape6"/>
          <p:cNvSpPr/>
          <p:nvPr/>
        </p:nvSpPr>
        <p:spPr>
          <a:xfrm>
            <a:off x="2777916" y="5825822"/>
            <a:ext cx="2717411" cy="230832"/>
          </a:xfrm>
          <a:prstGeom prst="rect">
            <a:avLst/>
          </a:prstGeom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|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처음</a:t>
            </a:r>
            <a:r>
              <a:rPr lang="en-US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|  &lt;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이전</a:t>
            </a:r>
            <a:r>
              <a:rPr lang="en-US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| [1] [2] </a:t>
            </a:r>
            <a:r>
              <a:rPr lang="en-US" altLang="ko-KR" sz="9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[3]</a:t>
            </a:r>
            <a:r>
              <a:rPr lang="en-US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[4] [5] | 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다음</a:t>
            </a:r>
            <a:r>
              <a:rPr lang="en-US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&gt;  |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마지막</a:t>
            </a:r>
            <a:r>
              <a:rPr lang="en-US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|</a:t>
            </a:r>
            <a:endParaRPr sz="9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slide12_shape7"/>
          <p:cNvSpPr/>
          <p:nvPr/>
        </p:nvSpPr>
        <p:spPr>
          <a:xfrm>
            <a:off x="1460798" y="1991368"/>
            <a:ext cx="323286" cy="144000"/>
          </a:xfrm>
          <a:prstGeom prst="roundRect">
            <a:avLst>
              <a:gd name="adj" fmla="val 12223"/>
            </a:avLst>
          </a:prstGeom>
          <a:solidFill>
            <a:srgbClr val="ffffff">
              <a:lumMod val="50000"/>
            </a:srgb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marL="0" defTabSz="914400" latinLnBrk="1"/>
            <a:r>
              <a:rPr lang="ko-KR" altLang="en-US" sz="9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중요</a:t>
            </a:r>
          </a:p>
        </p:txBody>
      </p:sp>
      <p:sp>
        <p:nvSpPr>
          <p:cNvPr id="11" name="slide12_shape8"/>
          <p:cNvSpPr/>
          <p:nvPr/>
        </p:nvSpPr>
        <p:spPr>
          <a:xfrm>
            <a:off x="6536682" y="5344990"/>
            <a:ext cx="711843" cy="244250"/>
          </a:xfrm>
          <a:prstGeom prst="rect">
            <a:avLst/>
          </a:prstGeom>
          <a:solidFill>
            <a:srgbClr val="ffffff">
              <a:lumMod val="95000"/>
            </a:srgbClr>
          </a:solidFill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  <p:txBody>
          <a:bodyPr wrap="none" lIns="36000" tIns="36000" rIns="36000" bIns="36000" anchor="ctr"/>
          <a:lstStyle/>
          <a:p>
            <a:pPr algn="ctr" marL="0" defTabSz="914400" latinLnBrk="1"/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글쓰기</a:t>
            </a:r>
          </a:p>
        </p:txBody>
      </p:sp>
      <p:sp>
        <p:nvSpPr>
          <p:cNvPr id="12" name="slide12_shape9"/>
          <p:cNvSpPr/>
          <p:nvPr/>
        </p:nvSpPr>
        <p:spPr>
          <a:xfrm>
            <a:off x="1200873" y="1618716"/>
            <a:ext cx="216000" cy="216000"/>
          </a:xfrm>
          <a:prstGeom prst="ellipse">
            <a:avLst/>
          </a:prstGeom>
          <a:solidFill>
            <a:srgbClr val="ff0000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marL="0" defTabSz="914400" latinLnBrk="1"/>
            <a:r>
              <a:rPr lang="en-US" altLang="ko-KR" sz="1100" kern="1200">
                <a:solidFill>
                  <a:srgbClr val="ffffff"/>
                </a:solidFill>
                <a:latin typeface="타이포_씨고딕 140"/>
                <a:ea typeface="타이포_씨고딕 140"/>
                <a:cs typeface="+mn-cs"/>
              </a:rPr>
              <a:t>2</a:t>
            </a:r>
            <a:endParaRPr sz="1100" kern="1200">
              <a:solidFill>
                <a:srgbClr val="ffffff"/>
              </a:solidFill>
              <a:latin typeface="타이포_씨고딕 140"/>
              <a:ea typeface="타이포_씨고딕 140"/>
              <a:cs typeface="+mn-cs"/>
            </a:endParaRPr>
          </a:p>
        </p:txBody>
      </p:sp>
      <p:sp>
        <p:nvSpPr>
          <p:cNvPr id="13" name="slide12_shape10"/>
          <p:cNvSpPr/>
          <p:nvPr/>
        </p:nvSpPr>
        <p:spPr>
          <a:xfrm>
            <a:off x="6401523" y="5362041"/>
            <a:ext cx="216000" cy="216000"/>
          </a:xfrm>
          <a:prstGeom prst="ellipse">
            <a:avLst/>
          </a:prstGeom>
          <a:solidFill>
            <a:srgbClr val="ff0000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marL="0" defTabSz="914400" latinLnBrk="1"/>
            <a:r>
              <a:rPr lang="en-US" altLang="ko-KR" sz="1100" kern="1200">
                <a:solidFill>
                  <a:srgbClr val="ffffff"/>
                </a:solidFill>
                <a:latin typeface="타이포_씨고딕 140"/>
                <a:ea typeface="타이포_씨고딕 140"/>
                <a:cs typeface="+mn-cs"/>
              </a:rPr>
              <a:t>3</a:t>
            </a:r>
            <a:endParaRPr sz="1100" kern="1200">
              <a:solidFill>
                <a:srgbClr val="ffffff"/>
              </a:solidFill>
              <a:latin typeface="타이포_씨고딕 140"/>
              <a:ea typeface="타이포_씨고딕 140"/>
              <a:cs typeface="+mn-cs"/>
            </a:endParaRPr>
          </a:p>
        </p:txBody>
      </p:sp>
      <p:sp>
        <p:nvSpPr>
          <p:cNvPr id="14" name="slide12_shape11"/>
          <p:cNvSpPr/>
          <p:nvPr>
            <p:ph type="body" sz="quarter" idx="10"/>
          </p:nvPr>
        </p:nvSpPr>
        <p:spPr>
          <a:xfrm>
            <a:off x="-1" y="0"/>
            <a:ext cx="9145489" cy="315913"/>
          </a:xfrm>
          <a:prstGeom prst="rect">
            <a:avLst/>
          </a:prstGeom>
          <a:solidFill>
            <a:srgbClr val="e5c012">
              <a:alpha val="100000"/>
            </a:srgbClr>
          </a:solidFill>
          <a:ln w="25400" cap="flat">
            <a:noFill/>
            <a:prstDash val="solid"/>
          </a:ln>
        </p:spPr>
        <p:txBody>
          <a:bodyPr lIns="91440" tIns="45720" rIns="91440" bIns="45720" anchor="ctr"/>
          <a:lstStyle>
            <a:lvl1pPr marL="0" indent="0">
              <a:buNone/>
              <a:defRPr sz="1100" b="0"/>
            </a:lvl1pPr>
          </a:lstStyle>
          <a:p>
            <a:pPr algn="l" marL="0" indent="0" defTabSz="914400" latinLnBrk="1">
              <a:lnSpc>
                <a:spcPct val="100000"/>
              </a:lnSpc>
              <a:spcBef>
                <a:spcPts val="225"/>
              </a:spcBef>
              <a:buNone/>
            </a:pPr>
            <a:r>
              <a:rPr lang="ko-KR" altLang="ko-KR" sz="1100" b="0" kern="1200">
                <a:solidFill>
                  <a:srgbClr val="000000"/>
                </a:solidFill>
                <a:latin typeface="나눔고딕"/>
                <a:ea typeface="+mn-cs"/>
                <a:cs typeface="+mn-cs"/>
              </a:rPr>
              <a:t>게시판</a:t>
            </a:r>
            <a:r>
              <a:rPr lang="en-US" altLang="ko-KR" sz="1100" b="0" kern="1200">
                <a:solidFill>
                  <a:srgbClr val="000000"/>
                </a:solidFill>
                <a:latin typeface="+mn-cs"/>
                <a:ea typeface="나눔고딕"/>
                <a:cs typeface="+mn-cs"/>
              </a:rPr>
              <a:t> </a:t>
            </a:r>
            <a:r>
              <a:rPr lang="ko-KR" altLang="ko-KR" sz="1100" b="0" kern="1200">
                <a:solidFill>
                  <a:srgbClr val="000000"/>
                </a:solidFill>
                <a:latin typeface="나눔고딕"/>
                <a:ea typeface="+mn-cs"/>
                <a:cs typeface="+mn-cs"/>
              </a:rPr>
              <a:t>관리</a:t>
            </a:r>
            <a:r>
              <a:rPr lang="en-US" altLang="ko-KR" sz="1100" b="0" kern="1200">
                <a:solidFill>
                  <a:srgbClr val="000000"/>
                </a:solidFill>
                <a:latin typeface="+mn-cs"/>
                <a:ea typeface="나눔고딕"/>
                <a:cs typeface="+mn-cs"/>
              </a:rPr>
              <a:t> </a:t>
            </a:r>
            <a:r>
              <a:rPr lang="en-US" altLang="ko-KR" sz="1100" b="0" kern="1200">
                <a:solidFill>
                  <a:srgbClr val="000000"/>
                </a:solidFill>
                <a:latin typeface="+mn-cs"/>
                <a:ea typeface="나눔고딕"/>
                <a:cs typeface="+mn-cs"/>
              </a:rPr>
              <a:t>&gt; </a:t>
            </a:r>
            <a:r>
              <a:rPr lang="ko-KR" altLang="ko-KR" sz="1100" b="0" kern="1200">
                <a:solidFill>
                  <a:srgbClr val="000000"/>
                </a:solidFill>
                <a:latin typeface="나눔고딕"/>
                <a:ea typeface="+mn-cs"/>
                <a:cs typeface="+mn-cs"/>
              </a:rPr>
              <a:t>커뮤니티</a:t>
            </a:r>
            <a:r>
              <a:rPr lang="en-US" altLang="ko-KR" sz="1100" b="0" kern="1200">
                <a:solidFill>
                  <a:srgbClr val="000000"/>
                </a:solidFill>
                <a:latin typeface="+mn-cs"/>
                <a:ea typeface="나눔고딕"/>
                <a:cs typeface="+mn-cs"/>
              </a:rPr>
              <a:t> </a:t>
            </a:r>
            <a:r>
              <a:rPr lang="ko-KR" altLang="ko-KR" sz="1100" b="0" kern="1200">
                <a:solidFill>
                  <a:srgbClr val="000000"/>
                </a:solidFill>
                <a:latin typeface="나눔고딕"/>
                <a:ea typeface="+mn-cs"/>
                <a:cs typeface="+mn-cs"/>
              </a:rPr>
              <a:t>리스트</a:t>
            </a:r>
          </a:p>
        </p:txBody>
      </p:sp>
      <p:sp>
        <p:nvSpPr>
          <p:cNvPr id="15" name="slide12_shape12"/>
          <p:cNvSpPr/>
          <p:nvPr/>
        </p:nvSpPr>
        <p:spPr>
          <a:xfrm>
            <a:off x="3326582" y="1023767"/>
            <a:ext cx="2824425" cy="241200"/>
          </a:xfrm>
          <a:prstGeom prst="rect">
            <a:avLst/>
          </a:prstGeom>
          <a:solidFill>
            <a:srgbClr val="4f81bd"/>
          </a:solidFill>
          <a:ln w="6350" cap="flat">
            <a:solidFill>
              <a:srgbClr val="000000">
                <a:lumMod val="50000"/>
                <a:lumOff val="5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45720" rIns="45720" bIns="45720" anchor="ctr" rot="0">
            <a:prstTxWarp prst="textNoShape"/>
            <a:noAutofit xmlns:a="http://schemas.openxmlformats.org/drawingml/2006/main"/>
          </a:bodyPr>
          <a:lstStyle/>
          <a:p>
            <a:pPr algn="l" marL="0" defTabSz="914400" latinLnBrk="0"/>
            <a:r>
              <a:rPr lang="ko-KR" altLang="en-US" sz="950" kern="1200">
                <a:solidFill>
                  <a:srgbClr val="ffffff">
                    <a:lumMod val="50000"/>
                  </a:srgbClr>
                </a:solidFill>
                <a:latin typeface="맑은 고딕"/>
                <a:ea typeface="맑은 고딕"/>
                <a:cs typeface="+mn-cs"/>
              </a:rPr>
              <a:t>내용을</a:t>
            </a:r>
            <a:r>
              <a:rPr lang="en-US" altLang="en-US" sz="950" kern="1200">
                <a:solidFill>
                  <a:srgbClr val="ffffff">
                    <a:lumMod val="50000"/>
                  </a:srgbClr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950" kern="1200">
                <a:solidFill>
                  <a:srgbClr val="ffffff">
                    <a:lumMod val="50000"/>
                  </a:srgbClr>
                </a:solidFill>
                <a:latin typeface="맑은 고딕"/>
                <a:ea typeface="맑은 고딕"/>
                <a:cs typeface="+mn-cs"/>
              </a:rPr>
              <a:t>입력하세요</a:t>
            </a:r>
            <a:r>
              <a:rPr lang="en-US" altLang="ko-KR" sz="950" kern="1200">
                <a:solidFill>
                  <a:srgbClr val="ffffff">
                    <a:lumMod val="50000"/>
                  </a:srgbClr>
                </a:solidFill>
                <a:latin typeface="맑은 고딕"/>
                <a:ea typeface="맑은 고딕"/>
                <a:cs typeface="+mn-cs"/>
              </a:rPr>
              <a:t>!</a:t>
            </a:r>
          </a:p>
        </p:txBody>
      </p:sp>
      <p:sp>
        <p:nvSpPr>
          <p:cNvPr id="16" name="slide12_shape13"/>
          <p:cNvSpPr/>
          <p:nvPr/>
        </p:nvSpPr>
        <p:spPr>
          <a:xfrm>
            <a:off x="6205012" y="1023767"/>
            <a:ext cx="648564" cy="241200"/>
          </a:xfrm>
          <a:prstGeom prst="roundRect">
            <a:avLst>
              <a:gd name="adj" fmla="val 9707"/>
            </a:avLst>
          </a:prstGeom>
          <a:solidFill>
            <a:srgbClr val="ffffff">
              <a:lumMod val="95000"/>
            </a:srgbClr>
          </a:solidFill>
          <a:ln w="6350" cap="flat">
            <a:solidFill>
              <a:srgbClr val="000000">
                <a:lumMod val="50000"/>
                <a:lumOff val="5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45720" rIns="45720" bIns="45720" anchor="ctr" rot="0">
            <a:prstTxWarp prst="textNoShape"/>
            <a:noAutofit xmlns:a="http://schemas.openxmlformats.org/drawingml/2006/main"/>
          </a:bodyPr>
          <a:lstStyle/>
          <a:p>
            <a:pPr algn="ctr" marL="0" defTabSz="914400" latinLnBrk="0"/>
            <a:r>
              <a:rPr lang="ko-KR" altLang="en-US" sz="950" kern="1200">
                <a:solidFill>
                  <a:srgbClr val="000000"/>
                </a:solidFill>
                <a:latin typeface="맑은 고딕"/>
                <a:ea typeface="맑은 고딕"/>
                <a:cs typeface="Segoe UI"/>
              </a:rPr>
              <a:t>검색</a:t>
            </a:r>
          </a:p>
        </p:txBody>
      </p:sp>
      <p:grpSp>
        <p:nvGrpSpPr>
          <p:cNvPr id="17" name="slide12_group1"/>
          <p:cNvGrpSpPr>
            <a:grpSpLocks/>
          </p:cNvGrpSpPr>
          <p:nvPr/>
        </p:nvGrpSpPr>
        <p:grpSpPr>
          <a:xfrm>
            <a:off x="2135163" y="1019974"/>
            <a:ext cx="1080000" cy="248786"/>
            <a:chOff x="2135163" y="1019974"/>
            <a:chExt cx="1080000" cy="248786"/>
          </a:xfrm>
          <a:solidFill>
            <a:srgbClr val="ffffff"/>
          </a:solidFill>
        </p:grpSpPr>
        <p:sp>
          <p:nvSpPr>
            <p:cNvPr id="18" name="slide12_shape14"/>
            <p:cNvSpPr/>
            <p:nvPr/>
          </p:nvSpPr>
          <p:spPr>
            <a:xfrm>
              <a:off x="2135163" y="1019974"/>
              <a:ext cx="914010" cy="248786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50800" rIns="91440" bIns="50800" anchor="ctr" rot="0">
              <a:prstTxWarp prst="textNoShape"/>
              <a:spAutoFit xmlns:a="http://schemas.openxmlformats.org/drawingml/2006/main"/>
            </a:bodyPr>
            <a:lstStyle>
              <a:lvl1pPr algn="l" marL="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algn="l" marL="4572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algn="l" marL="9144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algn="l" marL="13716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algn="l" marL="18288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algn="l" marL="22860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algn="l" marL="27432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algn="l" marL="32004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algn="l" marL="36576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marL="0" defTabSz="914400" latinLnBrk="0"/>
              <a:r>
                <a:rPr lang="ko-KR" altLang="en-US" sz="950" kern="1200">
                  <a:solidFill>
                    <a:srgbClr val="000000"/>
                  </a:solidFill>
                  <a:latin typeface="맑은 고딕"/>
                  <a:ea typeface="맑은 고딕"/>
                  <a:cs typeface="Segoe UI"/>
                </a:rPr>
                <a:t>제목</a:t>
              </a:r>
              <a:r>
                <a:rPr lang="en-US" altLang="en-US" sz="950" kern="1200">
                  <a:solidFill>
                    <a:srgbClr val="000000"/>
                  </a:solidFill>
                  <a:latin typeface="맑은 고딕"/>
                  <a:ea typeface="맑은 고딕"/>
                  <a:cs typeface="Segoe UI"/>
                </a:rPr>
                <a:t> </a:t>
              </a:r>
              <a:r>
                <a:rPr lang="en-US" altLang="ko-KR" sz="950" kern="1200">
                  <a:solidFill>
                    <a:srgbClr val="000000"/>
                  </a:solidFill>
                  <a:latin typeface="맑은 고딕"/>
                  <a:ea typeface="맑은 고딕"/>
                  <a:cs typeface="Segoe UI"/>
                </a:rPr>
                <a:t>+</a:t>
              </a:r>
              <a:r>
                <a:rPr lang="en-US" altLang="en-US" sz="950" kern="1200">
                  <a:solidFill>
                    <a:srgbClr val="000000"/>
                  </a:solidFill>
                  <a:latin typeface="맑은 고딕"/>
                  <a:ea typeface="맑은 고딕"/>
                  <a:cs typeface="Segoe UI"/>
                </a:rPr>
                <a:t> </a:t>
              </a:r>
              <a:r>
                <a:rPr lang="ko-KR" altLang="en-US" sz="950" kern="1200">
                  <a:solidFill>
                    <a:srgbClr val="000000"/>
                  </a:solidFill>
                  <a:latin typeface="맑은 고딕"/>
                  <a:ea typeface="맑은 고딕"/>
                  <a:cs typeface="Segoe UI"/>
                </a:rPr>
                <a:t>내용</a:t>
              </a:r>
              <a:endParaRPr sz="950" kern="1200">
                <a:solidFill>
                  <a:srgbClr val="000000"/>
                </a:solidFill>
                <a:latin typeface="맑은 고딕"/>
                <a:ea typeface="맑은 고딕"/>
                <a:cs typeface="Segoe UI"/>
              </a:endParaRPr>
            </a:p>
          </p:txBody>
        </p:sp>
        <p:sp>
          <p:nvSpPr>
            <p:cNvPr id="19" name="slide12_shape15"/>
            <p:cNvSpPr/>
            <p:nvPr/>
          </p:nvSpPr>
          <p:spPr>
            <a:xfrm>
              <a:off x="3049173" y="1019974"/>
              <a:ext cx="165989" cy="248786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 rot="0">
              <a:prstTxWarp prst="textNoShape"/>
              <a:noAutofit xmlns:a="http://schemas.openxmlformats.org/drawingml/2006/main"/>
            </a:bodyPr>
            <a:lstStyle>
              <a:lvl1pPr algn="l" marL="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algn="l" marL="4572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algn="l" marL="9144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algn="l" marL="13716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algn="l" marL="18288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algn="l" marL="22860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algn="l" marL="27432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algn="l" marL="32004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algn="l" marL="36576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marL="0" defTabSz="914400" latinLnBrk="0"/>
              <a:endParaRPr sz="950" kern="1200">
                <a:solidFill>
                  <a:srgbClr val="000000"/>
                </a:solidFill>
                <a:latin typeface="맑은 고딕"/>
                <a:ea typeface="맑은 고딕"/>
                <a:cs typeface="Segoe UI"/>
              </a:endParaRPr>
            </a:p>
          </p:txBody>
        </p:sp>
        <p:sp>
          <p:nvSpPr>
            <p:cNvPr id="20" name="slide12_shape16"/>
            <p:cNvSpPr/>
            <p:nvPr/>
          </p:nvSpPr>
          <p:spPr>
            <a:xfrm flipH="1">
              <a:off x="3100164" y="1126278"/>
              <a:ext cx="64007" cy="36177"/>
            </a:xfrm>
            <a:custGeom>
              <a:avLst/>
              <a:rect l="l" t="t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000000">
                  <a:lumMod val="50000"/>
                  <a:lumOff val="50000"/>
                </a:srgbClr>
              </a:solidFill>
              <a:prstDash val="solid"/>
              <a:miter lim="800000"/>
            </a:ln>
          </p:spPr>
          <p:txBody>
            <a:bodyPr wrap="square" lIns="91440" tIns="45720" rIns="91440" bIns="45720" anchor="t">
              <a:prstTxWarp prst="textNoShape"/>
            </a:bodyPr>
            <a:lstStyle>
              <a:lvl1pPr algn="l" marL="0" defTabSz="914400" latinLnBrk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marL="457200" defTabSz="914400" latinLnBrk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algn="l" marL="914400" defTabSz="914400" latinLnBrk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algn="l" marL="1371600" defTabSz="914400" latinLnBrk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algn="l" marL="1828800" defTabSz="914400" latinLnBrk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algn="l" marL="2286000" defTabSz="914400" latinLnBrk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algn="l" marL="2743200" defTabSz="914400" latinLnBrk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algn="l" marL="3200400" defTabSz="914400" latinLnBrk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algn="l" marL="3657600" defTabSz="914400" latinLnBrk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marL="0" defTabSz="914400" latinLnBrk="0"/>
              <a:endParaRPr sz="950" kern="1200">
                <a:solidFill>
                  <a:srgbClr val="000000"/>
                </a:solidFill>
                <a:latin typeface="맑은 고딕"/>
                <a:ea typeface="맑은 고딕"/>
                <a:cs typeface="Segoe UI"/>
              </a:endParaRPr>
            </a:p>
          </p:txBody>
        </p:sp>
      </p:grpSp>
      <p:sp>
        <p:nvSpPr>
          <p:cNvPr id="21" name="slide12_shape17"/>
          <p:cNvSpPr/>
          <p:nvPr/>
        </p:nvSpPr>
        <p:spPr>
          <a:xfrm>
            <a:off x="1888832" y="1040345"/>
            <a:ext cx="216000" cy="216000"/>
          </a:xfrm>
          <a:prstGeom prst="ellipse">
            <a:avLst/>
          </a:prstGeom>
          <a:solidFill>
            <a:srgbClr val="ff0000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marL="0" defTabSz="914400" latinLnBrk="1"/>
            <a:r>
              <a:rPr lang="en-US" altLang="ko-KR" sz="1100" kern="1200">
                <a:solidFill>
                  <a:srgbClr val="ffffff"/>
                </a:solidFill>
                <a:latin typeface="타이포_씨고딕 140"/>
                <a:ea typeface="타이포_씨고딕 140"/>
                <a:cs typeface="+mn-cs"/>
              </a:rPr>
              <a:t>1</a:t>
            </a:r>
            <a:endParaRPr sz="1100" kern="1200">
              <a:solidFill>
                <a:srgbClr val="ffffff"/>
              </a:solidFill>
              <a:latin typeface="타이포_씨고딕 140"/>
              <a:ea typeface="타이포_씨고딕 140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3_shape1"/>
          <p:cNvSpPr/>
          <p:nvPr/>
        </p:nvSpPr>
        <p:spPr>
          <a:xfrm>
            <a:off x="7432775" y="387043"/>
            <a:ext cx="1652098" cy="6599237"/>
          </a:xfrm>
          <a:prstGeom prst="rect">
            <a:avLst/>
          </a:prstGeom>
          <a:noFill/>
          <a:ln w="127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t"/>
          <a:lstStyle/>
          <a:p>
            <a:pPr algn="l" marL="0" defTabSz="914400" latinLnBrk="1">
              <a:lnSpc>
                <a:spcPct val="100000"/>
              </a:lnSpc>
              <a:buNone/>
            </a:pPr>
            <a:endParaRPr lang="ko-KR" altLang="en-US"/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lang="en-US" altLang="ko-KR" sz="900" b="1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+mn-cs"/>
              </a:rPr>
              <a:t>○</a:t>
            </a:r>
            <a:r>
              <a:rPr lang="en-US" altLang="ko-KR" sz="900" b="1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b="1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이용자</a:t>
            </a:r>
            <a:r>
              <a:rPr lang="en-US" altLang="ko-KR" sz="900" b="1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b="1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스토리보드의</a:t>
            </a:r>
            <a:r>
              <a:rPr lang="en-US" altLang="ko-KR" sz="900" b="1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en-US" altLang="ko-KR" sz="900" b="1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[</a:t>
            </a:r>
            <a:r>
              <a:rPr lang="ko-KR" altLang="ko-KR" sz="900" b="1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고객센터</a:t>
            </a:r>
            <a:r>
              <a:rPr lang="en-US" altLang="ko-KR" sz="900" b="1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en-US" altLang="ko-KR" sz="900" b="1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&gt; </a:t>
            </a:r>
            <a:r>
              <a:rPr lang="ko-KR" altLang="ko-KR" sz="900" b="1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커뮤니티</a:t>
            </a:r>
            <a:r>
              <a:rPr lang="en-US" altLang="ko-KR" sz="900" b="1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] </a:t>
            </a:r>
            <a:r>
              <a:rPr lang="ko-KR" altLang="ko-KR" sz="900" b="1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관리</a:t>
            </a:r>
            <a:r>
              <a:rPr lang="en-US" altLang="ko-KR" sz="900" b="1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b="1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화면</a:t>
            </a:r>
          </a:p>
          <a:p>
            <a:pPr algn="l" marL="0" defTabSz="914400" latinLnBrk="1">
              <a:lnSpc>
                <a:spcPct val="100000"/>
              </a:lnSpc>
              <a:buNone/>
            </a:pPr>
            <a:endParaRPr lang="ko-KR" altLang="en-US"/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※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관리자의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상세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보기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화면은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이용자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화면과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동일하되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글쓰기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,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수정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,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삭제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기능이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추가됩니다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. </a:t>
            </a:r>
          </a:p>
          <a:p>
            <a:pPr algn="l" marL="0" defTabSz="914400" latinLnBrk="1">
              <a:lnSpc>
                <a:spcPct val="100000"/>
              </a:lnSpc>
              <a:buNone/>
            </a:pPr>
            <a:endParaRPr lang="ko-KR" altLang="en-US"/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lang="en-US" altLang="ko-KR" sz="900" b="1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[1] </a:t>
            </a:r>
            <a:r>
              <a:rPr lang="ko-KR" altLang="ko-KR" sz="900" b="1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작성일</a:t>
            </a:r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-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년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,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월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,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일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,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시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,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분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,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초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표기</a:t>
            </a:r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- (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예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) 2017-01-01 12:20:20</a:t>
            </a:r>
          </a:p>
          <a:p>
            <a:pPr algn="l" marL="0" defTabSz="914400" latinLnBrk="1">
              <a:lnSpc>
                <a:spcPct val="100000"/>
              </a:lnSpc>
              <a:buNone/>
            </a:pPr>
            <a:endParaRPr lang="ko-KR" altLang="en-US"/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lang="en-US" altLang="ko-KR" sz="900" b="1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[2] </a:t>
            </a:r>
            <a:r>
              <a:rPr lang="ko-KR" altLang="ko-KR" sz="900" b="1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댓글</a:t>
            </a:r>
            <a:r>
              <a:rPr lang="en-US" altLang="ko-KR" sz="900" b="1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b="1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작성</a:t>
            </a:r>
            <a:r>
              <a:rPr lang="en-US" altLang="ko-KR" sz="900" b="1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/</a:t>
            </a:r>
            <a:r>
              <a:rPr lang="ko-KR" altLang="ko-KR" sz="900" b="1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취소</a:t>
            </a:r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- [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작성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]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클릭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: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댓글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에디터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보임</a:t>
            </a:r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- [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취소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]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클릭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: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댓글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에디터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숨김</a:t>
            </a:r>
          </a:p>
          <a:p>
            <a:pPr algn="l" marL="0" defTabSz="914400" latinLnBrk="1">
              <a:lnSpc>
                <a:spcPct val="100000"/>
              </a:lnSpc>
              <a:buNone/>
            </a:pPr>
            <a:endParaRPr lang="ko-KR" altLang="en-US"/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lang="en-US" altLang="ko-KR" sz="900" b="1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[3] </a:t>
            </a:r>
            <a:r>
              <a:rPr lang="ko-KR" altLang="ko-KR" sz="900" b="1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댓글</a:t>
            </a:r>
            <a:r>
              <a:rPr lang="en-US" altLang="ko-KR" sz="900" b="1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b="1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수정</a:t>
            </a:r>
            <a:r>
              <a:rPr lang="en-US" altLang="ko-KR" sz="900" b="1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/</a:t>
            </a:r>
            <a:r>
              <a:rPr lang="ko-KR" altLang="ko-KR" sz="900" b="1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삭제</a:t>
            </a:r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-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작성한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댓글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수정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가능</a:t>
            </a:r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- [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삭제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]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클릭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: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Confirm(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‘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댓글을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삭제하시겠습니까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?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’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)</a:t>
            </a:r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(1) [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확인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]: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댓글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삭제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en-US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+mn-cs"/>
              </a:rPr>
              <a:t>→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Alert(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‘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댓글이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삭제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되었습니다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.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’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) </a:t>
            </a:r>
            <a:r>
              <a:rPr lang="en-US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+mn-cs"/>
              </a:rPr>
              <a:t>→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[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확인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]: Alert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닫힘</a:t>
            </a:r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(2) [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취소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]: Confirm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닫힘</a:t>
            </a:r>
          </a:p>
          <a:p>
            <a:pPr algn="l" marL="0" defTabSz="914400" latinLnBrk="1">
              <a:lnSpc>
                <a:spcPct val="100000"/>
              </a:lnSpc>
              <a:buNone/>
            </a:pPr>
            <a:endParaRPr lang="ko-KR" altLang="en-US"/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lang="en-US" altLang="ko-KR" sz="900" b="1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[4] </a:t>
            </a:r>
            <a:r>
              <a:rPr lang="ko-KR" altLang="ko-KR" sz="900" b="1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글쓰기</a:t>
            </a:r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-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클릭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: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글쓰기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페이지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(26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쪽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)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로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이동</a:t>
            </a:r>
          </a:p>
          <a:p>
            <a:pPr algn="l" marL="0" defTabSz="914400" latinLnBrk="1">
              <a:lnSpc>
                <a:spcPct val="100000"/>
              </a:lnSpc>
              <a:buNone/>
            </a:pPr>
            <a:endParaRPr lang="ko-KR" altLang="en-US"/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lang="en-US" altLang="ko-KR" sz="900" b="1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[5] </a:t>
            </a:r>
            <a:r>
              <a:rPr lang="ko-KR" altLang="ko-KR" sz="900" b="1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수정</a:t>
            </a:r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-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클릭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: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글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수정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상태로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변경</a:t>
            </a:r>
          </a:p>
          <a:p>
            <a:pPr algn="l" marL="0" defTabSz="914400" latinLnBrk="1">
              <a:lnSpc>
                <a:spcPct val="100000"/>
              </a:lnSpc>
              <a:buNone/>
            </a:pPr>
            <a:endParaRPr lang="ko-KR" altLang="en-US"/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lang="en-US" altLang="ko-KR" sz="900" b="1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[6] </a:t>
            </a:r>
            <a:r>
              <a:rPr lang="ko-KR" altLang="ko-KR" sz="900" b="1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삭제</a:t>
            </a:r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-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클릭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: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Confirm('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글을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삭제하시겠습니까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?')</a:t>
            </a:r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lang="en-US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+mn-cs"/>
              </a:rPr>
              <a:t>→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(1) [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확인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]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클릭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: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글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삭제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,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커뮤니티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리스트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화면으로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이동</a:t>
            </a:r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lang="en-US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+mn-cs"/>
              </a:rPr>
              <a:t>→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(2) [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취소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]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클릭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: confirm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닫힘</a:t>
            </a:r>
          </a:p>
          <a:p>
            <a:pPr algn="l" marL="0" defTabSz="914400" latinLnBrk="1">
              <a:lnSpc>
                <a:spcPct val="100000"/>
              </a:lnSpc>
              <a:buNone/>
            </a:pPr>
            <a:endParaRPr lang="ko-KR" altLang="en-US"/>
          </a:p>
        </p:txBody>
      </p:sp>
      <p:sp>
        <p:nvSpPr>
          <p:cNvPr id="4" name="slide13_shape2"/>
          <p:cNvSpPr/>
          <p:nvPr/>
        </p:nvSpPr>
        <p:spPr>
          <a:xfrm>
            <a:off x="1193726" y="387043"/>
            <a:ext cx="2499402" cy="230832"/>
          </a:xfrm>
          <a:prstGeom prst="rect">
            <a:avLst/>
          </a:prstGeom>
          <a:noFill/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| 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게시판관리</a:t>
            </a:r>
            <a:r>
              <a:rPr lang="en-US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&gt; 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커뮤니티</a:t>
            </a:r>
            <a:r>
              <a:rPr lang="en-US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리스트</a:t>
            </a:r>
            <a:r>
              <a:rPr lang="en-US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&gt; 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상세</a:t>
            </a:r>
            <a:r>
              <a:rPr lang="en-US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보기</a:t>
            </a:r>
          </a:p>
        </p:txBody>
      </p:sp>
      <p:sp>
        <p:nvSpPr>
          <p:cNvPr id="5" name="slide13_shape3"/>
          <p:cNvSpPr/>
          <p:nvPr/>
        </p:nvSpPr>
        <p:spPr>
          <a:xfrm>
            <a:off x="1281609" y="667435"/>
            <a:ext cx="1320874" cy="169277"/>
          </a:xfrm>
          <a:prstGeom prst="rect">
            <a:avLst/>
          </a:prstGeom>
          <a:noFill/>
        </p:spPr>
        <p:txBody>
          <a:bodyPr wrap="none" lIns="0" tIns="0" rIns="0" bIns="0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1100" b="1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| </a:t>
            </a:r>
            <a:r>
              <a:rPr lang="ko-KR" altLang="en-US" sz="1100" b="1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커뮤니티</a:t>
            </a:r>
            <a:r>
              <a:rPr lang="en-US" altLang="en-US" sz="1100" b="1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1100" b="1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상세</a:t>
            </a:r>
            <a:r>
              <a:rPr lang="en-US" altLang="en-US" sz="1100" b="1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1100" b="1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보기</a:t>
            </a:r>
          </a:p>
        </p:txBody>
      </p:sp>
      <p:sp>
        <p:nvSpPr>
          <p:cNvPr id="6" name="slide13_shape4"/>
          <p:cNvSpPr/>
          <p:nvPr/>
        </p:nvSpPr>
        <p:spPr>
          <a:xfrm>
            <a:off x="55522" y="393526"/>
            <a:ext cx="1135103" cy="6369224"/>
          </a:xfrm>
          <a:prstGeom prst="rect">
            <a:avLst/>
          </a:prstGeom>
          <a:ln>
            <a:solidFill>
              <a:srgbClr val="ffffff">
                <a:lumMod val="75000"/>
              </a:srgbClr>
            </a:solidFill>
          </a:ln>
        </p:spPr>
        <p:txBody>
          <a:bodyPr wrap="none" lIns="54000" rIns="0">
            <a:noAutofit xmlns:a="http://schemas.openxmlformats.org/drawingml/2006/main"/>
          </a:bodyPr>
          <a:lstStyle/>
          <a:p>
            <a:pPr algn="l" marL="0" defTabSz="914400" latinLnBrk="1">
              <a:lnSpc>
                <a:spcPct val="156000"/>
              </a:lnSpc>
              <a:buNone/>
            </a:pPr>
            <a:r>
              <a:rPr lang="ko-KR" altLang="ko-KR" sz="900" b="1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게시판</a:t>
            </a:r>
            <a:r>
              <a:rPr lang="en-US" altLang="ko-KR" sz="900" b="1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b="1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관리</a:t>
            </a:r>
          </a:p>
          <a:p>
            <a:pPr algn="l" marL="73025" indent="-73025" lvl="0" defTabSz="914400" latinLnBrk="1">
              <a:lnSpc>
                <a:spcPct val="156000"/>
              </a:lnSpc>
              <a:buFont typeface="Arial" pitchFamily="2" charset="2"/>
              <a:buChar char="•"/>
            </a:pP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공지사항</a:t>
            </a:r>
          </a:p>
          <a:p>
            <a:pPr algn="l" marL="0" lvl="0" defTabSz="914400" latinLnBrk="1">
              <a:lnSpc>
                <a:spcPct val="156000"/>
              </a:lnSpc>
              <a:buNone/>
            </a:pPr>
            <a:r>
              <a:rPr lang="en-US" altLang="ko-KR" sz="900" kern="1200">
                <a:solidFill>
                  <a:srgbClr val="ff0000"/>
                </a:solidFill>
                <a:latin typeface="+mn-cs"/>
                <a:ea typeface="+mn-ea"/>
                <a:cs typeface="+mn-cs"/>
              </a:rPr>
              <a:t>  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- 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원두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공지</a:t>
            </a:r>
          </a:p>
          <a:p>
            <a:pPr algn="l" marL="0" lvl="0" defTabSz="914400" latinLnBrk="1">
              <a:lnSpc>
                <a:spcPct val="156000"/>
              </a:lnSpc>
              <a:buNone/>
            </a:pP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 -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고객센터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공지</a:t>
            </a:r>
          </a:p>
          <a:p>
            <a:pPr algn="l" marL="73025" indent="-73025" lvl="0" defTabSz="914400" latinLnBrk="1">
              <a:lnSpc>
                <a:spcPct val="156000"/>
              </a:lnSpc>
              <a:buFont typeface="Arial" pitchFamily="2" charset="2"/>
              <a:buChar char="•"/>
            </a:pPr>
            <a:r>
              <a:rPr lang="ko-KR" altLang="ko-KR" sz="900" kern="1200">
                <a:solidFill>
                  <a:srgbClr val="ff0000"/>
                </a:solidFill>
                <a:latin typeface="+mn-lt"/>
                <a:ea typeface="+mn-cs"/>
                <a:cs typeface="+mn-cs"/>
              </a:rPr>
              <a:t>커뮤니티</a:t>
            </a:r>
          </a:p>
          <a:p>
            <a:pPr algn="l" marL="73025" indent="-73025" lvl="0" defTabSz="914400" latinLnBrk="1">
              <a:lnSpc>
                <a:spcPct val="156000"/>
              </a:lnSpc>
              <a:buFont typeface="Arial" pitchFamily="2" charset="2"/>
              <a:buChar char="•"/>
            </a:pP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1:1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문의</a:t>
            </a:r>
          </a:p>
          <a:p>
            <a:pPr algn="l" marL="73025" indent="-73025" lvl="0" defTabSz="914400" latinLnBrk="1">
              <a:lnSpc>
                <a:spcPct val="156000"/>
              </a:lnSpc>
              <a:buFont typeface="Arial" pitchFamily="2" charset="2"/>
              <a:buChar char="•"/>
            </a:pP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상품평</a:t>
            </a:r>
          </a:p>
          <a:p>
            <a:pPr algn="l" marL="73025" indent="-73025" lvl="0" defTabSz="914400" latinLnBrk="1">
              <a:lnSpc>
                <a:spcPct val="156000"/>
              </a:lnSpc>
              <a:buFont typeface="Arial" pitchFamily="2" charset="2"/>
              <a:buChar char="•"/>
            </a:pP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게시판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카테고리</a:t>
            </a:r>
          </a:p>
          <a:p>
            <a:pPr algn="l" marL="0" lvl="0" defTabSz="914400" latinLnBrk="1">
              <a:lnSpc>
                <a:spcPct val="156000"/>
              </a:lnSpc>
              <a:buNone/>
            </a:pP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관리</a:t>
            </a:r>
          </a:p>
        </p:txBody>
      </p:sp>
      <p:sp>
        <p:nvSpPr>
          <p:cNvPr id="7" name="slide13_shape5"/>
          <p:cNvSpPr/>
          <p:nvPr/>
        </p:nvSpPr>
        <p:spPr>
          <a:xfrm>
            <a:off x="1327353" y="1157572"/>
            <a:ext cx="2414444" cy="246221"/>
          </a:xfrm>
          <a:prstGeom prst="rect">
            <a:avLst/>
          </a:prstGeom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1000" b="1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{</a:t>
            </a:r>
            <a:r>
              <a:rPr lang="ko-KR" altLang="en-US" sz="1000" b="1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제목</a:t>
            </a:r>
            <a:r>
              <a:rPr lang="en-US" altLang="en-US" sz="1000" b="1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1000" b="1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표기</a:t>
            </a:r>
            <a:r>
              <a:rPr lang="en-US" altLang="ko-KR" sz="1000" b="1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} </a:t>
            </a:r>
            <a:r>
              <a:rPr lang="ko-KR" altLang="en-US" sz="1000" b="1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관리자님께</a:t>
            </a:r>
            <a:r>
              <a:rPr lang="en-US" altLang="en-US" sz="1000" b="1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1000" b="1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문의</a:t>
            </a:r>
            <a:r>
              <a:rPr lang="en-US" altLang="en-US" sz="1000" b="1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1000" b="1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드립니다</a:t>
            </a:r>
            <a:r>
              <a:rPr lang="en-US" altLang="ko-KR" sz="1000" b="1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.</a:t>
            </a:r>
            <a:endParaRPr sz="1000" b="1" kern="1200">
              <a:solidFill>
                <a:srgbClr val="000000"/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8" name="slide13_shape6"/>
          <p:cNvCxnSpPr/>
          <p:nvPr/>
        </p:nvCxnSpPr>
        <p:spPr>
          <a:xfrm>
            <a:off x="1253555" y="1467021"/>
            <a:ext cx="5954166" cy="0"/>
          </a:xfrm>
          <a:prstGeom prst="line">
            <a:avLst/>
          </a:prstGeom>
          <a:ln w="6350" cap="flat">
            <a:solidFill>
              <a:srgbClr val="000000">
                <a:lumMod val="50000"/>
                <a:lumOff val="50000"/>
              </a:srgb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13_shape7"/>
          <p:cNvSpPr/>
          <p:nvPr/>
        </p:nvSpPr>
        <p:spPr>
          <a:xfrm>
            <a:off x="1362074" y="1504083"/>
            <a:ext cx="5724525" cy="923330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>
              <a:lnSpc>
                <a:spcPct val="150000"/>
              </a:lnSpc>
            </a:pPr>
            <a:r>
              <a:rPr lang="en-US" altLang="ko-KR" sz="9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{</a:t>
            </a:r>
            <a:r>
              <a:rPr lang="ko-KR" altLang="en-US" sz="9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내용표기</a:t>
            </a:r>
            <a:r>
              <a:rPr lang="en-US" altLang="ko-KR" sz="9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pPr algn="l" marL="0" defTabSz="914400" latinLnBrk="1">
              <a:lnSpc>
                <a:spcPct val="150000"/>
              </a:lnSpc>
            </a:pPr>
            <a:r>
              <a:rPr lang="ko-KR" altLang="en-US" sz="9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상품을</a:t>
            </a:r>
            <a:r>
              <a:rPr lang="en-US" altLang="en-US" sz="9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판매하려고</a:t>
            </a:r>
            <a:r>
              <a:rPr lang="en-US" altLang="en-US" sz="9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오픈</a:t>
            </a:r>
            <a:r>
              <a:rPr lang="en-US" altLang="en-US" sz="9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숍에</a:t>
            </a:r>
            <a:r>
              <a:rPr lang="en-US" altLang="en-US" sz="9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상품</a:t>
            </a:r>
            <a:r>
              <a:rPr lang="en-US" altLang="en-US" sz="9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등록</a:t>
            </a:r>
            <a:r>
              <a:rPr lang="en-US" altLang="en-US" sz="9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버튼을</a:t>
            </a:r>
            <a:r>
              <a:rPr lang="en-US" altLang="en-US" sz="9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클릭하면</a:t>
            </a:r>
            <a:r>
              <a:rPr lang="en-US" altLang="ko-KR" sz="9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, </a:t>
            </a:r>
          </a:p>
          <a:p>
            <a:pPr algn="l" marL="0" defTabSz="914400" latinLnBrk="1">
              <a:lnSpc>
                <a:spcPct val="150000"/>
              </a:lnSpc>
            </a:pPr>
            <a:r>
              <a:rPr lang="ko-KR" altLang="en-US" sz="9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이용</a:t>
            </a:r>
            <a:r>
              <a:rPr lang="en-US" altLang="en-US" sz="9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가능한</a:t>
            </a:r>
            <a:r>
              <a:rPr lang="en-US" altLang="en-US" sz="9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등급이</a:t>
            </a:r>
            <a:r>
              <a:rPr lang="en-US" altLang="en-US" sz="9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아니라고</a:t>
            </a:r>
            <a:r>
              <a:rPr lang="en-US" altLang="en-US" sz="9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합니다</a:t>
            </a:r>
            <a:r>
              <a:rPr lang="en-US" altLang="ko-KR" sz="9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. </a:t>
            </a:r>
            <a:r>
              <a:rPr lang="ko-KR" altLang="en-US" sz="9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어떻게</a:t>
            </a:r>
            <a:r>
              <a:rPr lang="en-US" altLang="en-US" sz="9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하면</a:t>
            </a:r>
            <a:r>
              <a:rPr lang="en-US" altLang="en-US" sz="9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이용</a:t>
            </a:r>
            <a:r>
              <a:rPr lang="en-US" altLang="en-US" sz="9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할</a:t>
            </a:r>
            <a:r>
              <a:rPr lang="en-US" altLang="en-US" sz="9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수</a:t>
            </a:r>
            <a:r>
              <a:rPr lang="en-US" altLang="en-US" sz="9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있는</a:t>
            </a:r>
            <a:r>
              <a:rPr lang="en-US" altLang="en-US" sz="9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등급이</a:t>
            </a:r>
            <a:r>
              <a:rPr lang="en-US" altLang="en-US" sz="9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되나요</a:t>
            </a:r>
            <a:r>
              <a:rPr lang="en-US" altLang="ko-KR" sz="9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? </a:t>
            </a:r>
          </a:p>
          <a:p>
            <a:pPr algn="l" marL="0" defTabSz="914400" latinLnBrk="1">
              <a:lnSpc>
                <a:spcPct val="150000"/>
              </a:lnSpc>
            </a:pPr>
            <a:r>
              <a:rPr lang="ko-KR" altLang="en-US" sz="9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빠른</a:t>
            </a:r>
            <a:r>
              <a:rPr lang="en-US" altLang="en-US" sz="9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답변</a:t>
            </a:r>
            <a:r>
              <a:rPr lang="en-US" altLang="en-US" sz="9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부탁드립니다</a:t>
            </a:r>
            <a:r>
              <a:rPr lang="en-US" altLang="ko-KR" sz="9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.</a:t>
            </a:r>
          </a:p>
        </p:txBody>
      </p:sp>
      <p:cxnSp>
        <p:nvCxnSpPr>
          <p:cNvPr id="10" name="slide13_shape8"/>
          <p:cNvCxnSpPr/>
          <p:nvPr/>
        </p:nvCxnSpPr>
        <p:spPr>
          <a:xfrm>
            <a:off x="1253555" y="1089756"/>
            <a:ext cx="5954166" cy="0"/>
          </a:xfrm>
          <a:prstGeom prst="line">
            <a:avLst/>
          </a:prstGeom>
          <a:ln w="6350" cap="flat">
            <a:solidFill>
              <a:srgbClr val="000000">
                <a:lumMod val="50000"/>
                <a:lumOff val="50000"/>
              </a:srgb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13_shape9"/>
          <p:cNvSpPr/>
          <p:nvPr/>
        </p:nvSpPr>
        <p:spPr>
          <a:xfrm>
            <a:off x="1460252" y="4249165"/>
            <a:ext cx="5756523" cy="530915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>
              <a:lnSpc>
                <a:spcPct val="150000"/>
              </a:lnSpc>
            </a:pPr>
            <a:r>
              <a:rPr lang="ko-KR" altLang="en-US" sz="9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안녕하세요</a:t>
            </a:r>
            <a:r>
              <a:rPr lang="en-US" altLang="ko-KR" sz="9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! </a:t>
            </a:r>
            <a:r>
              <a:rPr lang="ko-KR" altLang="en-US" sz="9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고객님</a:t>
            </a:r>
            <a:r>
              <a:rPr lang="en-US" altLang="en-US" sz="9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저희</a:t>
            </a:r>
            <a:r>
              <a:rPr lang="en-US" altLang="en-US" sz="9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오픈</a:t>
            </a:r>
            <a:r>
              <a:rPr lang="en-US" altLang="en-US" sz="9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숍</a:t>
            </a:r>
            <a:r>
              <a:rPr lang="en-US" altLang="ko-KR" sz="9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본인인증이</a:t>
            </a:r>
            <a:r>
              <a:rPr lang="en-US" altLang="en-US" sz="9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완료된</a:t>
            </a:r>
            <a:r>
              <a:rPr lang="en-US" altLang="en-US" sz="9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고객님만</a:t>
            </a:r>
            <a:r>
              <a:rPr lang="en-US" altLang="en-US" sz="9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이용할</a:t>
            </a:r>
            <a:r>
              <a:rPr lang="en-US" altLang="en-US" sz="9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수</a:t>
            </a:r>
            <a:r>
              <a:rPr lang="en-US" altLang="en-US" sz="9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있는</a:t>
            </a:r>
            <a:r>
              <a:rPr lang="en-US" altLang="en-US" sz="9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서비스입니다</a:t>
            </a:r>
            <a:r>
              <a:rPr lang="en-US" altLang="ko-KR" sz="9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.</a:t>
            </a:r>
          </a:p>
          <a:p>
            <a:pPr algn="l" marL="0" defTabSz="914400" latinLnBrk="1">
              <a:lnSpc>
                <a:spcPct val="150000"/>
              </a:lnSpc>
            </a:pPr>
            <a:r>
              <a:rPr lang="ko-KR" altLang="en-US" sz="9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확인</a:t>
            </a:r>
            <a:r>
              <a:rPr lang="en-US" altLang="en-US" sz="9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결과</a:t>
            </a:r>
            <a:r>
              <a:rPr lang="en-US" altLang="en-US" sz="9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고객님은</a:t>
            </a:r>
            <a:r>
              <a:rPr lang="en-US" altLang="en-US" sz="9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아직</a:t>
            </a:r>
            <a:r>
              <a:rPr lang="en-US" altLang="en-US" sz="9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본인인증</a:t>
            </a:r>
            <a:r>
              <a:rPr lang="en-US" altLang="en-US" sz="9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절차가</a:t>
            </a:r>
            <a:r>
              <a:rPr lang="en-US" altLang="en-US" sz="9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진행되지</a:t>
            </a:r>
            <a:r>
              <a:rPr lang="en-US" altLang="en-US" sz="9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않습니다</a:t>
            </a:r>
            <a:r>
              <a:rPr lang="en-US" altLang="ko-KR" sz="9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. </a:t>
            </a:r>
            <a:r>
              <a:rPr lang="ko-KR" altLang="en-US" sz="9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본인인증</a:t>
            </a:r>
            <a:r>
              <a:rPr lang="en-US" altLang="en-US" sz="9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후</a:t>
            </a:r>
            <a:r>
              <a:rPr lang="en-US" altLang="en-US" sz="9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진행해</a:t>
            </a:r>
            <a:r>
              <a:rPr lang="en-US" altLang="en-US" sz="9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주세요</a:t>
            </a:r>
            <a:r>
              <a:rPr lang="en-US" altLang="ko-KR" sz="10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!</a:t>
            </a:r>
          </a:p>
        </p:txBody>
      </p:sp>
      <p:sp>
        <p:nvSpPr>
          <p:cNvPr id="12" name="slide13_shape10"/>
          <p:cNvSpPr/>
          <p:nvPr/>
        </p:nvSpPr>
        <p:spPr>
          <a:xfrm>
            <a:off x="1266453" y="2804344"/>
            <a:ext cx="1210588" cy="246221"/>
          </a:xfrm>
          <a:prstGeom prst="rect">
            <a:avLst/>
          </a:prstGeom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1000" b="1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작성된</a:t>
            </a:r>
            <a:r>
              <a:rPr lang="en-US" altLang="en-US" sz="1000" b="1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1000" b="1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댓글</a:t>
            </a:r>
            <a:r>
              <a:rPr lang="en-US" altLang="en-US" sz="1000" b="1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 sz="1000" b="1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(1</a:t>
            </a:r>
            <a:r>
              <a:rPr lang="ko-KR" altLang="en-US" sz="1000" b="1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개</a:t>
            </a:r>
            <a:r>
              <a:rPr lang="en-US" altLang="ko-KR" sz="1000" b="1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)</a:t>
            </a:r>
          </a:p>
        </p:txBody>
      </p:sp>
      <p:cxnSp>
        <p:nvCxnSpPr>
          <p:cNvPr id="13" name="slide13_shape11"/>
          <p:cNvCxnSpPr/>
          <p:nvPr/>
        </p:nvCxnSpPr>
        <p:spPr>
          <a:xfrm>
            <a:off x="1319299" y="2748464"/>
            <a:ext cx="5900651" cy="0"/>
          </a:xfrm>
          <a:prstGeom prst="line">
            <a:avLst/>
          </a:prstGeom>
          <a:ln w="6350" cap="flat">
            <a:solidFill>
              <a:srgbClr val="000000">
                <a:lumMod val="50000"/>
                <a:lumOff val="50000"/>
              </a:srgb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lide13_shape12"/>
          <p:cNvCxnSpPr/>
          <p:nvPr/>
        </p:nvCxnSpPr>
        <p:spPr>
          <a:xfrm>
            <a:off x="1324744" y="3093262"/>
            <a:ext cx="5900651" cy="0"/>
          </a:xfrm>
          <a:prstGeom prst="line">
            <a:avLst/>
          </a:prstGeom>
          <a:ln w="6350" cap="flat">
            <a:solidFill>
              <a:srgbClr val="000000">
                <a:lumMod val="50000"/>
                <a:lumOff val="50000"/>
              </a:srgb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13_shape13"/>
          <p:cNvSpPr/>
          <p:nvPr/>
        </p:nvSpPr>
        <p:spPr>
          <a:xfrm>
            <a:off x="5268838" y="1159834"/>
            <a:ext cx="2002471" cy="246221"/>
          </a:xfrm>
          <a:prstGeom prst="rect">
            <a:avLst/>
          </a:prstGeom>
        </p:spPr>
        <p:txBody>
          <a:bodyPr wrap="none">
            <a:spAutoFit xmlns:a="http://schemas.openxmlformats.org/drawingml/2006/main"/>
          </a:bodyPr>
          <a:lstStyle/>
          <a:p>
            <a:pPr algn="ctr" marL="0" defTabSz="914400" latinLnBrk="1"/>
            <a:r>
              <a:rPr lang="en-US" altLang="ko-KR" sz="10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{</a:t>
            </a:r>
            <a:r>
              <a:rPr lang="ko-KR" altLang="en-US" sz="10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작성자</a:t>
            </a:r>
            <a:r>
              <a:rPr lang="en-US" altLang="en-US" sz="10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 sz="10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ID </a:t>
            </a:r>
            <a:r>
              <a:rPr lang="ko-KR" altLang="en-US" sz="10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표기</a:t>
            </a:r>
            <a:r>
              <a:rPr lang="en-US" altLang="ko-KR" sz="10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} | {</a:t>
            </a:r>
            <a:r>
              <a:rPr lang="ko-KR" altLang="en-US" sz="10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작성일</a:t>
            </a:r>
            <a:r>
              <a:rPr lang="en-US" altLang="en-US" sz="10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10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표기</a:t>
            </a:r>
            <a:r>
              <a:rPr lang="en-US" altLang="ko-KR" sz="10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}</a:t>
            </a:r>
            <a:endParaRPr sz="1000" kern="1200">
              <a:solidFill>
                <a:srgbClr val="000000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6" name="slide13_shape14"/>
          <p:cNvSpPr/>
          <p:nvPr/>
        </p:nvSpPr>
        <p:spPr>
          <a:xfrm>
            <a:off x="1431118" y="3804477"/>
            <a:ext cx="2002471" cy="246221"/>
          </a:xfrm>
          <a:prstGeom prst="rect">
            <a:avLst/>
          </a:prstGeom>
        </p:spPr>
        <p:txBody>
          <a:bodyPr wrap="none">
            <a:spAutoFit xmlns:a="http://schemas.openxmlformats.org/drawingml/2006/main"/>
          </a:bodyPr>
          <a:lstStyle/>
          <a:p>
            <a:pPr algn="ctr" marL="0" defTabSz="914400" latinLnBrk="1"/>
            <a:r>
              <a:rPr lang="en-US" altLang="ko-KR" sz="10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{</a:t>
            </a:r>
            <a:r>
              <a:rPr lang="ko-KR" altLang="en-US" sz="10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작성자</a:t>
            </a:r>
            <a:r>
              <a:rPr lang="en-US" altLang="en-US" sz="10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 sz="10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ID </a:t>
            </a:r>
            <a:r>
              <a:rPr lang="ko-KR" altLang="en-US" sz="10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표기</a:t>
            </a:r>
            <a:r>
              <a:rPr lang="en-US" altLang="ko-KR" sz="10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} | {</a:t>
            </a:r>
            <a:r>
              <a:rPr lang="ko-KR" altLang="en-US" sz="10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작성일</a:t>
            </a:r>
            <a:r>
              <a:rPr lang="en-US" altLang="en-US" sz="10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10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표기</a:t>
            </a:r>
            <a:r>
              <a:rPr lang="en-US" altLang="ko-KR" sz="10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}</a:t>
            </a:r>
            <a:endParaRPr sz="1000" kern="1200">
              <a:solidFill>
                <a:srgbClr val="000000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7" name="slide13_shape15"/>
          <p:cNvSpPr/>
          <p:nvPr/>
        </p:nvSpPr>
        <p:spPr>
          <a:xfrm>
            <a:off x="1455073" y="3991231"/>
            <a:ext cx="774571" cy="323165"/>
          </a:xfrm>
          <a:prstGeom prst="rect">
            <a:avLst/>
          </a:prstGeom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>
              <a:lnSpc>
                <a:spcPct val="150000"/>
              </a:lnSpc>
            </a:pPr>
            <a:r>
              <a:rPr lang="en-US" altLang="ko-KR" sz="10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{</a:t>
            </a:r>
            <a:r>
              <a:rPr lang="ko-KR" altLang="en-US" sz="10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내용표기</a:t>
            </a:r>
            <a:r>
              <a:rPr lang="en-US" altLang="ko-KR" sz="10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}</a:t>
            </a:r>
          </a:p>
        </p:txBody>
      </p:sp>
      <p:sp>
        <p:nvSpPr>
          <p:cNvPr id="18" name="slide13_shape16"/>
          <p:cNvSpPr/>
          <p:nvPr/>
        </p:nvSpPr>
        <p:spPr>
          <a:xfrm>
            <a:off x="1273075" y="3745839"/>
            <a:ext cx="370980" cy="323165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>
              <a:lnSpc>
                <a:spcPct val="150000"/>
              </a:lnSpc>
            </a:pPr>
            <a:r>
              <a:rPr lang="en-US" altLang="en-US" sz="10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└</a:t>
            </a:r>
            <a:endParaRPr sz="10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slide13_shape17"/>
          <p:cNvSpPr/>
          <p:nvPr/>
        </p:nvSpPr>
        <p:spPr>
          <a:xfrm>
            <a:off x="1345083" y="3201802"/>
            <a:ext cx="4846167" cy="495062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  <p:txBody>
          <a:bodyPr wrap="none" lIns="36000" tIns="36000" rIns="36000" bIns="36000" anchor="ctr"/>
          <a:lstStyle>
            <a:lvl1pPr algn="l" marL="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marL="0" defTabSz="914400" latinLnBrk="1"/>
            <a:r>
              <a:rPr lang="en-US" altLang="ko-KR" sz="900" kern="1200">
                <a:solidFill>
                  <a:srgbClr val="ffffff">
                    <a:lumMod val="65000"/>
                  </a:srgbClr>
                </a:solidFill>
                <a:latin typeface="+mn-ea"/>
                <a:ea typeface="+mn-ea"/>
                <a:cs typeface="+mn-cs"/>
              </a:rPr>
              <a:t>- </a:t>
            </a:r>
            <a:r>
              <a:rPr lang="ko-KR" altLang="en-US" sz="900" kern="1200">
                <a:solidFill>
                  <a:srgbClr val="ffffff">
                    <a:lumMod val="65000"/>
                  </a:srgbClr>
                </a:solidFill>
                <a:latin typeface="+mn-ea"/>
                <a:ea typeface="+mn-ea"/>
                <a:cs typeface="+mn-cs"/>
              </a:rPr>
              <a:t>최대</a:t>
            </a:r>
            <a:r>
              <a:rPr lang="en-US" altLang="en-US" sz="900" kern="1200">
                <a:solidFill>
                  <a:srgbClr val="ffffff">
                    <a:lumMod val="65000"/>
                  </a:srgbClr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 sz="900" kern="1200">
                <a:solidFill>
                  <a:srgbClr val="ffffff">
                    <a:lumMod val="65000"/>
                  </a:srgbClr>
                </a:solidFill>
                <a:latin typeface="+mn-ea"/>
                <a:ea typeface="+mn-ea"/>
                <a:cs typeface="+mn-cs"/>
              </a:rPr>
              <a:t>000</a:t>
            </a:r>
            <a:r>
              <a:rPr lang="ko-KR" altLang="en-US" sz="900" kern="1200">
                <a:solidFill>
                  <a:srgbClr val="ffffff">
                    <a:lumMod val="65000"/>
                  </a:srgbClr>
                </a:solidFill>
                <a:latin typeface="+mn-ea"/>
                <a:ea typeface="+mn-ea"/>
                <a:cs typeface="+mn-cs"/>
              </a:rPr>
              <a:t>자까지</a:t>
            </a:r>
            <a:r>
              <a:rPr lang="en-US" altLang="en-US" sz="900" kern="1200">
                <a:solidFill>
                  <a:srgbClr val="ffffff">
                    <a:lumMod val="65000"/>
                  </a:srgb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ffffff">
                    <a:lumMod val="65000"/>
                  </a:srgbClr>
                </a:solidFill>
                <a:latin typeface="+mn-ea"/>
                <a:ea typeface="+mn-ea"/>
                <a:cs typeface="+mn-cs"/>
              </a:rPr>
              <a:t>작성할</a:t>
            </a:r>
            <a:r>
              <a:rPr lang="en-US" altLang="en-US" sz="900" kern="1200">
                <a:solidFill>
                  <a:srgbClr val="ffffff">
                    <a:lumMod val="65000"/>
                  </a:srgb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ffffff">
                    <a:lumMod val="65000"/>
                  </a:srgbClr>
                </a:solidFill>
                <a:latin typeface="+mn-ea"/>
                <a:ea typeface="+mn-ea"/>
                <a:cs typeface="+mn-cs"/>
              </a:rPr>
              <a:t>수</a:t>
            </a:r>
            <a:r>
              <a:rPr lang="en-US" altLang="en-US" sz="900" kern="1200">
                <a:solidFill>
                  <a:srgbClr val="ffffff">
                    <a:lumMod val="65000"/>
                  </a:srgb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ffffff">
                    <a:lumMod val="65000"/>
                  </a:srgbClr>
                </a:solidFill>
                <a:latin typeface="+mn-ea"/>
                <a:ea typeface="+mn-ea"/>
                <a:cs typeface="+mn-cs"/>
              </a:rPr>
              <a:t>있습니다</a:t>
            </a:r>
            <a:r>
              <a:rPr lang="en-US" altLang="ko-KR" sz="900" kern="1200">
                <a:solidFill>
                  <a:srgbClr val="ffffff">
                    <a:lumMod val="65000"/>
                  </a:srgbClr>
                </a:solidFill>
                <a:latin typeface="+mn-ea"/>
                <a:ea typeface="+mn-ea"/>
                <a:cs typeface="+mn-cs"/>
              </a:rPr>
              <a:t>(</a:t>
            </a:r>
            <a:r>
              <a:rPr lang="ko-KR" altLang="en-US" sz="900" kern="1200">
                <a:solidFill>
                  <a:srgbClr val="ffffff">
                    <a:lumMod val="65000"/>
                  </a:srgbClr>
                </a:solidFill>
                <a:latin typeface="+mn-ea"/>
                <a:ea typeface="+mn-ea"/>
                <a:cs typeface="+mn-cs"/>
              </a:rPr>
              <a:t>띄어쓰기</a:t>
            </a:r>
            <a:r>
              <a:rPr lang="en-US" altLang="en-US" sz="900" kern="1200">
                <a:solidFill>
                  <a:srgbClr val="ffffff">
                    <a:lumMod val="65000"/>
                  </a:srgb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ffffff">
                    <a:lumMod val="65000"/>
                  </a:srgbClr>
                </a:solidFill>
                <a:latin typeface="+mn-ea"/>
                <a:ea typeface="+mn-ea"/>
                <a:cs typeface="+mn-cs"/>
              </a:rPr>
              <a:t>포함</a:t>
            </a:r>
            <a:r>
              <a:rPr lang="en-US" altLang="ko-KR" sz="900" kern="1200">
                <a:solidFill>
                  <a:srgbClr val="ffffff">
                    <a:lumMod val="65000"/>
                  </a:srgbClr>
                </a:solidFill>
                <a:latin typeface="+mn-ea"/>
                <a:ea typeface="+mn-ea"/>
                <a:cs typeface="+mn-cs"/>
              </a:rPr>
              <a:t>).</a:t>
            </a:r>
          </a:p>
          <a:p>
            <a:pPr algn="l" marL="0" defTabSz="914400" latinLnBrk="1"/>
            <a:r>
              <a:rPr lang="en-US" altLang="ko-KR" sz="900" kern="1200">
                <a:solidFill>
                  <a:srgbClr val="ffffff">
                    <a:lumMod val="65000"/>
                  </a:srgbClr>
                </a:solidFill>
                <a:latin typeface="+mn-ea"/>
                <a:ea typeface="+mn-ea"/>
                <a:cs typeface="+mn-cs"/>
              </a:rPr>
              <a:t>※</a:t>
            </a:r>
            <a:r>
              <a:rPr lang="en-US" altLang="ko-KR" sz="900" kern="1200">
                <a:solidFill>
                  <a:srgbClr val="ffffff">
                    <a:lumMod val="65000"/>
                  </a:srgb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ffffff">
                    <a:lumMod val="65000"/>
                  </a:srgbClr>
                </a:solidFill>
                <a:latin typeface="+mn-ea"/>
                <a:ea typeface="+mn-ea"/>
                <a:cs typeface="+mn-cs"/>
              </a:rPr>
              <a:t>욕설</a:t>
            </a:r>
            <a:r>
              <a:rPr lang="en-US" altLang="ko-KR" sz="900" kern="1200">
                <a:solidFill>
                  <a:srgbClr val="ffffff">
                    <a:lumMod val="65000"/>
                  </a:srgbClr>
                </a:solidFill>
                <a:latin typeface="+mn-ea"/>
                <a:ea typeface="+mn-ea"/>
                <a:cs typeface="+mn-cs"/>
              </a:rPr>
              <a:t>, </a:t>
            </a:r>
            <a:r>
              <a:rPr lang="ko-KR" altLang="en-US" sz="900" kern="1200">
                <a:solidFill>
                  <a:srgbClr val="ffffff">
                    <a:lumMod val="65000"/>
                  </a:srgbClr>
                </a:solidFill>
                <a:latin typeface="+mn-ea"/>
                <a:ea typeface="+mn-ea"/>
                <a:cs typeface="+mn-cs"/>
              </a:rPr>
              <a:t>영업에</a:t>
            </a:r>
            <a:r>
              <a:rPr lang="en-US" altLang="en-US" sz="900" kern="1200">
                <a:solidFill>
                  <a:srgbClr val="ffffff">
                    <a:lumMod val="65000"/>
                  </a:srgb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ffffff">
                    <a:lumMod val="65000"/>
                  </a:srgbClr>
                </a:solidFill>
                <a:latin typeface="+mn-ea"/>
                <a:ea typeface="+mn-ea"/>
                <a:cs typeface="+mn-cs"/>
              </a:rPr>
              <a:t>방해되는</a:t>
            </a:r>
            <a:r>
              <a:rPr lang="en-US" altLang="en-US" sz="900" kern="1200">
                <a:solidFill>
                  <a:srgbClr val="ffffff">
                    <a:lumMod val="65000"/>
                  </a:srgb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ffffff">
                    <a:lumMod val="65000"/>
                  </a:srgbClr>
                </a:solidFill>
                <a:latin typeface="+mn-ea"/>
                <a:ea typeface="+mn-ea"/>
                <a:cs typeface="+mn-cs"/>
              </a:rPr>
              <a:t>글은</a:t>
            </a:r>
            <a:r>
              <a:rPr lang="en-US" altLang="en-US" sz="900" kern="1200">
                <a:solidFill>
                  <a:srgbClr val="ffffff">
                    <a:lumMod val="65000"/>
                  </a:srgb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ffffff">
                    <a:lumMod val="65000"/>
                  </a:srgbClr>
                </a:solidFill>
                <a:latin typeface="+mn-ea"/>
                <a:ea typeface="+mn-ea"/>
                <a:cs typeface="+mn-cs"/>
              </a:rPr>
              <a:t>관리자에</a:t>
            </a:r>
            <a:r>
              <a:rPr lang="en-US" altLang="en-US" sz="900" kern="1200">
                <a:solidFill>
                  <a:srgbClr val="ffffff">
                    <a:lumMod val="65000"/>
                  </a:srgb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ffffff">
                    <a:lumMod val="65000"/>
                  </a:srgbClr>
                </a:solidFill>
                <a:latin typeface="+mn-ea"/>
                <a:ea typeface="+mn-ea"/>
                <a:cs typeface="+mn-cs"/>
              </a:rPr>
              <a:t>의해</a:t>
            </a:r>
            <a:r>
              <a:rPr lang="en-US" altLang="en-US" sz="900" kern="1200">
                <a:solidFill>
                  <a:srgbClr val="ffffff">
                    <a:lumMod val="65000"/>
                  </a:srgb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ffffff">
                    <a:lumMod val="65000"/>
                  </a:srgbClr>
                </a:solidFill>
                <a:latin typeface="+mn-ea"/>
                <a:ea typeface="+mn-ea"/>
                <a:cs typeface="+mn-cs"/>
              </a:rPr>
              <a:t>삭제됩니다</a:t>
            </a:r>
            <a:r>
              <a:rPr lang="en-US" altLang="ko-KR" sz="900" kern="1200">
                <a:solidFill>
                  <a:srgbClr val="ffffff">
                    <a:lumMod val="65000"/>
                  </a:srgbClr>
                </a:solidFill>
                <a:latin typeface="+mn-ea"/>
                <a:ea typeface="+mn-ea"/>
                <a:cs typeface="+mn-cs"/>
              </a:rPr>
              <a:t>.</a:t>
            </a:r>
          </a:p>
        </p:txBody>
      </p:sp>
      <p:sp>
        <p:nvSpPr>
          <p:cNvPr id="20" name="slide13_shape18"/>
          <p:cNvSpPr/>
          <p:nvPr/>
        </p:nvSpPr>
        <p:spPr>
          <a:xfrm>
            <a:off x="6296025" y="3196489"/>
            <a:ext cx="879846" cy="49085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  <p:txBody>
          <a:bodyPr wrap="none" lIns="36000" tIns="36000" rIns="36000" bIns="36000" anchor="ctr"/>
          <a:lstStyle>
            <a:lvl1pPr algn="l" marL="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1"/>
            <a:r>
              <a:rPr lang="ko-KR" altLang="en-US" sz="10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등록</a:t>
            </a:r>
            <a:endParaRPr sz="10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slide13_shape19"/>
          <p:cNvSpPr/>
          <p:nvPr/>
        </p:nvSpPr>
        <p:spPr>
          <a:xfrm>
            <a:off x="2485168" y="2857485"/>
            <a:ext cx="323286" cy="144000"/>
          </a:xfrm>
          <a:prstGeom prst="roundRect">
            <a:avLst>
              <a:gd name="adj" fmla="val 12223"/>
            </a:avLst>
          </a:prstGeom>
          <a:solidFill>
            <a:srgbClr val="ffffff">
              <a:lumMod val="50000"/>
            </a:srgb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marL="0" defTabSz="914400" latinLnBrk="1"/>
            <a:r>
              <a:rPr lang="ko-KR" altLang="en-US" sz="9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작성</a:t>
            </a:r>
          </a:p>
        </p:txBody>
      </p:sp>
      <p:sp>
        <p:nvSpPr>
          <p:cNvPr id="22" name="slide13_shape20"/>
          <p:cNvSpPr/>
          <p:nvPr/>
        </p:nvSpPr>
        <p:spPr>
          <a:xfrm>
            <a:off x="2832937" y="2857485"/>
            <a:ext cx="323286" cy="144000"/>
          </a:xfrm>
          <a:prstGeom prst="roundRect">
            <a:avLst>
              <a:gd name="adj" fmla="val 12223"/>
            </a:avLst>
          </a:prstGeom>
          <a:solidFill>
            <a:srgbClr val="ffffff"/>
          </a:solidFill>
          <a:ln w="12700" cap="flat">
            <a:solidFill>
              <a:srgbClr val="ffffff">
                <a:lumMod val="7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marL="0" defTabSz="914400" latinLnBrk="1"/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취소</a:t>
            </a:r>
          </a:p>
        </p:txBody>
      </p:sp>
      <p:sp>
        <p:nvSpPr>
          <p:cNvPr id="23" name="slide13_shape21"/>
          <p:cNvSpPr/>
          <p:nvPr/>
        </p:nvSpPr>
        <p:spPr>
          <a:xfrm>
            <a:off x="6485668" y="4579027"/>
            <a:ext cx="323286" cy="144000"/>
          </a:xfrm>
          <a:prstGeom prst="roundRect">
            <a:avLst>
              <a:gd name="adj" fmla="val 12223"/>
            </a:avLst>
          </a:prstGeom>
          <a:solidFill>
            <a:srgbClr val="ffffff">
              <a:lumMod val="50000"/>
            </a:srgb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marL="0" defTabSz="914400" latinLnBrk="1"/>
            <a:r>
              <a:rPr lang="ko-KR" altLang="en-US" sz="9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수정</a:t>
            </a:r>
          </a:p>
        </p:txBody>
      </p:sp>
      <p:sp>
        <p:nvSpPr>
          <p:cNvPr id="24" name="slide13_shape22"/>
          <p:cNvSpPr/>
          <p:nvPr/>
        </p:nvSpPr>
        <p:spPr>
          <a:xfrm>
            <a:off x="6833437" y="4579027"/>
            <a:ext cx="323286" cy="144000"/>
          </a:xfrm>
          <a:prstGeom prst="roundRect">
            <a:avLst>
              <a:gd name="adj" fmla="val 12223"/>
            </a:avLst>
          </a:prstGeom>
          <a:solidFill>
            <a:srgbClr val="ffffff"/>
          </a:solidFill>
          <a:ln w="12700" cap="flat">
            <a:solidFill>
              <a:srgbClr val="ffffff">
                <a:lumMod val="7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marL="0" defTabSz="914400" latinLnBrk="1"/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삭제</a:t>
            </a:r>
          </a:p>
        </p:txBody>
      </p:sp>
      <p:sp>
        <p:nvSpPr>
          <p:cNvPr id="25" name="slide13_shape23"/>
          <p:cNvSpPr/>
          <p:nvPr/>
        </p:nvSpPr>
        <p:spPr>
          <a:xfrm>
            <a:off x="3235872" y="2817447"/>
            <a:ext cx="216000" cy="216000"/>
          </a:xfrm>
          <a:prstGeom prst="ellipse">
            <a:avLst/>
          </a:prstGeom>
          <a:solidFill>
            <a:srgbClr val="ff0000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marL="0" defTabSz="914400" latinLnBrk="1"/>
            <a:r>
              <a:rPr lang="en-US" altLang="ko-KR" sz="1100" kern="1200">
                <a:solidFill>
                  <a:srgbClr val="ffffff"/>
                </a:solidFill>
                <a:latin typeface="타이포_씨고딕 140"/>
                <a:ea typeface="타이포_씨고딕 140"/>
                <a:cs typeface="+mn-cs"/>
              </a:rPr>
              <a:t>2</a:t>
            </a:r>
            <a:endParaRPr sz="1100" kern="1200">
              <a:solidFill>
                <a:srgbClr val="ffffff"/>
              </a:solidFill>
              <a:latin typeface="타이포_씨고딕 140"/>
              <a:ea typeface="타이포_씨고딕 140"/>
              <a:cs typeface="+mn-cs"/>
            </a:endParaRPr>
          </a:p>
        </p:txBody>
      </p:sp>
      <p:sp>
        <p:nvSpPr>
          <p:cNvPr id="26" name="slide13_shape24"/>
          <p:cNvSpPr/>
          <p:nvPr/>
        </p:nvSpPr>
        <p:spPr>
          <a:xfrm>
            <a:off x="7216775" y="1174773"/>
            <a:ext cx="216000" cy="216000"/>
          </a:xfrm>
          <a:prstGeom prst="ellipse">
            <a:avLst/>
          </a:prstGeom>
          <a:solidFill>
            <a:srgbClr val="ff0000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marL="0" defTabSz="914400" latinLnBrk="1"/>
            <a:r>
              <a:rPr lang="en-US" altLang="ko-KR" sz="1100" kern="1200">
                <a:solidFill>
                  <a:srgbClr val="ffffff"/>
                </a:solidFill>
                <a:latin typeface="타이포_씨고딕 140"/>
                <a:ea typeface="타이포_씨고딕 140"/>
                <a:cs typeface="+mn-cs"/>
              </a:rPr>
              <a:t>1</a:t>
            </a:r>
            <a:endParaRPr sz="1100" kern="1200">
              <a:solidFill>
                <a:srgbClr val="ffffff"/>
              </a:solidFill>
              <a:latin typeface="타이포_씨고딕 140"/>
              <a:ea typeface="타이포_씨고딕 140"/>
              <a:cs typeface="+mn-cs"/>
            </a:endParaRPr>
          </a:p>
        </p:txBody>
      </p:sp>
      <p:sp>
        <p:nvSpPr>
          <p:cNvPr id="27" name="slide13_shape25"/>
          <p:cNvSpPr/>
          <p:nvPr>
            <p:ph type="body" sz="quarter" idx="10"/>
          </p:nvPr>
        </p:nvSpPr>
        <p:spPr>
          <a:xfrm>
            <a:off x="-5507" y="0"/>
            <a:ext cx="9155014" cy="315913"/>
          </a:xfrm>
          <a:prstGeom prst="rect">
            <a:avLst/>
          </a:prstGeom>
          <a:solidFill>
            <a:srgbClr val="e5c012">
              <a:alpha val="100000"/>
            </a:srgbClr>
          </a:solidFill>
          <a:ln w="25400" cap="flat">
            <a:noFill/>
            <a:prstDash val="solid"/>
          </a:ln>
        </p:spPr>
        <p:txBody>
          <a:bodyPr lIns="91440" tIns="45720" rIns="91440" bIns="45720" anchor="ctr"/>
          <a:lstStyle>
            <a:lvl1pPr marL="0" indent="0">
              <a:buNone/>
              <a:defRPr sz="1100" b="0"/>
            </a:lvl1pPr>
          </a:lstStyle>
          <a:p>
            <a:pPr algn="l" marL="0" indent="0" defTabSz="914400" latinLnBrk="1">
              <a:lnSpc>
                <a:spcPct val="100000"/>
              </a:lnSpc>
              <a:spcBef>
                <a:spcPts val="225"/>
              </a:spcBef>
              <a:buNone/>
            </a:pPr>
            <a:r>
              <a:rPr lang="ko-KR" altLang="ko-KR" sz="1100" b="0" kern="1200">
                <a:solidFill>
                  <a:srgbClr val="000000"/>
                </a:solidFill>
                <a:latin typeface="나눔고딕"/>
                <a:ea typeface="+mn-cs"/>
                <a:cs typeface="+mn-cs"/>
              </a:rPr>
              <a:t>게시판</a:t>
            </a:r>
            <a:r>
              <a:rPr lang="en-US" altLang="ko-KR" sz="1100" b="0" kern="1200">
                <a:solidFill>
                  <a:srgbClr val="000000"/>
                </a:solidFill>
                <a:latin typeface="+mn-cs"/>
                <a:ea typeface="나눔고딕"/>
                <a:cs typeface="+mn-cs"/>
              </a:rPr>
              <a:t> </a:t>
            </a:r>
            <a:r>
              <a:rPr lang="ko-KR" altLang="ko-KR" sz="1100" b="0" kern="1200">
                <a:solidFill>
                  <a:srgbClr val="000000"/>
                </a:solidFill>
                <a:latin typeface="나눔고딕"/>
                <a:ea typeface="+mn-cs"/>
                <a:cs typeface="+mn-cs"/>
              </a:rPr>
              <a:t>관리</a:t>
            </a:r>
            <a:r>
              <a:rPr lang="en-US" altLang="ko-KR" sz="1100" b="0" kern="1200">
                <a:solidFill>
                  <a:srgbClr val="000000"/>
                </a:solidFill>
                <a:latin typeface="+mn-cs"/>
                <a:ea typeface="나눔고딕"/>
                <a:cs typeface="+mn-cs"/>
              </a:rPr>
              <a:t> </a:t>
            </a:r>
            <a:r>
              <a:rPr lang="en-US" altLang="ko-KR" sz="1100" b="0" kern="1200">
                <a:solidFill>
                  <a:srgbClr val="000000"/>
                </a:solidFill>
                <a:latin typeface="+mn-cs"/>
                <a:ea typeface="나눔고딕"/>
                <a:cs typeface="+mn-cs"/>
              </a:rPr>
              <a:t>&gt; </a:t>
            </a:r>
            <a:r>
              <a:rPr lang="ko-KR" altLang="ko-KR" sz="1100" b="0" kern="1200">
                <a:solidFill>
                  <a:srgbClr val="000000"/>
                </a:solidFill>
                <a:latin typeface="나눔고딕"/>
                <a:ea typeface="+mn-cs"/>
                <a:cs typeface="+mn-cs"/>
              </a:rPr>
              <a:t>커뮤니티</a:t>
            </a:r>
            <a:r>
              <a:rPr lang="en-US" altLang="ko-KR" sz="1100" b="0" kern="1200">
                <a:solidFill>
                  <a:srgbClr val="000000"/>
                </a:solidFill>
                <a:latin typeface="+mn-cs"/>
                <a:ea typeface="나눔고딕"/>
                <a:cs typeface="+mn-cs"/>
              </a:rPr>
              <a:t> </a:t>
            </a:r>
            <a:r>
              <a:rPr lang="ko-KR" altLang="ko-KR" sz="1100" b="0" kern="1200">
                <a:solidFill>
                  <a:srgbClr val="000000"/>
                </a:solidFill>
                <a:latin typeface="나눔고딕"/>
                <a:ea typeface="+mn-cs"/>
                <a:cs typeface="+mn-cs"/>
              </a:rPr>
              <a:t>리스트</a:t>
            </a:r>
            <a:r>
              <a:rPr lang="en-US" altLang="ko-KR" sz="1100" b="0" kern="1200">
                <a:solidFill>
                  <a:srgbClr val="000000"/>
                </a:solidFill>
                <a:latin typeface="+mn-cs"/>
                <a:ea typeface="나눔고딕"/>
                <a:cs typeface="+mn-cs"/>
              </a:rPr>
              <a:t> </a:t>
            </a:r>
            <a:r>
              <a:rPr lang="en-US" altLang="ko-KR" sz="1100" b="0" kern="1200">
                <a:solidFill>
                  <a:srgbClr val="000000"/>
                </a:solidFill>
                <a:latin typeface="+mn-cs"/>
                <a:ea typeface="나눔고딕"/>
                <a:cs typeface="+mn-cs"/>
              </a:rPr>
              <a:t>&gt; </a:t>
            </a:r>
            <a:r>
              <a:rPr lang="ko-KR" altLang="ko-KR" sz="1100" b="0" kern="1200">
                <a:solidFill>
                  <a:srgbClr val="000000"/>
                </a:solidFill>
                <a:latin typeface="나눔고딕"/>
                <a:ea typeface="+mn-cs"/>
                <a:cs typeface="+mn-cs"/>
              </a:rPr>
              <a:t>상세</a:t>
            </a:r>
            <a:r>
              <a:rPr lang="en-US" altLang="ko-KR" sz="1100" b="0" kern="1200">
                <a:solidFill>
                  <a:srgbClr val="000000"/>
                </a:solidFill>
                <a:latin typeface="+mn-cs"/>
                <a:ea typeface="나눔고딕"/>
                <a:cs typeface="+mn-cs"/>
              </a:rPr>
              <a:t> </a:t>
            </a:r>
            <a:r>
              <a:rPr lang="ko-KR" altLang="ko-KR" sz="1100" b="0" kern="1200">
                <a:solidFill>
                  <a:srgbClr val="000000"/>
                </a:solidFill>
                <a:latin typeface="나눔고딕"/>
                <a:ea typeface="+mn-cs"/>
                <a:cs typeface="+mn-cs"/>
              </a:rPr>
              <a:t>보기</a:t>
            </a:r>
          </a:p>
        </p:txBody>
      </p:sp>
      <p:cxnSp>
        <p:nvCxnSpPr>
          <p:cNvPr id="28" name="slide13_shape26"/>
          <p:cNvCxnSpPr/>
          <p:nvPr/>
        </p:nvCxnSpPr>
        <p:spPr>
          <a:xfrm>
            <a:off x="1344985" y="4814102"/>
            <a:ext cx="5954166" cy="0"/>
          </a:xfrm>
          <a:prstGeom prst="line">
            <a:avLst/>
          </a:prstGeom>
          <a:ln w="9525" cap="flat">
            <a:solidFill>
              <a:srgbClr val="ffffff">
                <a:lumMod val="75000"/>
              </a:srgb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lide13_shape27"/>
          <p:cNvSpPr/>
          <p:nvPr/>
        </p:nvSpPr>
        <p:spPr>
          <a:xfrm>
            <a:off x="6575276" y="5085208"/>
            <a:ext cx="720000" cy="216000"/>
          </a:xfrm>
          <a:prstGeom prst="rect">
            <a:avLst/>
          </a:prstGeom>
          <a:solidFill>
            <a:srgbClr val="ffffff">
              <a:lumMod val="95000"/>
            </a:srgbClr>
          </a:solidFill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  <p:txBody>
          <a:bodyPr wrap="none" lIns="36000" tIns="36000" rIns="36000" bIns="36000" anchor="ctr"/>
          <a:lstStyle/>
          <a:p>
            <a:pPr algn="ctr" marL="0" defTabSz="914400" latinLnBrk="1"/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삭제</a:t>
            </a:r>
          </a:p>
        </p:txBody>
      </p:sp>
      <p:sp>
        <p:nvSpPr>
          <p:cNvPr id="30" name="slide13_shape28"/>
          <p:cNvSpPr/>
          <p:nvPr/>
        </p:nvSpPr>
        <p:spPr>
          <a:xfrm>
            <a:off x="5800182" y="5085208"/>
            <a:ext cx="720000" cy="216000"/>
          </a:xfrm>
          <a:prstGeom prst="rect">
            <a:avLst/>
          </a:prstGeom>
          <a:solidFill>
            <a:srgbClr val="ffffff">
              <a:lumMod val="95000"/>
            </a:srgbClr>
          </a:solidFill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  <p:txBody>
          <a:bodyPr wrap="none" lIns="36000" tIns="36000" rIns="36000" bIns="36000" anchor="ctr"/>
          <a:lstStyle/>
          <a:p>
            <a:pPr algn="ctr" marL="0" defTabSz="914400" latinLnBrk="1"/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수정</a:t>
            </a:r>
          </a:p>
        </p:txBody>
      </p:sp>
      <p:sp>
        <p:nvSpPr>
          <p:cNvPr id="31" name="slide13_shape29"/>
          <p:cNvSpPr/>
          <p:nvPr/>
        </p:nvSpPr>
        <p:spPr>
          <a:xfrm>
            <a:off x="5025088" y="5085208"/>
            <a:ext cx="720000" cy="216000"/>
          </a:xfrm>
          <a:prstGeom prst="rect">
            <a:avLst/>
          </a:prstGeom>
          <a:solidFill>
            <a:srgbClr val="ffffff">
              <a:lumMod val="95000"/>
            </a:srgbClr>
          </a:solidFill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  <p:txBody>
          <a:bodyPr wrap="none" lIns="36000" tIns="36000" rIns="36000" bIns="36000" anchor="ctr"/>
          <a:lstStyle/>
          <a:p>
            <a:pPr algn="ctr" marL="0" defTabSz="914400" latinLnBrk="1"/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글쓰기</a:t>
            </a:r>
          </a:p>
        </p:txBody>
      </p:sp>
      <p:sp>
        <p:nvSpPr>
          <p:cNvPr id="32" name="slide13_shape30"/>
          <p:cNvSpPr/>
          <p:nvPr/>
        </p:nvSpPr>
        <p:spPr>
          <a:xfrm>
            <a:off x="5277088" y="4908733"/>
            <a:ext cx="216000" cy="216000"/>
          </a:xfrm>
          <a:prstGeom prst="ellipse">
            <a:avLst/>
          </a:prstGeom>
          <a:solidFill>
            <a:srgbClr val="ff0000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marL="0" defTabSz="914400" latinLnBrk="1"/>
            <a:r>
              <a:rPr lang="en-US" altLang="ko-KR" sz="1100" kern="1200">
                <a:solidFill>
                  <a:srgbClr val="ffffff"/>
                </a:solidFill>
                <a:latin typeface="타이포_씨고딕 140"/>
                <a:ea typeface="타이포_씨고딕 140"/>
                <a:cs typeface="+mn-cs"/>
              </a:rPr>
              <a:t>4</a:t>
            </a:r>
            <a:endParaRPr sz="1100" kern="1200">
              <a:solidFill>
                <a:srgbClr val="ffffff"/>
              </a:solidFill>
              <a:latin typeface="타이포_씨고딕 140"/>
              <a:ea typeface="타이포_씨고딕 140"/>
              <a:cs typeface="+mn-cs"/>
            </a:endParaRPr>
          </a:p>
        </p:txBody>
      </p:sp>
      <p:sp>
        <p:nvSpPr>
          <p:cNvPr id="33" name="slide13_shape31"/>
          <p:cNvSpPr/>
          <p:nvPr/>
        </p:nvSpPr>
        <p:spPr>
          <a:xfrm>
            <a:off x="6052182" y="4908733"/>
            <a:ext cx="216000" cy="216000"/>
          </a:xfrm>
          <a:prstGeom prst="ellipse">
            <a:avLst/>
          </a:prstGeom>
          <a:solidFill>
            <a:srgbClr val="ff0000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marL="0" defTabSz="914400" latinLnBrk="1"/>
            <a:r>
              <a:rPr lang="en-US" altLang="ko-KR" sz="1100" kern="1200">
                <a:solidFill>
                  <a:srgbClr val="ffffff"/>
                </a:solidFill>
                <a:latin typeface="타이포_씨고딕 140"/>
                <a:ea typeface="타이포_씨고딕 140"/>
                <a:cs typeface="+mn-cs"/>
              </a:rPr>
              <a:t>5</a:t>
            </a:r>
            <a:endParaRPr sz="1100" kern="1200">
              <a:solidFill>
                <a:srgbClr val="ffffff"/>
              </a:solidFill>
              <a:latin typeface="타이포_씨고딕 140"/>
              <a:ea typeface="타이포_씨고딕 140"/>
              <a:cs typeface="+mn-cs"/>
            </a:endParaRPr>
          </a:p>
        </p:txBody>
      </p:sp>
      <p:sp>
        <p:nvSpPr>
          <p:cNvPr id="34" name="slide13_shape32"/>
          <p:cNvSpPr/>
          <p:nvPr/>
        </p:nvSpPr>
        <p:spPr>
          <a:xfrm>
            <a:off x="6827276" y="4908733"/>
            <a:ext cx="216000" cy="216000"/>
          </a:xfrm>
          <a:prstGeom prst="ellipse">
            <a:avLst/>
          </a:prstGeom>
          <a:solidFill>
            <a:srgbClr val="ff0000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marL="0" defTabSz="914400" latinLnBrk="1"/>
            <a:r>
              <a:rPr lang="en-US" altLang="ko-KR" sz="1100" kern="1200">
                <a:solidFill>
                  <a:srgbClr val="ffffff"/>
                </a:solidFill>
                <a:latin typeface="타이포_씨고딕 140"/>
                <a:ea typeface="타이포_씨고딕 140"/>
                <a:cs typeface="+mn-cs"/>
              </a:rPr>
              <a:t>6</a:t>
            </a:r>
            <a:endParaRPr sz="1100" kern="1200">
              <a:solidFill>
                <a:srgbClr val="ffffff"/>
              </a:solidFill>
              <a:latin typeface="타이포_씨고딕 140"/>
              <a:ea typeface="타이포_씨고딕 140"/>
              <a:cs typeface="+mn-cs"/>
            </a:endParaRPr>
          </a:p>
        </p:txBody>
      </p:sp>
      <p:sp>
        <p:nvSpPr>
          <p:cNvPr id="35" name="slide13_shape33"/>
          <p:cNvSpPr/>
          <p:nvPr/>
        </p:nvSpPr>
        <p:spPr>
          <a:xfrm>
            <a:off x="7207243" y="4545597"/>
            <a:ext cx="216000" cy="216000"/>
          </a:xfrm>
          <a:prstGeom prst="ellipse">
            <a:avLst/>
          </a:prstGeom>
          <a:solidFill>
            <a:srgbClr val="ff0000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marL="0" defTabSz="914400" latinLnBrk="1"/>
            <a:r>
              <a:rPr lang="en-US" altLang="ko-KR" sz="1100" kern="1200">
                <a:solidFill>
                  <a:srgbClr val="ffffff"/>
                </a:solidFill>
                <a:latin typeface="타이포_씨고딕 140"/>
                <a:ea typeface="타이포_씨고딕 140"/>
                <a:cs typeface="+mn-cs"/>
              </a:rPr>
              <a:t>3</a:t>
            </a:r>
            <a:endParaRPr sz="1100" kern="1200">
              <a:solidFill>
                <a:srgbClr val="ffffff"/>
              </a:solidFill>
              <a:latin typeface="타이포_씨고딕 140"/>
              <a:ea typeface="타이포_씨고딕 140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4_shape1"/>
          <p:cNvSpPr/>
          <p:nvPr>
            <p:ph type="ctrTitle"/>
          </p:nvPr>
        </p:nvSpPr>
        <p:spPr>
          <a:xfrm>
            <a:off x="221836" y="2392935"/>
            <a:ext cx="3474171" cy="1041751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marL="0">
              <a:lnSpc>
                <a:spcPct val="100000"/>
              </a:lnSpc>
              <a:buNone/>
            </a:pPr>
            <a:r>
              <a:rPr lang="ko-KR" altLang="ko-KR" sz="4000" b="1">
                <a:solidFill>
                  <a:srgbClr val="d5b646"/>
                </a:solidFill>
                <a:ea typeface="+mj-cs"/>
              </a:rPr>
              <a:t>감사합니다</a:t>
            </a:r>
          </a:p>
        </p:txBody>
      </p:sp>
      <p:cxnSp>
        <p:nvCxnSpPr>
          <p:cNvPr id="4" name="slide14_shape2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2_group1"/>
          <p:cNvGrpSpPr>
            <a:grpSpLocks/>
          </p:cNvGrpSpPr>
          <p:nvPr/>
        </p:nvGrpSpPr>
        <p:grpSpPr>
          <a:xfrm>
            <a:off x="364474" y="3276588"/>
            <a:ext cx="2483371" cy="1703484"/>
            <a:chOff x="364474" y="3276588"/>
            <a:chExt cx="2483371" cy="1703484"/>
          </a:xfrm>
        </p:grpSpPr>
        <p:cxnSp>
          <p:nvCxnSpPr>
            <p:cNvPr id="4" name="slide2_shape1"/>
            <p:cNvCxnSpPr/>
            <p:nvPr/>
          </p:nvCxnSpPr>
          <p:spPr>
            <a:xfrm flipV="1">
              <a:off x="366713" y="3276588"/>
              <a:ext cx="2481132" cy="20"/>
            </a:xfrm>
            <a:prstGeom prst="line">
              <a:avLst/>
            </a:prstGeom>
            <a:ln w="3175" cap="flat">
              <a:solidFill>
                <a:schemeClr val="bg1">
                  <a:lumMod val="8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lide2_shape2"/>
            <p:cNvCxnSpPr/>
            <p:nvPr/>
          </p:nvCxnSpPr>
          <p:spPr>
            <a:xfrm flipV="1">
              <a:off x="364474" y="4128320"/>
              <a:ext cx="2481132" cy="20"/>
            </a:xfrm>
            <a:prstGeom prst="line">
              <a:avLst/>
            </a:prstGeom>
            <a:ln w="3175" cap="flat">
              <a:solidFill>
                <a:schemeClr val="bg1">
                  <a:lumMod val="8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lide2_shape3"/>
            <p:cNvCxnSpPr/>
            <p:nvPr/>
          </p:nvCxnSpPr>
          <p:spPr>
            <a:xfrm flipV="1">
              <a:off x="364474" y="4554186"/>
              <a:ext cx="2481132" cy="20"/>
            </a:xfrm>
            <a:prstGeom prst="line">
              <a:avLst/>
            </a:prstGeom>
            <a:ln w="3175" cap="flat">
              <a:solidFill>
                <a:schemeClr val="bg1">
                  <a:lumMod val="8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lide2_shape4"/>
            <p:cNvCxnSpPr/>
            <p:nvPr/>
          </p:nvCxnSpPr>
          <p:spPr>
            <a:xfrm flipV="1">
              <a:off x="364474" y="4980052"/>
              <a:ext cx="2481132" cy="20"/>
            </a:xfrm>
            <a:prstGeom prst="line">
              <a:avLst/>
            </a:prstGeom>
            <a:ln w="3175" cap="flat">
              <a:solidFill>
                <a:schemeClr val="bg1">
                  <a:lumMod val="8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lide2_shape5"/>
            <p:cNvCxnSpPr/>
            <p:nvPr/>
          </p:nvCxnSpPr>
          <p:spPr>
            <a:xfrm flipV="1">
              <a:off x="364474" y="3702454"/>
              <a:ext cx="2481132" cy="20"/>
            </a:xfrm>
            <a:prstGeom prst="line">
              <a:avLst/>
            </a:prstGeom>
            <a:ln w="3175" cap="flat">
              <a:solidFill>
                <a:schemeClr val="bg1">
                  <a:lumMod val="8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lide2_shape6"/>
          <p:cNvCxnSpPr/>
          <p:nvPr/>
        </p:nvCxnSpPr>
        <p:spPr>
          <a:xfrm flipV="1">
            <a:off x="366713" y="1851983"/>
            <a:ext cx="2481132" cy="20"/>
          </a:xfrm>
          <a:prstGeom prst="line">
            <a:avLst/>
          </a:prstGeom>
          <a:ln w="3175" cap="flat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2_shape7"/>
          <p:cNvSpPr/>
          <p:nvPr>
            <p:ph type="title"/>
          </p:nvPr>
        </p:nvSpPr>
        <p:spPr>
          <a:xfrm>
            <a:off x="241300" y="139700"/>
            <a:ext cx="8547100" cy="901700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marL="0" defTabSz="914400" latinLnBrk="1">
              <a:lnSpc>
                <a:spcPct val="100000"/>
              </a:lnSpc>
              <a:spcBef>
                <a:spcPct val="0"/>
              </a:spcBef>
              <a:buNone/>
            </a:pPr>
            <a:r>
              <a:rPr lang="ko-KR" altLang="ko-KR" sz="2800" b="1" kern="1200">
                <a:solidFill>
                  <a:srgbClr val="1d314e"/>
                </a:solidFill>
                <a:latin typeface="나눔고딕"/>
                <a:ea typeface="+mj-cs"/>
                <a:cs typeface="+mj-cs"/>
              </a:rPr>
              <a:t>사이트맵</a:t>
            </a:r>
          </a:p>
        </p:txBody>
      </p:sp>
      <p:graphicFrame>
        <p:nvGraphicFramePr>
          <p:cNvPr id="11" name=""/>
          <p:cNvGraphicFramePr>
            <a:graphicFrameLocks noGrp="1"/>
          </p:cNvGraphicFramePr>
          <p:nvPr/>
        </p:nvGraphicFramePr>
        <p:xfrm>
          <a:off x="282714" y="1160732"/>
          <a:ext cx="8578570" cy="4231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9505"/>
                <a:gridCol w="2419594"/>
                <a:gridCol w="3349471"/>
              </a:tblGrid>
              <a:tr h="626609">
                <a:tc>
                  <a:txBody>
                    <a:bodyPr/>
                    <a:lstStyle/>
                    <a:p>
                      <a:pPr algn="l" marL="0">
                        <a:lnSpc>
                          <a:spcPct val="100000"/>
                        </a:lnSpc>
                        <a:buNone/>
                      </a:pPr>
                      <a:r>
                        <a:rPr lang="ko-KR" altLang="ko-KR" sz="1800">
                          <a:solidFill>
                            <a:schemeClr val="tx1">
                              <a:alpha val="100000"/>
                            </a:schemeClr>
                          </a:solidFill>
                          <a:ea typeface="+mn-ea"/>
                        </a:rPr>
                        <a:t>주문</a:t>
                      </a:r>
                      <a:r>
                        <a:rPr lang="en-US" altLang="ko-KR" sz="1800">
                          <a:solidFill>
                            <a:schemeClr val="tx1">
                              <a:alpha val="100000"/>
                            </a:schemeClr>
                          </a:solidFill>
                          <a:latin typeface="+mn-ea"/>
                        </a:rPr>
                        <a:t> </a:t>
                      </a:r>
                      <a:r>
                        <a:rPr lang="ko-KR" altLang="ko-KR" sz="1800">
                          <a:solidFill>
                            <a:schemeClr val="tx1">
                              <a:alpha val="100000"/>
                            </a:schemeClr>
                          </a:solidFill>
                          <a:ea typeface="+mn-ea"/>
                        </a:rPr>
                        <a:t>관리</a:t>
                      </a:r>
                    </a:p>
                  </a:txBody>
                  <a:tcPr marT="46800" marR="90000" marL="90000" marB="46800">
                    <a:solidFill>
                      <a:srgbClr val="e5c01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>
                        <a:lnSpc>
                          <a:spcPct val="100000"/>
                        </a:lnSpc>
                        <a:buNone/>
                      </a:pPr>
                      <a:r>
                        <a:rPr lang="ko-KR" altLang="ko-KR" sz="1800">
                          <a:solidFill>
                            <a:schemeClr val="tx1">
                              <a:alpha val="100000"/>
                            </a:schemeClr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1800">
                          <a:solidFill>
                            <a:schemeClr val="tx1">
                              <a:alpha val="10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ko-KR" sz="1800">
                          <a:solidFill>
                            <a:schemeClr val="tx1">
                              <a:alpha val="100000"/>
                            </a:schemeClr>
                          </a:solidFill>
                          <a:latin typeface="+mn-ea"/>
                          <a:ea typeface="+mn-ea"/>
                        </a:rPr>
                        <a:t>상품</a:t>
                      </a:r>
                      <a:r>
                        <a:rPr lang="en-US" altLang="ko-KR" sz="1800">
                          <a:solidFill>
                            <a:schemeClr val="tx1">
                              <a:alpha val="10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ko-KR" sz="1800">
                          <a:solidFill>
                            <a:schemeClr val="tx1">
                              <a:alpha val="100000"/>
                            </a:schemeClr>
                          </a:solidFill>
                          <a:latin typeface="+mn-ea"/>
                          <a:ea typeface="+mn-ea"/>
                        </a:rPr>
                        <a:t>관리</a:t>
                      </a:r>
                    </a:p>
                  </a:txBody>
                  <a:tcPr marT="46800" marR="90000" marL="90000" marB="46800">
                    <a:solidFill>
                      <a:srgbClr val="e5c01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>
                        <a:lnSpc>
                          <a:spcPct val="100000"/>
                        </a:lnSpc>
                        <a:buNone/>
                      </a:pPr>
                      <a:r>
                        <a:rPr lang="ko-KR" altLang="ko-KR" sz="1800">
                          <a:solidFill>
                            <a:schemeClr val="tx1">
                              <a:alpha val="100000"/>
                            </a:schemeClr>
                          </a:solidFill>
                          <a:latin typeface="+mn-ea"/>
                          <a:ea typeface="+mn-ea"/>
                        </a:rPr>
                        <a:t>커뮤니티</a:t>
                      </a:r>
                      <a:r>
                        <a:rPr lang="en-US" altLang="ko-KR" sz="1800">
                          <a:solidFill>
                            <a:schemeClr val="tx1">
                              <a:alpha val="10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ko-KR" sz="1800">
                          <a:solidFill>
                            <a:schemeClr val="tx1">
                              <a:alpha val="100000"/>
                            </a:schemeClr>
                          </a:solidFill>
                          <a:latin typeface="+mn-ea"/>
                          <a:ea typeface="+mn-ea"/>
                        </a:rPr>
                        <a:t>관리</a:t>
                      </a:r>
                    </a:p>
                  </a:txBody>
                  <a:tcPr marT="46800" marR="90000" marL="90000" marB="46800">
                    <a:solidFill>
                      <a:srgbClr val="e5c012">
                        <a:alpha val="100000"/>
                      </a:srgbClr>
                    </a:solidFill>
                  </a:tcPr>
                </a:tc>
              </a:tr>
              <a:tr h="3605102">
                <a:tc>
                  <a:txBody>
                    <a:bodyPr/>
                    <a:lstStyle/>
                    <a:p>
                      <a:pPr algn="l" marL="0">
                        <a:lnSpc>
                          <a:spcPct val="100000"/>
                        </a:lnSpc>
                        <a:buNone/>
                      </a:pPr>
                      <a:r>
                        <a:rPr lang="ko-KR" altLang="ko-KR" sz="1800">
                          <a:solidFill>
                            <a:schemeClr val="tx1">
                              <a:alpha val="100000"/>
                            </a:schemeClr>
                          </a:solidFill>
                          <a:latin typeface="+mn-ea"/>
                          <a:ea typeface="+mn-ea"/>
                        </a:rPr>
                        <a:t>회원정보</a:t>
                      </a:r>
                      <a:r>
                        <a:rPr lang="en-US" altLang="ko-KR" sz="1800">
                          <a:solidFill>
                            <a:schemeClr val="tx1">
                              <a:alpha val="10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ko-KR" sz="1800">
                          <a:solidFill>
                            <a:schemeClr val="tx1">
                              <a:alpha val="100000"/>
                            </a:schemeClr>
                          </a:solidFill>
                          <a:latin typeface="+mn-ea"/>
                          <a:ea typeface="+mn-ea"/>
                        </a:rPr>
                        <a:t>목록</a:t>
                      </a:r>
                    </a:p>
                    <a:p>
                      <a:pPr algn="l" marL="0">
                        <a:lnSpc>
                          <a:spcPct val="100000"/>
                        </a:lnSpc>
                        <a:buNone/>
                      </a:pPr>
                      <a:endParaRPr lang="ko-KR" altLang="en-US"/>
                    </a:p>
                    <a:p>
                      <a:pPr algn="l" marL="0">
                        <a:lnSpc>
                          <a:spcPct val="100000"/>
                        </a:lnSpc>
                        <a:buNone/>
                      </a:pPr>
                      <a:r>
                        <a:rPr lang="ko-KR" altLang="ko-KR" sz="1800">
                          <a:solidFill>
                            <a:schemeClr val="tx1">
                              <a:alpha val="100000"/>
                            </a:schemeClr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en-US" altLang="ko-KR" sz="1800">
                          <a:solidFill>
                            <a:schemeClr val="tx1">
                              <a:alpha val="10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ko-KR" sz="1800">
                          <a:solidFill>
                            <a:schemeClr val="tx1">
                              <a:alpha val="100000"/>
                            </a:schemeClr>
                          </a:solidFill>
                          <a:latin typeface="+mn-ea"/>
                          <a:ea typeface="+mn-ea"/>
                        </a:rPr>
                        <a:t>회원별</a:t>
                      </a:r>
                      <a:r>
                        <a:rPr lang="en-US" altLang="ko-KR" sz="1800">
                          <a:solidFill>
                            <a:schemeClr val="tx1">
                              <a:alpha val="10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ko-KR" sz="1800">
                          <a:solidFill>
                            <a:schemeClr val="tx1">
                              <a:alpha val="100000"/>
                            </a:schemeClr>
                          </a:solidFill>
                          <a:latin typeface="+mn-ea"/>
                          <a:ea typeface="+mn-ea"/>
                        </a:rPr>
                        <a:t>주문</a:t>
                      </a:r>
                    </a:p>
                  </a:txBody>
                  <a:tcPr marT="46800" marR="90000" marL="90000" marB="46800">
                    <a:solidFill>
                      <a:srgbClr val="e5c01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>
                        <a:lnSpc>
                          <a:spcPct val="100000"/>
                        </a:lnSpc>
                        <a:buNone/>
                      </a:pPr>
                      <a:r>
                        <a:rPr lang="ko-KR" altLang="ko-KR" sz="1800">
                          <a:solidFill>
                            <a:schemeClr val="tx1">
                              <a:alpha val="100000"/>
                            </a:schemeClr>
                          </a:solidFill>
                          <a:latin typeface="+mn-ea"/>
                          <a:ea typeface="+mn-ea"/>
                        </a:rPr>
                        <a:t>상품정보</a:t>
                      </a:r>
                      <a:r>
                        <a:rPr lang="en-US" altLang="ko-KR" sz="1800">
                          <a:solidFill>
                            <a:schemeClr val="tx1">
                              <a:alpha val="10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ko-KR" sz="1800">
                          <a:solidFill>
                            <a:schemeClr val="tx1">
                              <a:alpha val="100000"/>
                            </a:schemeClr>
                          </a:solidFill>
                          <a:latin typeface="+mn-ea"/>
                          <a:ea typeface="+mn-ea"/>
                        </a:rPr>
                        <a:t>추가</a:t>
                      </a:r>
                    </a:p>
                    <a:p>
                      <a:pPr algn="l" marL="0">
                        <a:lnSpc>
                          <a:spcPct val="100000"/>
                        </a:lnSpc>
                        <a:buNone/>
                      </a:pPr>
                      <a:endParaRPr lang="ko-KR" altLang="en-US"/>
                    </a:p>
                    <a:p>
                      <a:pPr algn="l" marL="0">
                        <a:lnSpc>
                          <a:spcPct val="100000"/>
                        </a:lnSpc>
                        <a:buNone/>
                      </a:pPr>
                      <a:r>
                        <a:rPr lang="ko-KR" altLang="ko-KR" sz="1800">
                          <a:solidFill>
                            <a:schemeClr val="tx1">
                              <a:alpha val="100000"/>
                            </a:schemeClr>
                          </a:solidFill>
                          <a:latin typeface="+mn-ea"/>
                          <a:ea typeface="+mn-ea"/>
                        </a:rPr>
                        <a:t>상품정보</a:t>
                      </a:r>
                      <a:r>
                        <a:rPr lang="en-US" altLang="ko-KR" sz="1800">
                          <a:solidFill>
                            <a:schemeClr val="tx1">
                              <a:alpha val="10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ko-KR" sz="1800">
                          <a:solidFill>
                            <a:schemeClr val="tx1">
                              <a:alpha val="100000"/>
                            </a:schemeClr>
                          </a:solidFill>
                          <a:latin typeface="+mn-ea"/>
                          <a:ea typeface="+mn-ea"/>
                        </a:rPr>
                        <a:t>수정</a:t>
                      </a:r>
                    </a:p>
                  </a:txBody>
                  <a:tcPr marT="46800" marR="90000" marL="90000" marB="46800">
                    <a:solidFill>
                      <a:srgbClr val="e5c01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>
                        <a:lnSpc>
                          <a:spcPct val="100000"/>
                        </a:lnSpc>
                        <a:buNone/>
                      </a:pPr>
                      <a:r>
                        <a:rPr lang="ko-KR" altLang="ko-KR" sz="1800">
                          <a:solidFill>
                            <a:schemeClr val="tx1">
                              <a:alpha val="100000"/>
                            </a:schemeClr>
                          </a:solidFill>
                          <a:latin typeface="+mn-ea"/>
                          <a:ea typeface="+mn-ea"/>
                        </a:rPr>
                        <a:t>묻고답하기</a:t>
                      </a:r>
                      <a:r>
                        <a:rPr lang="en-US" altLang="ko-KR" sz="1800">
                          <a:solidFill>
                            <a:schemeClr val="tx1">
                              <a:alpha val="10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ko-KR" sz="1800">
                          <a:solidFill>
                            <a:schemeClr val="tx1">
                              <a:alpha val="100000"/>
                            </a:schemeClr>
                          </a:solidFill>
                          <a:latin typeface="+mn-ea"/>
                          <a:ea typeface="+mn-ea"/>
                        </a:rPr>
                        <a:t>관리</a:t>
                      </a:r>
                      <a:r>
                        <a:rPr lang="en-US" altLang="ko-KR" sz="1800">
                          <a:solidFill>
                            <a:schemeClr val="tx1">
                              <a:alpha val="100000"/>
                            </a:schemeClr>
                          </a:solidFill>
                          <a:latin typeface="+mn-ea"/>
                          <a:ea typeface="+mn-ea"/>
                        </a:rPr>
                        <a:t> </a:t>
                      </a:r>
                    </a:p>
                    <a:p>
                      <a:pPr algn="l" marL="0">
                        <a:lnSpc>
                          <a:spcPct val="100000"/>
                        </a:lnSpc>
                        <a:buNone/>
                      </a:pPr>
                      <a:endParaRPr lang="ko-KR" altLang="en-US"/>
                    </a:p>
                    <a:p>
                      <a:pPr algn="l" marL="0">
                        <a:lnSpc>
                          <a:spcPct val="100000"/>
                        </a:lnSpc>
                        <a:buNone/>
                      </a:pPr>
                      <a:r>
                        <a:rPr lang="ko-KR" altLang="ko-KR" sz="1800">
                          <a:solidFill>
                            <a:schemeClr val="tx1">
                              <a:alpha val="100000"/>
                            </a:schemeClr>
                          </a:solidFill>
                          <a:latin typeface="+mn-ea"/>
                          <a:ea typeface="+mn-ea"/>
                        </a:rPr>
                        <a:t>공지사항</a:t>
                      </a:r>
                      <a:r>
                        <a:rPr lang="en-US" altLang="ko-KR" sz="1800">
                          <a:solidFill>
                            <a:schemeClr val="tx1">
                              <a:alpha val="10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ko-KR" sz="1800">
                          <a:solidFill>
                            <a:schemeClr val="tx1">
                              <a:alpha val="100000"/>
                            </a:schemeClr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1800">
                          <a:solidFill>
                            <a:schemeClr val="tx1">
                              <a:alpha val="10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ko-KR" sz="1800">
                          <a:solidFill>
                            <a:schemeClr val="tx1">
                              <a:alpha val="100000"/>
                            </a:schemeClr>
                          </a:solidFill>
                          <a:latin typeface="+mn-ea"/>
                          <a:ea typeface="+mn-ea"/>
                        </a:rPr>
                        <a:t>목록</a:t>
                      </a:r>
                    </a:p>
                    <a:p>
                      <a:pPr algn="l" marL="0">
                        <a:lnSpc>
                          <a:spcPct val="100000"/>
                        </a:lnSpc>
                        <a:buNone/>
                      </a:pPr>
                      <a:endParaRPr lang="ko-KR" altLang="en-US"/>
                    </a:p>
                    <a:p>
                      <a:pPr algn="l" marL="0">
                        <a:lnSpc>
                          <a:spcPct val="100000"/>
                        </a:lnSpc>
                        <a:buNone/>
                      </a:pPr>
                      <a:r>
                        <a:rPr lang="ko-KR" altLang="ko-KR" sz="1800">
                          <a:solidFill>
                            <a:schemeClr val="tx1">
                              <a:alpha val="100000"/>
                            </a:schemeClr>
                          </a:solidFill>
                          <a:latin typeface="+mn-ea"/>
                          <a:ea typeface="+mn-ea"/>
                        </a:rPr>
                        <a:t>공지사항</a:t>
                      </a:r>
                      <a:r>
                        <a:rPr lang="en-US" altLang="ko-KR" sz="1800">
                          <a:solidFill>
                            <a:schemeClr val="tx1">
                              <a:alpha val="10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ko-KR" sz="1800">
                          <a:solidFill>
                            <a:schemeClr val="tx1">
                              <a:alpha val="100000"/>
                            </a:schemeClr>
                          </a:solidFill>
                          <a:latin typeface="+mn-ea"/>
                          <a:ea typeface="+mn-ea"/>
                        </a:rPr>
                        <a:t>작성화면</a:t>
                      </a:r>
                    </a:p>
                    <a:p>
                      <a:pPr algn="l" marL="0">
                        <a:lnSpc>
                          <a:spcPct val="100000"/>
                        </a:lnSpc>
                        <a:buNone/>
                      </a:pPr>
                      <a:endParaRPr lang="ko-KR" altLang="en-US"/>
                    </a:p>
                    <a:p>
                      <a:pPr algn="l" marL="0">
                        <a:lnSpc>
                          <a:spcPct val="100000"/>
                        </a:lnSpc>
                        <a:buNone/>
                      </a:pPr>
                      <a:endParaRPr lang="ko-KR" altLang="en-US"/>
                    </a:p>
                    <a:p>
                      <a:pPr algn="l" marL="0">
                        <a:lnSpc>
                          <a:spcPct val="100000"/>
                        </a:lnSpc>
                        <a:buNone/>
                      </a:pPr>
                      <a:endParaRPr lang="ko-KR" altLang="en-US"/>
                    </a:p>
                  </a:txBody>
                  <a:tcPr marT="46800" marR="90000" marL="90000" marB="46800">
                    <a:solidFill>
                      <a:srgbClr val="e5c01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3_shape1"/>
          <p:cNvSpPr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r" marL="0" defTabSz="914400" latinLnBrk="1"/>
            <a:fld type="slidenum" id="{4BEDD84E-25D4-4983-8AA1-2863C96F08D9}">
              <a:rPr lang="en-US" sz="800" spc="-30" kern="120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6</a:t>
            </a:fld>
            <a:r>
              <a:rPr lang="en-US" altLang="ko-KR" sz="800" spc="-30" kern="120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 / 14</a:t>
            </a:r>
            <a:endParaRPr sz="800" spc="-30" kern="120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4" name="slide3_shape2"/>
          <p:cNvSpPr/>
          <p:nvPr/>
        </p:nvSpPr>
        <p:spPr>
          <a:xfrm>
            <a:off x="1304925" y="623887"/>
            <a:ext cx="6391275" cy="1924050"/>
          </a:xfrm>
          <a:prstGeom prst="flowChartAlternateProcess">
            <a:avLst/>
          </a:prstGeom>
          <a:solidFill>
            <a:srgbClr val="e5c012"/>
          </a:solidFill>
          <a:ln w="25400" cap="flat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0" tIns="46800" rIns="90000" bIns="46800" anchor="ctr"/>
          <a:lstStyle/>
          <a:p>
            <a:pPr algn="ctr" marL="0" defTabSz="914400" latinLnBrk="1">
              <a:lnSpc>
                <a:spcPct val="100000"/>
              </a:lnSpc>
              <a:buNone/>
            </a:pPr>
            <a:r>
              <a:rPr lang="ko-KR" altLang="ko-KR" sz="54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주문</a:t>
            </a:r>
            <a:r>
              <a:rPr lang="en-US" altLang="ko-KR" sz="54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ko-KR" sz="54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관리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"/>
          <p:cNvGraphicFramePr>
            <a:graphicFrameLocks noGrp="1"/>
          </p:cNvGraphicFramePr>
          <p:nvPr/>
        </p:nvGraphicFramePr>
        <p:xfrm>
          <a:off x="1268292" y="2306118"/>
          <a:ext cx="6372000" cy="2520000"/>
        </p:xfrm>
        <a:graphic>
          <a:graphicData uri="http://schemas.openxmlformats.org/drawingml/2006/table">
            <a:tbl>
              <a:tblPr firstRow="1" bandRow="1">
                <a:tableStyleId>{5940675A-B579-460-54222C63F5DA}</a:tableStyleId>
              </a:tblPr>
              <a:tblGrid>
                <a:gridCol w="324000"/>
                <a:gridCol w="324000"/>
                <a:gridCol w="324000"/>
                <a:gridCol w="864000"/>
                <a:gridCol w="864000"/>
                <a:gridCol w="1512000"/>
                <a:gridCol w="720000"/>
                <a:gridCol w="720000"/>
                <a:gridCol w="720000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선택</a:t>
                      </a:r>
                    </a:p>
                  </a:txBody>
                  <a:tcPr marT="0" marR="0" marL="0" marB="0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rgbClr val="e5c01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번호</a:t>
                      </a:r>
                    </a:p>
                  </a:txBody>
                  <a:tcPr marT="0" marR="0" marL="0" marB="0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rgbClr val="e5c01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유형</a:t>
                      </a:r>
                    </a:p>
                  </a:txBody>
                  <a:tcPr marT="0" marR="0" marL="0" marB="0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rgbClr val="e5c01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주문</a:t>
                      </a:r>
                      <a:r>
                        <a:rPr lang="en-US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일시</a:t>
                      </a:r>
                      <a:endParaRPr sz="9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R="0" marL="0" marB="0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rgbClr val="e5c01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주문</a:t>
                      </a:r>
                      <a:r>
                        <a:rPr lang="en-US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번호</a:t>
                      </a:r>
                      <a:endParaRPr sz="9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R="0" marL="0" marB="0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rgbClr val="e5c01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주문</a:t>
                      </a:r>
                      <a:r>
                        <a:rPr lang="en-US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</a:t>
                      </a:r>
                      <a:endParaRPr sz="9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R="0" marL="0" marB="0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rgbClr val="e5c01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주문자</a:t>
                      </a:r>
                      <a:endParaRPr sz="9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아이디</a:t>
                      </a:r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</a:p>
                  </a:txBody>
                  <a:tcPr marT="0" marR="0" marL="0" marB="0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rgbClr val="e5c01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결제</a:t>
                      </a:r>
                      <a:r>
                        <a:rPr lang="en-US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금액</a:t>
                      </a:r>
                    </a:p>
                  </a:txBody>
                  <a:tcPr marT="0" marR="0" marL="0" marB="0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rgbClr val="e5c01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결제상태</a:t>
                      </a:r>
                    </a:p>
                  </a:txBody>
                  <a:tcPr marT="0" marR="0" marL="0" marB="0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rgbClr val="e5c012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/>
                        </a:rPr>
                        <a:t>□</a:t>
                      </a:r>
                      <a:endParaRPr sz="9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R="0" marL="0" marB="0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3175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{</a:t>
                      </a:r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번호</a:t>
                      </a:r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}</a:t>
                      </a:r>
                      <a:endParaRPr sz="9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R="0" marL="0" marB="0" anchor="ctr">
                    <a:lnL w="3175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3175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{</a:t>
                      </a:r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유형</a:t>
                      </a:r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}</a:t>
                      </a:r>
                      <a:endParaRPr sz="9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R="0" marL="0" marB="0" anchor="ctr">
                    <a:lnL w="3175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3175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{</a:t>
                      </a:r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년</a:t>
                      </a:r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일</a:t>
                      </a:r>
                      <a:endParaRPr sz="9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분</a:t>
                      </a:r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초</a:t>
                      </a:r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}</a:t>
                      </a:r>
                      <a:endParaRPr sz="9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R="0" marL="0" marB="0" anchor="ctr">
                    <a:lnL w="3175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3175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{</a:t>
                      </a:r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년</a:t>
                      </a:r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+</a:t>
                      </a:r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+</a:t>
                      </a:r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일</a:t>
                      </a:r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+</a:t>
                      </a:r>
                    </a:p>
                    <a:p>
                      <a:pPr algn="ctr"/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주문순번</a:t>
                      </a:r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}</a:t>
                      </a:r>
                      <a:endParaRPr sz="9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R="0" marL="0" marB="0" anchor="ctr">
                    <a:lnL w="3175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3175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{</a:t>
                      </a:r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첫</a:t>
                      </a:r>
                      <a:r>
                        <a:rPr lang="en-US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번째</a:t>
                      </a:r>
                      <a:r>
                        <a:rPr lang="en-US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상품명</a:t>
                      </a:r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}</a:t>
                      </a:r>
                      <a:r>
                        <a:rPr lang="en-US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외</a:t>
                      </a:r>
                      <a:r>
                        <a:rPr lang="en-US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{</a:t>
                      </a:r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건수</a:t>
                      </a:r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}</a:t>
                      </a:r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건</a:t>
                      </a:r>
                      <a:r>
                        <a:rPr lang="en-US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endParaRPr sz="9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R="0" marL="0" marB="0" anchor="ctr">
                    <a:lnL w="3175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3175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{</a:t>
                      </a:r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주문자명</a:t>
                      </a:r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}</a:t>
                      </a:r>
                      <a:b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{</a:t>
                      </a:r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아이디</a:t>
                      </a:r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}</a:t>
                      </a:r>
                    </a:p>
                  </a:txBody>
                  <a:tcPr marT="0" marR="0" marL="0" marB="0" anchor="ctr">
                    <a:lnL w="3175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3175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{</a:t>
                      </a:r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결제</a:t>
                      </a:r>
                      <a:r>
                        <a:rPr lang="en-US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금액</a:t>
                      </a:r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}</a:t>
                      </a:r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</a:t>
                      </a:r>
                    </a:p>
                  </a:txBody>
                  <a:tcPr marT="0" marR="0" marL="0" marB="0" anchor="ctr">
                    <a:lnL w="3175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3175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{</a:t>
                      </a:r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결제상태</a:t>
                      </a:r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}</a:t>
                      </a:r>
                    </a:p>
                  </a:txBody>
                  <a:tcPr marT="0" marR="0" marL="0" marB="0" anchor="ctr">
                    <a:lnL w="3175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/>
                        </a:rPr>
                        <a:t>□</a:t>
                      </a:r>
                      <a:endParaRPr sz="9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R="0" marL="0" marB="0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3175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sz="9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R="0" marL="0" marB="0" anchor="ctr">
                    <a:lnL w="3175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3175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교환</a:t>
                      </a:r>
                    </a:p>
                  </a:txBody>
                  <a:tcPr marT="0" marR="0" marL="0" marB="0" anchor="ctr">
                    <a:lnL w="3175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3175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2017-08-23</a:t>
                      </a:r>
                    </a:p>
                    <a:p>
                      <a:pPr algn="ctr"/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11:30:21</a:t>
                      </a:r>
                      <a:endParaRPr sz="9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R="0" marL="0" marB="0" anchor="ctr">
                    <a:lnL w="3175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3175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160801003</a:t>
                      </a:r>
                    </a:p>
                  </a:txBody>
                  <a:tcPr marT="0" marR="0" marL="0" marB="0" anchor="ctr">
                    <a:lnL w="3175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3175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실크</a:t>
                      </a:r>
                      <a:r>
                        <a:rPr lang="en-US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브라우스</a:t>
                      </a:r>
                      <a:r>
                        <a:rPr lang="en-US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외</a:t>
                      </a:r>
                      <a:r>
                        <a:rPr lang="en-US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</a:t>
                      </a:r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건</a:t>
                      </a:r>
                      <a:endParaRPr sz="9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R="0" marL="0" marB="0" anchor="ctr">
                    <a:lnL w="3175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3175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홍길동</a:t>
                      </a:r>
                      <a:b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(user04)</a:t>
                      </a:r>
                    </a:p>
                  </a:txBody>
                  <a:tcPr marT="0" marR="0" marL="0" marB="0" anchor="ctr">
                    <a:lnL w="3175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3175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115,000</a:t>
                      </a:r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</a:t>
                      </a:r>
                    </a:p>
                  </a:txBody>
                  <a:tcPr marT="0" marR="0" marL="0" marB="0" anchor="ctr">
                    <a:lnL w="3175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3175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입금</a:t>
                      </a:r>
                      <a:r>
                        <a:rPr lang="en-US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전</a:t>
                      </a:r>
                    </a:p>
                  </a:txBody>
                  <a:tcPr marT="0" marR="0" marL="0" marB="0" anchor="ctr">
                    <a:lnL w="3175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/>
                        </a:rPr>
                        <a:t>□</a:t>
                      </a:r>
                      <a:endParaRPr sz="9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R="0" marL="0" marB="0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3175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sz="9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R="0" marL="0" marB="0" anchor="ctr">
                    <a:lnL w="3175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3175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신규</a:t>
                      </a:r>
                    </a:p>
                  </a:txBody>
                  <a:tcPr marT="0" marR="0" marL="0" marB="0" anchor="ctr">
                    <a:lnL w="3175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3175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2017-08-23</a:t>
                      </a:r>
                    </a:p>
                    <a:p>
                      <a:pPr algn="ctr"/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10:29:21</a:t>
                      </a:r>
                      <a:endParaRPr sz="9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R="0" marL="0" marB="0" anchor="ctr">
                    <a:lnL w="3175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3175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160801003</a:t>
                      </a:r>
                    </a:p>
                  </a:txBody>
                  <a:tcPr marT="0" marR="0" marL="0" marB="0" anchor="ctr">
                    <a:lnL w="3175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3175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실크</a:t>
                      </a:r>
                      <a:r>
                        <a:rPr lang="en-US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브라우스</a:t>
                      </a:r>
                      <a:r>
                        <a:rPr lang="en-US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외</a:t>
                      </a:r>
                      <a:r>
                        <a:rPr lang="en-US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14</a:t>
                      </a:r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건</a:t>
                      </a:r>
                      <a:endParaRPr sz="9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R="0" marL="0" marB="0" anchor="ctr">
                    <a:lnL w="3175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3175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김영수</a:t>
                      </a:r>
                      <a:endParaRPr sz="9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(user03)</a:t>
                      </a:r>
                    </a:p>
                  </a:txBody>
                  <a:tcPr marT="0" marR="0" marL="0" marB="0" anchor="ctr">
                    <a:lnL w="3175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3175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115,000</a:t>
                      </a:r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</a:t>
                      </a:r>
                    </a:p>
                  </a:txBody>
                  <a:tcPr marT="0" marR="0" marL="0" marB="0" anchor="ctr">
                    <a:lnL w="3175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3175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결제완료</a:t>
                      </a:r>
                    </a:p>
                  </a:txBody>
                  <a:tcPr marT="0" marR="0" marL="0" marB="0" anchor="ctr">
                    <a:lnL w="3175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/>
                        </a:rPr>
                        <a:t>□</a:t>
                      </a:r>
                      <a:endParaRPr sz="9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R="0" marL="0" marB="0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3175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sz="9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R="0" marL="0" marB="0" anchor="ctr">
                    <a:lnL w="3175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3175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교환</a:t>
                      </a:r>
                    </a:p>
                  </a:txBody>
                  <a:tcPr marT="0" marR="0" marL="0" marB="0" anchor="ctr">
                    <a:lnL w="3175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3175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2017-08-23</a:t>
                      </a:r>
                    </a:p>
                    <a:p>
                      <a:pPr algn="ctr"/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09:02:21</a:t>
                      </a:r>
                      <a:endParaRPr sz="9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R="0" marL="0" marB="0" anchor="ctr">
                    <a:lnL w="3175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3175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160801002</a:t>
                      </a:r>
                    </a:p>
                  </a:txBody>
                  <a:tcPr marT="0" marR="0" marL="0" marB="0" anchor="ctr">
                    <a:lnL w="3175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3175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청바지</a:t>
                      </a:r>
                      <a:endParaRPr sz="9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R="0" marL="0" marB="0" anchor="ctr">
                    <a:lnL w="3175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3175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이영희</a:t>
                      </a:r>
                      <a:endParaRPr sz="9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(user02)</a:t>
                      </a:r>
                    </a:p>
                  </a:txBody>
                  <a:tcPr marT="0" marR="0" marL="0" marB="0" anchor="ctr">
                    <a:lnL w="3175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3175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15,000</a:t>
                      </a:r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</a:t>
                      </a:r>
                    </a:p>
                  </a:txBody>
                  <a:tcPr marT="0" marR="0" marL="0" marB="0" anchor="ctr">
                    <a:lnL w="3175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3175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결제완료</a:t>
                      </a:r>
                    </a:p>
                  </a:txBody>
                  <a:tcPr marT="0" marR="0" marL="0" marB="0" anchor="ctr">
                    <a:lnL w="3175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/>
                        </a:rPr>
                        <a:t>□</a:t>
                      </a:r>
                      <a:endParaRPr sz="9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R="0" marL="0" marB="0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3175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sz="9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R="0" marL="0" marB="0" anchor="ctr">
                    <a:lnL w="3175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3175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신규</a:t>
                      </a:r>
                    </a:p>
                  </a:txBody>
                  <a:tcPr marT="0" marR="0" marL="0" marB="0" anchor="ctr">
                    <a:lnL w="3175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3175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2017-08-23</a:t>
                      </a:r>
                    </a:p>
                    <a:p>
                      <a:pPr algn="ctr"/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08:30:21</a:t>
                      </a:r>
                      <a:endParaRPr sz="9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R="0" marL="0" marB="0" anchor="ctr">
                    <a:lnL w="3175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3175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160801001</a:t>
                      </a:r>
                    </a:p>
                  </a:txBody>
                  <a:tcPr marT="0" marR="0" marL="0" marB="0" anchor="ctr">
                    <a:lnL w="3175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3175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반팔</a:t>
                      </a:r>
                      <a:r>
                        <a:rPr lang="en-US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티셔츠</a:t>
                      </a:r>
                      <a:endParaRPr sz="9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R="0" marL="0" marB="0" anchor="ctr">
                    <a:lnL w="3175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3175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김민수</a:t>
                      </a:r>
                      <a:endParaRPr sz="9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(user01)</a:t>
                      </a:r>
                    </a:p>
                  </a:txBody>
                  <a:tcPr marT="0" marR="0" marL="0" marB="0" anchor="ctr">
                    <a:lnL w="3175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3175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15,000</a:t>
                      </a:r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</a:t>
                      </a:r>
                    </a:p>
                  </a:txBody>
                  <a:tcPr marT="0" marR="0" marL="0" marB="0" anchor="ctr">
                    <a:lnL w="3175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3175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결제완료</a:t>
                      </a:r>
                    </a:p>
                  </a:txBody>
                  <a:tcPr marT="0" marR="0" marL="0" marB="0" anchor="ctr">
                    <a:lnL w="3175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slide4_shape1"/>
          <p:cNvSpPr/>
          <p:nvPr/>
        </p:nvSpPr>
        <p:spPr>
          <a:xfrm>
            <a:off x="55522" y="393526"/>
            <a:ext cx="1135103" cy="6369224"/>
          </a:xfrm>
          <a:prstGeom prst="rect">
            <a:avLst/>
          </a:prstGeom>
          <a:ln>
            <a:solidFill>
              <a:srgbClr val="ffffff">
                <a:lumMod val="75000"/>
              </a:srgbClr>
            </a:solidFill>
          </a:ln>
        </p:spPr>
        <p:txBody>
          <a:bodyPr wrap="none" lIns="54000" rIns="0">
            <a:noAutofit xmlns:a="http://schemas.openxmlformats.org/drawingml/2006/main"/>
          </a:bodyPr>
          <a:lstStyle/>
          <a:p>
            <a:pPr algn="l" marL="0" defTabSz="914400" latinLnBrk="1">
              <a:lnSpc>
                <a:spcPct val="156000"/>
              </a:lnSpc>
              <a:buNone/>
            </a:pPr>
            <a:r>
              <a:rPr lang="ko-KR" altLang="ko-KR" sz="900" b="1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주문</a:t>
            </a:r>
            <a:r>
              <a:rPr lang="en-US" altLang="ko-KR" sz="900" b="1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b="1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관리</a:t>
            </a:r>
          </a:p>
          <a:p>
            <a:pPr algn="l" marL="73025" indent="-73025" lvl="0" defTabSz="914400" latinLnBrk="1">
              <a:lnSpc>
                <a:spcPct val="156000"/>
              </a:lnSpc>
              <a:buFont typeface="Arial" pitchFamily="2" charset="2"/>
              <a:buChar char="•"/>
            </a:pPr>
            <a:r>
              <a:rPr lang="ko-KR" altLang="ko-KR" sz="900" kern="1200">
                <a:solidFill>
                  <a:srgbClr val="ff0000"/>
                </a:solidFill>
                <a:latin typeface="+mn-lt"/>
                <a:ea typeface="+mn-cs"/>
                <a:cs typeface="+mn-cs"/>
              </a:rPr>
              <a:t>주문</a:t>
            </a:r>
            <a:r>
              <a:rPr lang="en-US" altLang="ko-KR" sz="900" kern="1200">
                <a:solidFill>
                  <a:srgbClr val="ff0000"/>
                </a:solidFill>
                <a:latin typeface="+mn-cs"/>
                <a:ea typeface="+mn-ea"/>
                <a:cs typeface="+mn-cs"/>
              </a:rPr>
              <a:t> </a:t>
            </a:r>
          </a:p>
          <a:p>
            <a:pPr algn="l" marL="73025" indent="-73025" lvl="0" defTabSz="914400" latinLnBrk="1">
              <a:lnSpc>
                <a:spcPct val="156000"/>
              </a:lnSpc>
              <a:buFont typeface="Arial" pitchFamily="2" charset="2"/>
              <a:buChar char="•"/>
            </a:pP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주문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취소</a:t>
            </a:r>
          </a:p>
          <a:p>
            <a:pPr algn="l" marL="73025" indent="-73025" lvl="0" defTabSz="914400" latinLnBrk="1">
              <a:lnSpc>
                <a:spcPct val="156000"/>
              </a:lnSpc>
              <a:buFont typeface="Arial" pitchFamily="2" charset="2"/>
              <a:buChar char="•"/>
            </a:pP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교환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/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환불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신청</a:t>
            </a:r>
          </a:p>
        </p:txBody>
      </p:sp>
      <p:sp>
        <p:nvSpPr>
          <p:cNvPr id="5" name="slide4_shape2"/>
          <p:cNvSpPr/>
          <p:nvPr/>
        </p:nvSpPr>
        <p:spPr>
          <a:xfrm>
            <a:off x="1186603" y="334200"/>
            <a:ext cx="1742785" cy="226950"/>
          </a:xfrm>
          <a:prstGeom prst="rect">
            <a:avLst/>
          </a:prstGeom>
          <a:noFill/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>
              <a:lnSpc>
                <a:spcPct val="100000"/>
              </a:lnSpc>
              <a:buNone/>
            </a:pP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|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주문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관리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&gt;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주문</a:t>
            </a:r>
          </a:p>
        </p:txBody>
      </p:sp>
      <p:sp>
        <p:nvSpPr>
          <p:cNvPr id="6" name="slide4_shape3"/>
          <p:cNvSpPr/>
          <p:nvPr/>
        </p:nvSpPr>
        <p:spPr>
          <a:xfrm>
            <a:off x="1394352" y="619125"/>
            <a:ext cx="1327286" cy="255525"/>
          </a:xfrm>
          <a:prstGeom prst="rect">
            <a:avLst/>
          </a:prstGeom>
          <a:noFill/>
        </p:spPr>
        <p:txBody>
          <a:bodyPr wrap="none" lIns="0" tIns="0" rIns="0" bIns="0">
            <a:spAutoFit xmlns:a="http://schemas.openxmlformats.org/drawingml/2006/main"/>
          </a:bodyPr>
          <a:lstStyle/>
          <a:p>
            <a:pPr algn="l" marL="0" defTabSz="914400" latinLnBrk="1">
              <a:lnSpc>
                <a:spcPct val="100000"/>
              </a:lnSpc>
              <a:buNone/>
            </a:pPr>
            <a:r>
              <a:rPr lang="en-US" altLang="ko-KR" sz="1100" b="1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100" b="1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주문</a:t>
            </a:r>
            <a:r>
              <a:rPr lang="en-US" altLang="ko-KR" sz="1100" b="1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100" b="1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관리</a:t>
            </a:r>
          </a:p>
        </p:txBody>
      </p:sp>
      <p:sp>
        <p:nvSpPr>
          <p:cNvPr id="7" name="slide4_shape4"/>
          <p:cNvSpPr/>
          <p:nvPr/>
        </p:nvSpPr>
        <p:spPr>
          <a:xfrm>
            <a:off x="1269357" y="1899230"/>
            <a:ext cx="835668" cy="244250"/>
          </a:xfrm>
          <a:prstGeom prst="rect">
            <a:avLst/>
          </a:prstGeom>
          <a:solidFill>
            <a:srgbClr val="ffffff">
              <a:lumMod val="85000"/>
            </a:srgbClr>
          </a:solidFill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  <p:txBody>
          <a:bodyPr wrap="none" lIns="36000" tIns="36000" rIns="36000" bIns="36000" anchor="ctr" rot="0">
            <a:prstTxWarp prst="textNoShape"/>
            <a:noAutofit xmlns:a="http://schemas.openxmlformats.org/drawingml/2006/main"/>
          </a:bodyPr>
          <a:lstStyle/>
          <a:p>
            <a:pPr algn="ctr" marL="0" defTabSz="914400" latinLnBrk="1"/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주문</a:t>
            </a:r>
            <a:r>
              <a:rPr lang="en-US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확인</a:t>
            </a:r>
            <a:r>
              <a:rPr lang="en-US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전</a:t>
            </a:r>
          </a:p>
        </p:txBody>
      </p:sp>
      <p:sp>
        <p:nvSpPr>
          <p:cNvPr id="8" name="slide4_shape5"/>
          <p:cNvSpPr/>
          <p:nvPr/>
        </p:nvSpPr>
        <p:spPr>
          <a:xfrm>
            <a:off x="2106588" y="1899230"/>
            <a:ext cx="979512" cy="244250"/>
          </a:xfrm>
          <a:prstGeom prst="rect">
            <a:avLst/>
          </a:prstGeom>
          <a:noFill/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  <p:txBody>
          <a:bodyPr wrap="none" lIns="36000" tIns="36000" rIns="36000" bIns="36000" anchor="ctr" rot="0">
            <a:prstTxWarp prst="textNoShape"/>
            <a:noAutofit xmlns:a="http://schemas.openxmlformats.org/drawingml/2006/main"/>
          </a:bodyPr>
          <a:lstStyle/>
          <a:p>
            <a:pPr algn="ctr" marL="0" defTabSz="914400" latinLnBrk="1"/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주문</a:t>
            </a:r>
            <a:r>
              <a:rPr lang="en-US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확인</a:t>
            </a:r>
          </a:p>
        </p:txBody>
      </p:sp>
      <p:sp>
        <p:nvSpPr>
          <p:cNvPr id="9" name="slide4_shape6"/>
          <p:cNvSpPr/>
          <p:nvPr/>
        </p:nvSpPr>
        <p:spPr>
          <a:xfrm>
            <a:off x="3087663" y="1899230"/>
            <a:ext cx="979512" cy="244250"/>
          </a:xfrm>
          <a:prstGeom prst="rect">
            <a:avLst/>
          </a:prstGeom>
          <a:noFill/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  <p:txBody>
          <a:bodyPr wrap="none" lIns="36000" tIns="36000" rIns="36000" bIns="36000" anchor="ctr" rot="0">
            <a:prstTxWarp prst="textNoShape"/>
            <a:noAutofit xmlns:a="http://schemas.openxmlformats.org/drawingml/2006/main"/>
          </a:bodyPr>
          <a:lstStyle/>
          <a:p>
            <a:pPr algn="ctr" marL="0" defTabSz="914400" latinLnBrk="1"/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배송</a:t>
            </a:r>
            <a:r>
              <a:rPr lang="en-US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준비</a:t>
            </a:r>
            <a:r>
              <a:rPr lang="en-US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중</a:t>
            </a:r>
          </a:p>
        </p:txBody>
      </p:sp>
      <p:sp>
        <p:nvSpPr>
          <p:cNvPr id="10" name="slide4_shape7"/>
          <p:cNvSpPr/>
          <p:nvPr/>
        </p:nvSpPr>
        <p:spPr>
          <a:xfrm>
            <a:off x="4068738" y="1899230"/>
            <a:ext cx="979512" cy="244250"/>
          </a:xfrm>
          <a:prstGeom prst="rect">
            <a:avLst/>
          </a:prstGeom>
          <a:noFill/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  <p:txBody>
          <a:bodyPr wrap="none" lIns="36000" tIns="36000" rIns="36000" bIns="36000" anchor="ctr" rot="0">
            <a:prstTxWarp prst="textNoShape"/>
            <a:noAutofit xmlns:a="http://schemas.openxmlformats.org/drawingml/2006/main"/>
          </a:bodyPr>
          <a:lstStyle/>
          <a:p>
            <a:pPr algn="ctr" marL="0" defTabSz="914400" latinLnBrk="1"/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배송</a:t>
            </a:r>
            <a:r>
              <a:rPr lang="en-US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중</a:t>
            </a:r>
          </a:p>
        </p:txBody>
      </p:sp>
      <p:sp>
        <p:nvSpPr>
          <p:cNvPr id="11" name="slide4_shape8"/>
          <p:cNvSpPr/>
          <p:nvPr/>
        </p:nvSpPr>
        <p:spPr>
          <a:xfrm>
            <a:off x="5049813" y="1899230"/>
            <a:ext cx="979512" cy="244250"/>
          </a:xfrm>
          <a:prstGeom prst="rect">
            <a:avLst/>
          </a:prstGeom>
          <a:noFill/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  <p:txBody>
          <a:bodyPr wrap="none" lIns="36000" tIns="36000" rIns="36000" bIns="36000" anchor="ctr" rot="0">
            <a:prstTxWarp prst="textNoShape"/>
            <a:noAutofit xmlns:a="http://schemas.openxmlformats.org/drawingml/2006/main"/>
          </a:bodyPr>
          <a:lstStyle/>
          <a:p>
            <a:pPr algn="ctr" marL="0" defTabSz="914400" latinLnBrk="1"/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배송</a:t>
            </a:r>
            <a:r>
              <a:rPr lang="en-US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완료</a:t>
            </a:r>
          </a:p>
        </p:txBody>
      </p:sp>
      <p:sp>
        <p:nvSpPr>
          <p:cNvPr id="12" name="slide4_shape9"/>
          <p:cNvSpPr/>
          <p:nvPr/>
        </p:nvSpPr>
        <p:spPr>
          <a:xfrm>
            <a:off x="2963641" y="4991228"/>
            <a:ext cx="909239" cy="244250"/>
          </a:xfrm>
          <a:prstGeom prst="rect">
            <a:avLst/>
          </a:prstGeom>
          <a:solidFill>
            <a:srgbClr val="ffffff">
              <a:lumMod val="95000"/>
            </a:srgbClr>
          </a:solidFill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  <p:txBody>
          <a:bodyPr wrap="none" lIns="36000" tIns="36000" rIns="36000" bIns="36000" anchor="ctr"/>
          <a:lstStyle/>
          <a:p>
            <a:pPr algn="ctr" marL="0" defTabSz="914400" latinLnBrk="1"/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리스트로</a:t>
            </a:r>
            <a:r>
              <a:rPr lang="en-US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이동</a:t>
            </a:r>
          </a:p>
        </p:txBody>
      </p:sp>
      <p:sp>
        <p:nvSpPr>
          <p:cNvPr id="13" name="slide4_shape10"/>
          <p:cNvSpPr/>
          <p:nvPr/>
        </p:nvSpPr>
        <p:spPr>
          <a:xfrm>
            <a:off x="6535390" y="4991228"/>
            <a:ext cx="1121317" cy="244250"/>
          </a:xfrm>
          <a:prstGeom prst="rect">
            <a:avLst/>
          </a:prstGeom>
          <a:solidFill>
            <a:srgbClr val="ffffff">
              <a:lumMod val="95000"/>
            </a:srgbClr>
          </a:solidFill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  <p:txBody>
          <a:bodyPr wrap="none" lIns="36000" tIns="36000" rIns="36000" bIns="36000" anchor="ctr"/>
          <a:lstStyle/>
          <a:p>
            <a:pPr algn="ctr" marL="0" defTabSz="914400" latinLnBrk="1"/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리스트</a:t>
            </a:r>
            <a:r>
              <a:rPr lang="en-US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다운로드</a:t>
            </a:r>
          </a:p>
        </p:txBody>
      </p:sp>
      <p:sp>
        <p:nvSpPr>
          <p:cNvPr id="14" name="slide4_shape11"/>
          <p:cNvSpPr/>
          <p:nvPr/>
        </p:nvSpPr>
        <p:spPr>
          <a:xfrm>
            <a:off x="1381547" y="1348162"/>
            <a:ext cx="530915" cy="230832"/>
          </a:xfrm>
          <a:prstGeom prst="rect">
            <a:avLst/>
          </a:prstGeom>
          <a:noFill/>
        </p:spPr>
        <p:txBody>
          <a:bodyPr wrap="none">
            <a:spAutoFit xmlns:a="http://schemas.openxmlformats.org/drawingml/2006/main"/>
          </a:bodyPr>
          <a:lstStyle/>
          <a:p>
            <a:pPr algn="r" marL="0" defTabSz="914400" latinLnBrk="1"/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주문일</a:t>
            </a:r>
            <a:endParaRPr sz="9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slide4_shape12"/>
          <p:cNvSpPr/>
          <p:nvPr/>
        </p:nvSpPr>
        <p:spPr>
          <a:xfrm>
            <a:off x="1266825" y="1244090"/>
            <a:ext cx="6389882" cy="447676"/>
          </a:xfrm>
          <a:prstGeom prst="rect">
            <a:avLst/>
          </a:prstGeom>
          <a:noFill/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  <p:txBody>
          <a:bodyPr wrap="none" lIns="36000" tIns="36000" rIns="36000" bIns="36000" anchor="ctr" rot="0">
            <a:prstTxWarp prst="textNoShape"/>
            <a:noAutofit xmlns:a="http://schemas.openxmlformats.org/drawingml/2006/main"/>
          </a:bodyPr>
          <a:lstStyle/>
          <a:p>
            <a:pPr algn="ctr" marL="0" defTabSz="914400" latinLnBrk="1"/>
            <a:endParaRPr sz="10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slide4_shape13"/>
          <p:cNvSpPr/>
          <p:nvPr/>
        </p:nvSpPr>
        <p:spPr>
          <a:xfrm>
            <a:off x="6862020" y="1341453"/>
            <a:ext cx="711843" cy="244250"/>
          </a:xfrm>
          <a:prstGeom prst="rect">
            <a:avLst/>
          </a:prstGeom>
          <a:solidFill>
            <a:srgbClr val="ffffff">
              <a:lumMod val="95000"/>
            </a:srgbClr>
          </a:solidFill>
          <a:ln w="9525">
            <a:solidFill>
              <a:srgbClr val="000000">
                <a:lumMod val="50000"/>
                <a:lumOff val="50000"/>
              </a:srgbClr>
            </a:solidFill>
            <a:round/>
          </a:ln>
        </p:spPr>
        <p:txBody>
          <a:bodyPr wrap="none" lIns="36000" tIns="36000" rIns="36000" bIns="36000" anchor="ctr"/>
          <a:lstStyle/>
          <a:p>
            <a:pPr algn="ctr" marL="0" defTabSz="914400" latinLnBrk="1"/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검색</a:t>
            </a:r>
          </a:p>
        </p:txBody>
      </p:sp>
      <p:sp>
        <p:nvSpPr>
          <p:cNvPr id="17" name="slide4_shape14"/>
          <p:cNvSpPr/>
          <p:nvPr/>
        </p:nvSpPr>
        <p:spPr>
          <a:xfrm>
            <a:off x="4079169" y="1348162"/>
            <a:ext cx="801823" cy="230832"/>
          </a:xfrm>
          <a:prstGeom prst="rect">
            <a:avLst/>
          </a:prstGeom>
        </p:spPr>
        <p:txBody>
          <a:bodyPr wrap="none" anchor="ctr">
            <a:spAutoFit xmlns:a="http://schemas.openxmlformats.org/drawingml/2006/main"/>
          </a:bodyPr>
          <a:lstStyle/>
          <a:p>
            <a:pPr algn="r" marL="0" defTabSz="914400" latinLnBrk="1"/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키워드</a:t>
            </a:r>
            <a:r>
              <a:rPr lang="en-US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검색</a:t>
            </a:r>
            <a:endParaRPr sz="9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slide4_shape15"/>
          <p:cNvSpPr/>
          <p:nvPr/>
        </p:nvSpPr>
        <p:spPr>
          <a:xfrm>
            <a:off x="5766248" y="1350978"/>
            <a:ext cx="1040285" cy="237574"/>
          </a:xfrm>
          <a:prstGeom prst="rect">
            <a:avLst/>
          </a:prstGeom>
          <a:noFill/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  <p:txBody>
          <a:bodyPr wrap="none" lIns="36000" tIns="36000" rIns="36000" bIns="36000" anchor="ctr"/>
          <a:lstStyle/>
          <a:p>
            <a:pPr algn="ctr" marL="0" defTabSz="914400" latinLnBrk="1"/>
            <a:endParaRPr sz="10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slide4_shape16"/>
          <p:cNvSpPr/>
          <p:nvPr/>
        </p:nvSpPr>
        <p:spPr>
          <a:xfrm>
            <a:off x="2968934" y="1363739"/>
            <a:ext cx="933662" cy="213726"/>
          </a:xfrm>
          <a:prstGeom prst="rect">
            <a:avLst/>
          </a:prstGeom>
          <a:noFill/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  <p:txBody>
          <a:bodyPr wrap="none" lIns="36000" tIns="36000" rIns="36000" bIns="36000" anchor="ctr"/>
          <a:lstStyle/>
          <a:p>
            <a:pPr algn="ctr" marL="0" defTabSz="914400" latinLnBrk="1"/>
            <a:endParaRPr sz="10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slide4_shape17"/>
          <p:cNvSpPr/>
          <p:nvPr/>
        </p:nvSpPr>
        <p:spPr>
          <a:xfrm>
            <a:off x="1856656" y="1356715"/>
            <a:ext cx="933662" cy="213726"/>
          </a:xfrm>
          <a:prstGeom prst="rect">
            <a:avLst/>
          </a:prstGeom>
          <a:noFill/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  <p:txBody>
          <a:bodyPr wrap="none" lIns="36000" tIns="36000" rIns="36000" bIns="36000" anchor="ctr"/>
          <a:lstStyle/>
          <a:p>
            <a:pPr algn="ctr" marL="0" defTabSz="914400" latinLnBrk="1"/>
            <a:endParaRPr sz="10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slide4_shape18"/>
          <p:cNvSpPr/>
          <p:nvPr/>
        </p:nvSpPr>
        <p:spPr>
          <a:xfrm>
            <a:off x="2749327" y="1325079"/>
            <a:ext cx="292068" cy="276999"/>
          </a:xfrm>
          <a:prstGeom prst="rect">
            <a:avLst/>
          </a:prstGeom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12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~</a:t>
            </a:r>
            <a:endParaRPr sz="12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slide4_shape19"/>
          <p:cNvSpPr/>
          <p:nvPr/>
        </p:nvSpPr>
        <p:spPr>
          <a:xfrm>
            <a:off x="1244069" y="4997937"/>
            <a:ext cx="801823" cy="230832"/>
          </a:xfrm>
          <a:prstGeom prst="rect">
            <a:avLst/>
          </a:prstGeom>
          <a:noFill/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선택한</a:t>
            </a:r>
            <a:r>
              <a:rPr lang="en-US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항목</a:t>
            </a:r>
            <a:endParaRPr sz="9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slide4_shape20"/>
          <p:cNvSpPr/>
          <p:nvPr/>
        </p:nvSpPr>
        <p:spPr>
          <a:xfrm>
            <a:off x="3171693" y="5502424"/>
            <a:ext cx="2717411" cy="230832"/>
          </a:xfrm>
          <a:prstGeom prst="rect">
            <a:avLst/>
          </a:prstGeom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|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처음</a:t>
            </a:r>
            <a:r>
              <a:rPr lang="en-US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|  &lt;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이전</a:t>
            </a:r>
            <a:r>
              <a:rPr lang="en-US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| </a:t>
            </a:r>
            <a:r>
              <a:rPr lang="en-US" altLang="ko-KR" sz="9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[1]</a:t>
            </a:r>
            <a:r>
              <a:rPr lang="en-US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[2] [3] [4] [5] | 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다음</a:t>
            </a:r>
            <a:r>
              <a:rPr lang="en-US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&gt;  |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마지막</a:t>
            </a:r>
            <a:r>
              <a:rPr lang="en-US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|</a:t>
            </a:r>
            <a:endParaRPr sz="9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slide4_shape21"/>
          <p:cNvSpPr/>
          <p:nvPr/>
        </p:nvSpPr>
        <p:spPr>
          <a:xfrm>
            <a:off x="1898300" y="1388210"/>
            <a:ext cx="161925" cy="161925"/>
          </a:xfrm>
          <a:custGeom>
            <a:avLst/>
            <a:rect l="l" t="t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</a:ln>
        </p:spPr>
        <p:txBody>
          <a:bodyPr wrap="square" lIns="91440" tIns="45720" rIns="91440" bIns="45720" anchor="t">
            <a:prstTxWarp prst="textNoShape"/>
          </a:bodyPr>
          <a:lstStyle>
            <a:lvl1pPr algn="l" marL="0" defTabSz="91440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marL="0" defTabSz="914400" latinLnBrk="0"/>
            <a:endParaRPr sz="900" kern="1200">
              <a:solidFill>
                <a:srgbClr val="000000"/>
              </a:solidFill>
              <a:latin typeface="Segoe UI"/>
              <a:ea typeface="+mn-ea"/>
              <a:cs typeface="Segoe UI"/>
            </a:endParaRPr>
          </a:p>
        </p:txBody>
      </p:sp>
      <p:sp>
        <p:nvSpPr>
          <p:cNvPr id="25" name="slide4_shape22"/>
          <p:cNvSpPr/>
          <p:nvPr/>
        </p:nvSpPr>
        <p:spPr>
          <a:xfrm>
            <a:off x="3030116" y="1382616"/>
            <a:ext cx="161925" cy="161925"/>
          </a:xfrm>
          <a:custGeom>
            <a:avLst/>
            <a:rect l="l" t="t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</a:ln>
        </p:spPr>
        <p:txBody>
          <a:bodyPr wrap="square" lIns="91440" tIns="45720" rIns="91440" bIns="45720" anchor="t">
            <a:prstTxWarp prst="textNoShape"/>
          </a:bodyPr>
          <a:lstStyle>
            <a:lvl1pPr algn="l" marL="0" defTabSz="91440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marL="0" defTabSz="914400" latinLnBrk="0"/>
            <a:endParaRPr sz="900" kern="1200">
              <a:solidFill>
                <a:srgbClr val="000000"/>
              </a:solidFill>
              <a:latin typeface="Segoe UI"/>
              <a:ea typeface="+mn-ea"/>
              <a:cs typeface="Segoe UI"/>
            </a:endParaRPr>
          </a:p>
        </p:txBody>
      </p:sp>
      <p:sp>
        <p:nvSpPr>
          <p:cNvPr id="26" name="slide4_shape23"/>
          <p:cNvSpPr/>
          <p:nvPr/>
        </p:nvSpPr>
        <p:spPr>
          <a:xfrm>
            <a:off x="1198367" y="1337918"/>
            <a:ext cx="216000" cy="216000"/>
          </a:xfrm>
          <a:prstGeom prst="ellipse">
            <a:avLst/>
          </a:prstGeom>
          <a:solidFill>
            <a:srgbClr val="ff0000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marL="0" defTabSz="914400" latinLnBrk="1"/>
            <a:r>
              <a:rPr lang="en-US" altLang="ko-KR" sz="1100" kern="1200">
                <a:solidFill>
                  <a:srgbClr val="ffffff"/>
                </a:solidFill>
                <a:latin typeface="타이포_씨고딕 140"/>
                <a:ea typeface="타이포_씨고딕 140"/>
                <a:cs typeface="+mn-cs"/>
              </a:rPr>
              <a:t>1</a:t>
            </a:r>
            <a:endParaRPr sz="1100" kern="1200">
              <a:solidFill>
                <a:srgbClr val="ffffff"/>
              </a:solidFill>
              <a:latin typeface="타이포_씨고딕 140"/>
              <a:ea typeface="타이포_씨고딕 140"/>
              <a:cs typeface="+mn-cs"/>
            </a:endParaRPr>
          </a:p>
        </p:txBody>
      </p:sp>
      <p:sp>
        <p:nvSpPr>
          <p:cNvPr id="27" name="slide4_shape24"/>
          <p:cNvSpPr/>
          <p:nvPr/>
        </p:nvSpPr>
        <p:spPr>
          <a:xfrm>
            <a:off x="3814033" y="5005353"/>
            <a:ext cx="216000" cy="216000"/>
          </a:xfrm>
          <a:prstGeom prst="ellipse">
            <a:avLst/>
          </a:prstGeom>
          <a:solidFill>
            <a:srgbClr val="ff0000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marL="0" defTabSz="914400" latinLnBrk="1"/>
            <a:r>
              <a:rPr lang="en-US" altLang="ko-KR" sz="1100" kern="1200">
                <a:solidFill>
                  <a:srgbClr val="ffffff"/>
                </a:solidFill>
                <a:latin typeface="타이포_씨고딕 140"/>
                <a:ea typeface="타이포_씨고딕 140"/>
                <a:cs typeface="+mn-cs"/>
              </a:rPr>
              <a:t>6</a:t>
            </a:r>
            <a:endParaRPr sz="1100" kern="1200">
              <a:solidFill>
                <a:srgbClr val="ffffff"/>
              </a:solidFill>
              <a:latin typeface="타이포_씨고딕 140"/>
              <a:ea typeface="타이포_씨고딕 140"/>
              <a:cs typeface="+mn-cs"/>
            </a:endParaRPr>
          </a:p>
        </p:txBody>
      </p:sp>
      <p:sp>
        <p:nvSpPr>
          <p:cNvPr id="28" name="slide4_shape25"/>
          <p:cNvSpPr/>
          <p:nvPr/>
        </p:nvSpPr>
        <p:spPr>
          <a:xfrm>
            <a:off x="6394400" y="5005353"/>
            <a:ext cx="216000" cy="216000"/>
          </a:xfrm>
          <a:prstGeom prst="ellipse">
            <a:avLst/>
          </a:prstGeom>
          <a:solidFill>
            <a:srgbClr val="ff0000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marL="0" defTabSz="914400" latinLnBrk="1"/>
            <a:r>
              <a:rPr lang="en-US" altLang="ko-KR" sz="1100" kern="1200">
                <a:solidFill>
                  <a:srgbClr val="ffffff"/>
                </a:solidFill>
                <a:latin typeface="타이포_씨고딕 140"/>
                <a:ea typeface="타이포_씨고딕 140"/>
                <a:cs typeface="+mn-cs"/>
              </a:rPr>
              <a:t>7</a:t>
            </a:r>
            <a:endParaRPr sz="1100" kern="1200">
              <a:solidFill>
                <a:srgbClr val="ffffff"/>
              </a:solidFill>
              <a:latin typeface="타이포_씨고딕 140"/>
              <a:ea typeface="타이포_씨고딕 140"/>
              <a:cs typeface="+mn-cs"/>
            </a:endParaRPr>
          </a:p>
        </p:txBody>
      </p:sp>
      <p:cxnSp>
        <p:nvCxnSpPr>
          <p:cNvPr id="29" name="slide4_shape26"/>
          <p:cNvCxnSpPr/>
          <p:nvPr/>
        </p:nvCxnSpPr>
        <p:spPr>
          <a:xfrm>
            <a:off x="1254644" y="2143480"/>
            <a:ext cx="6385648" cy="0"/>
          </a:xfrm>
          <a:prstGeom prst="line">
            <a:avLst/>
          </a:prstGeom>
          <a:ln w="9525" cap="flat">
            <a:solidFill>
              <a:srgbClr val="000000">
                <a:lumMod val="50000"/>
                <a:lumOff val="50000"/>
              </a:srgb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lide4_shape27"/>
          <p:cNvSpPr/>
          <p:nvPr/>
        </p:nvSpPr>
        <p:spPr>
          <a:xfrm>
            <a:off x="6033120" y="1899230"/>
            <a:ext cx="979512" cy="244250"/>
          </a:xfrm>
          <a:prstGeom prst="rect">
            <a:avLst/>
          </a:prstGeom>
          <a:noFill/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  <p:txBody>
          <a:bodyPr wrap="none" lIns="36000" tIns="36000" rIns="36000" bIns="36000" anchor="ctr" rot="0">
            <a:prstTxWarp prst="textNoShape"/>
            <a:noAutofit xmlns:a="http://schemas.openxmlformats.org/drawingml/2006/main"/>
          </a:bodyPr>
          <a:lstStyle/>
          <a:p>
            <a:pPr algn="ctr" marL="0" defTabSz="914400" latinLnBrk="1"/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주문</a:t>
            </a:r>
            <a:r>
              <a:rPr lang="en-US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모두</a:t>
            </a:r>
            <a:r>
              <a:rPr lang="en-US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보기</a:t>
            </a:r>
          </a:p>
        </p:txBody>
      </p:sp>
      <p:sp>
        <p:nvSpPr>
          <p:cNvPr id="31" name="slide4_shape28"/>
          <p:cNvSpPr/>
          <p:nvPr/>
        </p:nvSpPr>
        <p:spPr>
          <a:xfrm>
            <a:off x="6480691" y="2551574"/>
            <a:ext cx="216000" cy="216000"/>
          </a:xfrm>
          <a:prstGeom prst="ellipse">
            <a:avLst/>
          </a:prstGeom>
          <a:solidFill>
            <a:srgbClr val="ff0000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marL="0" defTabSz="914400" latinLnBrk="1"/>
            <a:r>
              <a:rPr lang="en-US" altLang="ko-KR" sz="1100" kern="1200">
                <a:solidFill>
                  <a:srgbClr val="ffffff"/>
                </a:solidFill>
                <a:latin typeface="타이포_씨고딕 140"/>
                <a:ea typeface="타이포_씨고딕 140"/>
                <a:cs typeface="+mn-cs"/>
              </a:rPr>
              <a:t>5</a:t>
            </a:r>
            <a:endParaRPr sz="1100" kern="1200">
              <a:solidFill>
                <a:srgbClr val="ffffff"/>
              </a:solidFill>
              <a:latin typeface="타이포_씨고딕 140"/>
              <a:ea typeface="타이포_씨고딕 140"/>
              <a:cs typeface="+mn-cs"/>
            </a:endParaRPr>
          </a:p>
        </p:txBody>
      </p:sp>
      <p:sp>
        <p:nvSpPr>
          <p:cNvPr id="32" name="slide4_shape29"/>
          <p:cNvSpPr/>
          <p:nvPr>
            <p:ph type="body" sz="quarter" idx="10"/>
          </p:nvPr>
        </p:nvSpPr>
        <p:spPr>
          <a:xfrm>
            <a:off x="-1" y="0"/>
            <a:ext cx="7545289" cy="315913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1440" tIns="45720" rIns="91440" bIns="45720" anchor="ctr"/>
          <a:lstStyle>
            <a:lvl1pPr marL="0" indent="0">
              <a:buNone/>
              <a:defRPr sz="1100" b="0"/>
            </a:lvl1pPr>
          </a:lstStyle>
          <a:p>
            <a:pPr algn="l" marL="0" indent="0" defTabSz="914400" latinLnBrk="1">
              <a:lnSpc>
                <a:spcPct val="100000"/>
              </a:lnSpc>
              <a:spcBef>
                <a:spcPts val="225"/>
              </a:spcBef>
              <a:buNone/>
            </a:pPr>
            <a:r>
              <a:rPr lang="ko-KR" altLang="ko-KR" sz="1100" b="0" kern="1200">
                <a:solidFill>
                  <a:srgbClr val="000000"/>
                </a:solidFill>
                <a:latin typeface="나눔고딕"/>
                <a:ea typeface="+mn-cs"/>
                <a:cs typeface="+mn-cs"/>
              </a:rPr>
              <a:t>주문</a:t>
            </a:r>
            <a:r>
              <a:rPr lang="en-US" altLang="ko-KR" sz="1100" b="0" kern="1200">
                <a:solidFill>
                  <a:srgbClr val="000000"/>
                </a:solidFill>
                <a:latin typeface="+mn-cs"/>
                <a:ea typeface="나눔고딕"/>
                <a:cs typeface="+mn-cs"/>
              </a:rPr>
              <a:t> </a:t>
            </a:r>
            <a:r>
              <a:rPr lang="ko-KR" altLang="ko-KR" sz="1100" b="0" kern="1200">
                <a:solidFill>
                  <a:srgbClr val="000000"/>
                </a:solidFill>
                <a:latin typeface="나눔고딕"/>
                <a:ea typeface="+mn-cs"/>
                <a:cs typeface="+mn-cs"/>
              </a:rPr>
              <a:t>관리</a:t>
            </a:r>
            <a:r>
              <a:rPr lang="en-US" altLang="ko-KR" sz="1100" b="0" kern="1200">
                <a:solidFill>
                  <a:srgbClr val="000000"/>
                </a:solidFill>
                <a:latin typeface="+mn-cs"/>
                <a:ea typeface="나눔고딕"/>
                <a:cs typeface="+mn-cs"/>
              </a:rPr>
              <a:t> </a:t>
            </a:r>
            <a:r>
              <a:rPr lang="en-US" altLang="ko-KR" sz="1100" b="0" kern="1200">
                <a:solidFill>
                  <a:srgbClr val="000000"/>
                </a:solidFill>
                <a:latin typeface="+mn-cs"/>
                <a:ea typeface="나눔고딕"/>
                <a:cs typeface="+mn-cs"/>
              </a:rPr>
              <a:t>&gt; </a:t>
            </a:r>
            <a:r>
              <a:rPr lang="en-US" altLang="ko-KR" sz="1100" b="0" kern="1200">
                <a:solidFill>
                  <a:srgbClr val="000000"/>
                </a:solidFill>
                <a:latin typeface="+mn-cs"/>
                <a:ea typeface="나눔고딕"/>
                <a:cs typeface="+mn-cs"/>
              </a:rPr>
              <a:t> </a:t>
            </a:r>
            <a:r>
              <a:rPr lang="ko-KR" altLang="ko-KR" sz="1100" b="0" kern="1200">
                <a:solidFill>
                  <a:srgbClr val="000000"/>
                </a:solidFill>
                <a:latin typeface="나눔고딕"/>
                <a:ea typeface="+mn-cs"/>
                <a:cs typeface="+mn-cs"/>
              </a:rPr>
              <a:t>주문</a:t>
            </a:r>
          </a:p>
        </p:txBody>
      </p:sp>
      <p:sp>
        <p:nvSpPr>
          <p:cNvPr id="33" name="slide4_shape30"/>
          <p:cNvSpPr/>
          <p:nvPr/>
        </p:nvSpPr>
        <p:spPr>
          <a:xfrm>
            <a:off x="4405683" y="1196752"/>
            <a:ext cx="216000" cy="216000"/>
          </a:xfrm>
          <a:prstGeom prst="ellipse">
            <a:avLst/>
          </a:prstGeom>
          <a:solidFill>
            <a:srgbClr val="ff0000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marL="0" defTabSz="914400" latinLnBrk="1"/>
            <a:r>
              <a:rPr lang="en-US" altLang="ko-KR" sz="1100" kern="1200">
                <a:solidFill>
                  <a:srgbClr val="ffffff"/>
                </a:solidFill>
                <a:latin typeface="타이포_씨고딕 140"/>
                <a:ea typeface="타이포_씨고딕 140"/>
                <a:cs typeface="+mn-cs"/>
              </a:rPr>
              <a:t>2</a:t>
            </a:r>
            <a:endParaRPr sz="1100" kern="1200">
              <a:solidFill>
                <a:srgbClr val="ffffff"/>
              </a:solidFill>
              <a:latin typeface="타이포_씨고딕 140"/>
              <a:ea typeface="타이포_씨고딕 140"/>
              <a:cs typeface="+mn-cs"/>
            </a:endParaRPr>
          </a:p>
        </p:txBody>
      </p:sp>
      <p:sp>
        <p:nvSpPr>
          <p:cNvPr id="34" name="slide4_shape31"/>
          <p:cNvSpPr/>
          <p:nvPr/>
        </p:nvSpPr>
        <p:spPr>
          <a:xfrm>
            <a:off x="1230619" y="1851974"/>
            <a:ext cx="5831194" cy="317676"/>
          </a:xfrm>
          <a:prstGeom prst="rect">
            <a:avLst/>
          </a:prstGeom>
          <a:noFill/>
          <a:ln w="3175">
            <a:solidFill>
              <a:srgbClr val="c00000"/>
            </a:solidFill>
            <a:prstDash val="dash"/>
            <a:round/>
          </a:ln>
        </p:spPr>
        <p:txBody>
          <a:bodyPr wrap="none" lIns="36000" tIns="36000" rIns="36000" bIns="36000" anchor="ctr"/>
          <a:lstStyle/>
          <a:p>
            <a:pPr algn="ctr" marL="0" defTabSz="914400" latinLnBrk="1"/>
            <a:endParaRPr sz="10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5" name="slide4_shape32"/>
          <p:cNvSpPr/>
          <p:nvPr/>
        </p:nvSpPr>
        <p:spPr>
          <a:xfrm>
            <a:off x="1115174" y="3282485"/>
            <a:ext cx="216000" cy="216000"/>
          </a:xfrm>
          <a:prstGeom prst="ellipse">
            <a:avLst/>
          </a:prstGeom>
          <a:solidFill>
            <a:srgbClr val="ff0000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marL="0" defTabSz="914400" latinLnBrk="1"/>
            <a:r>
              <a:rPr lang="en-US" altLang="ko-KR" sz="1100" kern="1200">
                <a:solidFill>
                  <a:srgbClr val="ffffff"/>
                </a:solidFill>
                <a:latin typeface="타이포_씨고딕 140"/>
                <a:ea typeface="타이포_씨고딕 140"/>
                <a:cs typeface="+mn-cs"/>
              </a:rPr>
              <a:t>4</a:t>
            </a:r>
            <a:endParaRPr sz="1100" kern="1200">
              <a:solidFill>
                <a:srgbClr val="ffffff"/>
              </a:solidFill>
              <a:latin typeface="타이포_씨고딕 140"/>
              <a:ea typeface="타이포_씨고딕 140"/>
              <a:cs typeface="+mn-cs"/>
            </a:endParaRPr>
          </a:p>
        </p:txBody>
      </p:sp>
      <p:sp>
        <p:nvSpPr>
          <p:cNvPr id="36" name="slide4_shape33"/>
          <p:cNvSpPr/>
          <p:nvPr/>
        </p:nvSpPr>
        <p:spPr>
          <a:xfrm>
            <a:off x="6978404" y="1893548"/>
            <a:ext cx="216000" cy="216000"/>
          </a:xfrm>
          <a:prstGeom prst="ellipse">
            <a:avLst/>
          </a:prstGeom>
          <a:solidFill>
            <a:srgbClr val="ff0000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marL="0" defTabSz="914400" latinLnBrk="1"/>
            <a:r>
              <a:rPr lang="en-US" altLang="ko-KR" sz="1100" kern="1200">
                <a:solidFill>
                  <a:srgbClr val="ffffff"/>
                </a:solidFill>
                <a:latin typeface="타이포_씨고딕 140"/>
                <a:ea typeface="타이포_씨고딕 140"/>
                <a:cs typeface="+mn-cs"/>
              </a:rPr>
              <a:t>3</a:t>
            </a:r>
            <a:endParaRPr sz="1100" kern="1200">
              <a:solidFill>
                <a:srgbClr val="ffffff"/>
              </a:solidFill>
              <a:latin typeface="타이포_씨고딕 140"/>
              <a:ea typeface="타이포_씨고딕 140"/>
              <a:cs typeface="+mn-cs"/>
            </a:endParaRPr>
          </a:p>
        </p:txBody>
      </p:sp>
      <p:sp>
        <p:nvSpPr>
          <p:cNvPr id="37" name="slide4_shape34"/>
          <p:cNvSpPr/>
          <p:nvPr/>
        </p:nvSpPr>
        <p:spPr>
          <a:xfrm>
            <a:off x="1285455" y="622511"/>
            <a:ext cx="45719" cy="144016"/>
          </a:xfrm>
          <a:prstGeom prst="rect">
            <a:avLst/>
          </a:prstGeom>
          <a:solidFill>
            <a:srgbClr val="ffffff">
              <a:lumMod val="85000"/>
            </a:srgbClr>
          </a:solidFill>
          <a:ln w="9525">
            <a:noFill/>
            <a:round/>
          </a:ln>
        </p:spPr>
        <p:txBody>
          <a:bodyPr wrap="none" lIns="36000" tIns="36000" rIns="36000" bIns="36000" anchor="ctr"/>
          <a:lstStyle/>
          <a:p>
            <a:pPr algn="ctr" marL="0" defTabSz="914400" latinLnBrk="1"/>
            <a:endParaRPr sz="10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8" name="slide4_group1"/>
          <p:cNvGrpSpPr>
            <a:grpSpLocks/>
          </p:cNvGrpSpPr>
          <p:nvPr/>
        </p:nvGrpSpPr>
        <p:grpSpPr>
          <a:xfrm>
            <a:off x="4853590" y="1343032"/>
            <a:ext cx="863264" cy="241092"/>
            <a:chOff x="4853590" y="1343032"/>
            <a:chExt cx="863264" cy="241092"/>
          </a:xfrm>
          <a:solidFill>
            <a:srgbClr val="ffffff"/>
          </a:solidFill>
        </p:grpSpPr>
        <p:sp>
          <p:nvSpPr>
            <p:cNvPr id="39" name="slide4_shape35"/>
            <p:cNvSpPr/>
            <p:nvPr/>
          </p:nvSpPr>
          <p:spPr>
            <a:xfrm>
              <a:off x="4853590" y="1343032"/>
              <a:ext cx="697274" cy="241092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50800" rIns="91440" bIns="50800" anchor="ctr" rot="0">
              <a:prstTxWarp prst="textNoShape"/>
              <a:spAutoFit xmlns:a="http://schemas.openxmlformats.org/drawingml/2006/main"/>
            </a:bodyPr>
            <a:lstStyle>
              <a:lvl1pPr algn="l" marL="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algn="l" marL="4572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algn="l" marL="9144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algn="l" marL="13716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algn="l" marL="18288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algn="l" marL="22860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algn="l" marL="27432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algn="l" marL="32004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algn="l" marL="36576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marL="0" defTabSz="914400" latinLnBrk="0"/>
              <a:r>
                <a:rPr lang="ko-KR" altLang="en-US" sz="900" kern="1200">
                  <a:solidFill>
                    <a:srgbClr val="000000"/>
                  </a:solidFill>
                  <a:latin typeface="Segoe UI"/>
                  <a:ea typeface="+mn-ea"/>
                  <a:cs typeface="Segoe UI"/>
                </a:rPr>
                <a:t>주문</a:t>
              </a:r>
              <a:r>
                <a:rPr lang="en-US" altLang="en-US" sz="900" kern="1200">
                  <a:solidFill>
                    <a:srgbClr val="000000"/>
                  </a:solidFill>
                  <a:latin typeface="Segoe UI"/>
                  <a:ea typeface="+mn-ea"/>
                  <a:cs typeface="Segoe UI"/>
                </a:rPr>
                <a:t> </a:t>
              </a:r>
              <a:r>
                <a:rPr lang="ko-KR" altLang="en-US" sz="900" kern="1200">
                  <a:solidFill>
                    <a:srgbClr val="000000"/>
                  </a:solidFill>
                  <a:latin typeface="Segoe UI"/>
                  <a:ea typeface="+mn-ea"/>
                  <a:cs typeface="Segoe UI"/>
                </a:rPr>
                <a:t>번호</a:t>
              </a:r>
              <a:endParaRPr sz="900" kern="1200">
                <a:solidFill>
                  <a:srgbClr val="000000"/>
                </a:solidFill>
                <a:latin typeface="Segoe UI"/>
                <a:ea typeface="+mn-ea"/>
                <a:cs typeface="Segoe UI"/>
              </a:endParaRPr>
            </a:p>
          </p:txBody>
        </p:sp>
        <p:sp>
          <p:nvSpPr>
            <p:cNvPr id="40" name="slide4_shape36"/>
            <p:cNvSpPr/>
            <p:nvPr/>
          </p:nvSpPr>
          <p:spPr>
            <a:xfrm>
              <a:off x="5550865" y="1343032"/>
              <a:ext cx="165988" cy="241092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 rot="0">
              <a:prstTxWarp prst="textNoShape"/>
              <a:noAutofit xmlns:a="http://schemas.openxmlformats.org/drawingml/2006/main"/>
            </a:bodyPr>
            <a:lstStyle>
              <a:lvl1pPr algn="l" marL="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algn="l" marL="4572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algn="l" marL="9144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algn="l" marL="13716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algn="l" marL="18288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algn="l" marL="22860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algn="l" marL="27432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algn="l" marL="32004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algn="l" marL="36576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marL="0" defTabSz="914400" latinLnBrk="0"/>
              <a:endParaRPr sz="900" kern="1200">
                <a:solidFill>
                  <a:srgbClr val="000000"/>
                </a:solidFill>
                <a:latin typeface="Segoe UI"/>
                <a:ea typeface="+mn-ea"/>
                <a:cs typeface="Segoe UI"/>
              </a:endParaRPr>
            </a:p>
          </p:txBody>
        </p:sp>
        <p:sp>
          <p:nvSpPr>
            <p:cNvPr id="41" name="slide4_shape37"/>
            <p:cNvSpPr/>
            <p:nvPr/>
          </p:nvSpPr>
          <p:spPr>
            <a:xfrm flipH="1">
              <a:off x="5601855" y="1445490"/>
              <a:ext cx="64007" cy="36177"/>
            </a:xfrm>
            <a:custGeom>
              <a:avLst/>
              <a:rect l="l" t="t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</a:ln>
          </p:spPr>
          <p:txBody>
            <a:bodyPr wrap="square" lIns="91440" tIns="45720" rIns="91440" bIns="45720" anchor="t">
              <a:prstTxWarp prst="textNoShape"/>
            </a:bodyPr>
            <a:lstStyle>
              <a:lvl1pPr algn="l" marL="0" defTabSz="914400" latinLnBrk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marL="457200" defTabSz="914400" latinLnBrk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algn="l" marL="914400" defTabSz="914400" latinLnBrk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algn="l" marL="1371600" defTabSz="914400" latinLnBrk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algn="l" marL="1828800" defTabSz="914400" latinLnBrk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algn="l" marL="2286000" defTabSz="914400" latinLnBrk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algn="l" marL="2743200" defTabSz="914400" latinLnBrk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algn="l" marL="3200400" defTabSz="914400" latinLnBrk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algn="l" marL="3657600" defTabSz="914400" latinLnBrk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marL="0" defTabSz="914400" latinLnBrk="0"/>
              <a:endParaRPr sz="1800" kern="1200">
                <a:solidFill>
                  <a:srgbClr val="000000"/>
                </a:solidFill>
                <a:latin typeface="Segoe UI"/>
                <a:ea typeface="+mn-ea"/>
                <a:cs typeface="Segoe UI"/>
              </a:endParaRPr>
            </a:p>
          </p:txBody>
        </p:sp>
      </p:grpSp>
      <p:grpSp>
        <p:nvGrpSpPr>
          <p:cNvPr id="42" name="slide4_group2"/>
          <p:cNvGrpSpPr>
            <a:grpSpLocks/>
          </p:cNvGrpSpPr>
          <p:nvPr/>
        </p:nvGrpSpPr>
        <p:grpSpPr>
          <a:xfrm>
            <a:off x="2001504" y="4992807"/>
            <a:ext cx="863264" cy="241092"/>
            <a:chOff x="2001504" y="4992807"/>
            <a:chExt cx="863264" cy="241092"/>
          </a:xfrm>
          <a:solidFill>
            <a:srgbClr val="ffffff"/>
          </a:solidFill>
        </p:grpSpPr>
        <p:sp>
          <p:nvSpPr>
            <p:cNvPr id="43" name="slide4_shape38"/>
            <p:cNvSpPr/>
            <p:nvPr/>
          </p:nvSpPr>
          <p:spPr>
            <a:xfrm>
              <a:off x="2001504" y="4992807"/>
              <a:ext cx="697273" cy="241092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50800" rIns="91440" bIns="50800" anchor="ctr" rot="0">
              <a:prstTxWarp prst="textNoShape"/>
              <a:spAutoFit xmlns:a="http://schemas.openxmlformats.org/drawingml/2006/main"/>
            </a:bodyPr>
            <a:lstStyle>
              <a:lvl1pPr algn="l" marL="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algn="l" marL="4572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algn="l" marL="9144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algn="l" marL="13716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algn="l" marL="18288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algn="l" marL="22860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algn="l" marL="27432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algn="l" marL="32004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algn="l" marL="36576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marL="0" defTabSz="914400" latinLnBrk="0"/>
              <a:r>
                <a:rPr lang="ko-KR" altLang="en-US" sz="900" kern="1200">
                  <a:solidFill>
                    <a:srgbClr val="5f5f5f"/>
                  </a:solidFill>
                  <a:latin typeface="Segoe UI"/>
                  <a:ea typeface="+mn-ea"/>
                  <a:cs typeface="Segoe UI"/>
                </a:rPr>
                <a:t>주문</a:t>
              </a:r>
              <a:r>
                <a:rPr lang="en-US" altLang="en-US" sz="900" kern="1200">
                  <a:solidFill>
                    <a:srgbClr val="5f5f5f"/>
                  </a:solidFill>
                  <a:latin typeface="Segoe UI"/>
                  <a:ea typeface="+mn-ea"/>
                  <a:cs typeface="Segoe UI"/>
                </a:rPr>
                <a:t> </a:t>
              </a:r>
              <a:r>
                <a:rPr lang="ko-KR" altLang="en-US" sz="900" kern="1200">
                  <a:solidFill>
                    <a:srgbClr val="5f5f5f"/>
                  </a:solidFill>
                  <a:latin typeface="Segoe UI"/>
                  <a:ea typeface="+mn-ea"/>
                  <a:cs typeface="Segoe UI"/>
                </a:rPr>
                <a:t>확인</a:t>
              </a:r>
              <a:endParaRPr sz="900" kern="1200">
                <a:solidFill>
                  <a:srgbClr val="5f5f5f"/>
                </a:solidFill>
                <a:latin typeface="Segoe UI"/>
                <a:ea typeface="+mn-ea"/>
                <a:cs typeface="Segoe UI"/>
              </a:endParaRPr>
            </a:p>
          </p:txBody>
        </p:sp>
        <p:sp>
          <p:nvSpPr>
            <p:cNvPr id="44" name="slide4_shape39"/>
            <p:cNvSpPr/>
            <p:nvPr/>
          </p:nvSpPr>
          <p:spPr>
            <a:xfrm>
              <a:off x="2698779" y="4992807"/>
              <a:ext cx="165988" cy="241092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 rot="0">
              <a:prstTxWarp prst="textNoShape"/>
              <a:noAutofit xmlns:a="http://schemas.openxmlformats.org/drawingml/2006/main"/>
            </a:bodyPr>
            <a:lstStyle>
              <a:lvl1pPr algn="l" marL="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algn="l" marL="4572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algn="l" marL="9144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algn="l" marL="13716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algn="l" marL="18288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algn="l" marL="22860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algn="l" marL="27432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algn="l" marL="32004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algn="l" marL="36576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marL="0" defTabSz="914400" latinLnBrk="0"/>
              <a:endParaRPr sz="900" kern="1200">
                <a:solidFill>
                  <a:srgbClr val="5f5f5f"/>
                </a:solidFill>
                <a:latin typeface="Segoe UI"/>
                <a:ea typeface="+mn-ea"/>
                <a:cs typeface="Segoe UI"/>
              </a:endParaRPr>
            </a:p>
          </p:txBody>
        </p:sp>
        <p:sp>
          <p:nvSpPr>
            <p:cNvPr id="45" name="slide4_shape40"/>
            <p:cNvSpPr/>
            <p:nvPr/>
          </p:nvSpPr>
          <p:spPr>
            <a:xfrm flipH="1">
              <a:off x="2749769" y="5095265"/>
              <a:ext cx="64007" cy="36177"/>
            </a:xfrm>
            <a:custGeom>
              <a:avLst/>
              <a:rect l="l" t="t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</a:ln>
          </p:spPr>
          <p:txBody>
            <a:bodyPr wrap="square" lIns="91440" tIns="45720" rIns="91440" bIns="45720" anchor="t">
              <a:prstTxWarp prst="textNoShape"/>
            </a:bodyPr>
            <a:lstStyle>
              <a:lvl1pPr algn="l" marL="0" defTabSz="914400" latinLnBrk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marL="457200" defTabSz="914400" latinLnBrk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algn="l" marL="914400" defTabSz="914400" latinLnBrk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algn="l" marL="1371600" defTabSz="914400" latinLnBrk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algn="l" marL="1828800" defTabSz="914400" latinLnBrk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algn="l" marL="2286000" defTabSz="914400" latinLnBrk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algn="l" marL="2743200" defTabSz="914400" latinLnBrk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algn="l" marL="3200400" defTabSz="914400" latinLnBrk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algn="l" marL="3657600" defTabSz="914400" latinLnBrk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marL="0" defTabSz="914400" latinLnBrk="0"/>
              <a:endParaRPr sz="1800" kern="1200">
                <a:solidFill>
                  <a:srgbClr val="5f5f5f"/>
                </a:solidFill>
                <a:latin typeface="Segoe UI"/>
                <a:ea typeface="+mn-ea"/>
                <a:cs typeface="Segoe UI"/>
              </a:endParaRPr>
            </a:p>
          </p:txBody>
        </p:sp>
      </p:grpSp>
      <p:sp>
        <p:nvSpPr>
          <p:cNvPr id="46" name="slide4_shape41"/>
          <p:cNvSpPr/>
          <p:nvPr/>
        </p:nvSpPr>
        <p:spPr>
          <a:xfrm>
            <a:off x="7640292" y="0"/>
            <a:ext cx="1492631" cy="6136506"/>
          </a:xfrm>
          <a:prstGeom prst="rect">
            <a:avLst/>
          </a:prstGeom>
          <a:noFill/>
          <a:ln w="127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t"/>
          <a:lstStyle/>
          <a:p>
            <a:pPr algn="l" marL="0" defTabSz="914400" latinLnBrk="1">
              <a:lnSpc>
                <a:spcPct val="100000"/>
              </a:lnSpc>
              <a:buNone/>
            </a:pPr>
            <a:endParaRPr lang="ko-KR" altLang="en-US"/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lang="en-US" altLang="ko-KR" sz="900" b="1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+mn-cs"/>
              </a:rPr>
              <a:t>○</a:t>
            </a:r>
            <a:r>
              <a:rPr lang="en-US" altLang="ko-KR" sz="900" b="1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b="1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관리자가</a:t>
            </a:r>
            <a:r>
              <a:rPr lang="en-US" altLang="ko-KR" sz="900" b="1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b="1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판매하는</a:t>
            </a:r>
            <a:r>
              <a:rPr lang="en-US" altLang="ko-KR" sz="900" b="1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b="1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상품</a:t>
            </a:r>
            <a:r>
              <a:rPr lang="en-US" altLang="ko-KR" sz="900" b="1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(</a:t>
            </a:r>
          </a:p>
          <a:p>
            <a:pPr algn="l" marL="0" defTabSz="914400" latinLnBrk="1">
              <a:lnSpc>
                <a:spcPct val="100000"/>
              </a:lnSpc>
              <a:buNone/>
            </a:pPr>
            <a:endParaRPr lang="ko-KR" altLang="en-US"/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lang="en-US" altLang="ko-KR" sz="900" b="1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[1]</a:t>
            </a:r>
            <a:r>
              <a:rPr lang="en-US" altLang="ko-KR" sz="900" b="1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검색</a:t>
            </a:r>
            <a:r>
              <a:rPr lang="en-US" altLang="ko-KR" sz="900" b="1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b="1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박스</a:t>
            </a:r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-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주문일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,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키워드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다중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검색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가능</a:t>
            </a:r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-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결과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없을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시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: Alert(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“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검색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결과가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없습니다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.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”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)</a:t>
            </a:r>
          </a:p>
          <a:p>
            <a:pPr algn="l" marL="0" defTabSz="914400" latinLnBrk="1">
              <a:lnSpc>
                <a:spcPct val="100000"/>
              </a:lnSpc>
              <a:buNone/>
            </a:pPr>
            <a:endParaRPr lang="ko-KR" altLang="en-US"/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lang="en-US" altLang="ko-KR" sz="900" b="1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[2] </a:t>
            </a:r>
            <a:r>
              <a:rPr lang="ko-KR" altLang="ko-KR" sz="900" b="1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키워드</a:t>
            </a:r>
            <a:r>
              <a:rPr lang="en-US" altLang="ko-KR" sz="900" b="1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b="1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검색</a:t>
            </a:r>
            <a:r>
              <a:rPr lang="en-US" altLang="ko-KR" sz="900" b="1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b="1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선택</a:t>
            </a:r>
            <a:r>
              <a:rPr lang="en-US" altLang="ko-KR" sz="900" b="1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b="1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옵션</a:t>
            </a:r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-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주문번호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,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주문상품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,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주문자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아이디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,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주문자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이름</a:t>
            </a:r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lang="en-US" altLang="ko-KR" sz="900" b="1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[3] </a:t>
            </a:r>
            <a:r>
              <a:rPr lang="ko-KR" altLang="ko-KR" sz="900" b="1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주문</a:t>
            </a:r>
            <a:r>
              <a:rPr lang="en-US" altLang="ko-KR" sz="900" b="1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b="1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처리</a:t>
            </a:r>
            <a:r>
              <a:rPr lang="en-US" altLang="ko-KR" sz="900" b="1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b="1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단계별</a:t>
            </a:r>
            <a:r>
              <a:rPr lang="en-US" altLang="ko-KR" sz="900" b="1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b="1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탭</a:t>
            </a:r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- 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‘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신규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주문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’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과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‘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교환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주문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’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은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[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주문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확인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전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]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탭에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등록됨</a:t>
            </a:r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-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주문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건의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상태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값에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따라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주문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처리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단계별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탭으로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이동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가능</a:t>
            </a:r>
          </a:p>
          <a:p>
            <a:pPr algn="l" marL="0" defTabSz="914400" latinLnBrk="1">
              <a:lnSpc>
                <a:spcPct val="100000"/>
              </a:lnSpc>
              <a:buNone/>
            </a:pPr>
            <a:endParaRPr lang="ko-KR" altLang="en-US"/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lang="en-US" altLang="ko-KR" sz="900" b="1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[4] </a:t>
            </a:r>
            <a:r>
              <a:rPr lang="ko-KR" altLang="ko-KR" sz="900" b="1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주문</a:t>
            </a:r>
            <a:r>
              <a:rPr lang="en-US" altLang="ko-KR" sz="900" b="1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b="1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확인</a:t>
            </a:r>
            <a:r>
              <a:rPr lang="en-US" altLang="ko-KR" sz="900" b="1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b="1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전</a:t>
            </a:r>
            <a:r>
              <a:rPr lang="en-US" altLang="ko-KR" sz="900" b="1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b="1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리스트</a:t>
            </a:r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-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당일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최근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주문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순으로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정렬</a:t>
            </a:r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-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페이지당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20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개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리스트</a:t>
            </a:r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-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표기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항목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기획안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참조</a:t>
            </a:r>
          </a:p>
          <a:p>
            <a:pPr algn="l" marL="0" defTabSz="914400" latinLnBrk="1">
              <a:lnSpc>
                <a:spcPct val="100000"/>
              </a:lnSpc>
              <a:buNone/>
            </a:pPr>
            <a:endParaRPr lang="ko-KR" altLang="en-US"/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lang="en-US" altLang="ko-KR" sz="900" b="1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[5] </a:t>
            </a:r>
            <a:r>
              <a:rPr lang="ko-KR" altLang="ko-KR" sz="900" b="1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결제</a:t>
            </a:r>
            <a:r>
              <a:rPr lang="en-US" altLang="ko-KR" sz="900" b="1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b="1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금액</a:t>
            </a:r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-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신규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주문의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경우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결제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금액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표기</a:t>
            </a:r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-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교환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상품의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경우에도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동일하게</a:t>
            </a:r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결제된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금액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표기</a:t>
            </a:r>
          </a:p>
          <a:p>
            <a:pPr algn="l" marL="0" defTabSz="914400" latinLnBrk="1">
              <a:lnSpc>
                <a:spcPct val="100000"/>
              </a:lnSpc>
              <a:buNone/>
            </a:pPr>
            <a:endParaRPr lang="ko-KR" altLang="en-US"/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lang="en-US" altLang="ko-KR" sz="900" b="1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[6] </a:t>
            </a:r>
            <a:r>
              <a:rPr lang="ko-KR" altLang="ko-KR" sz="900" b="1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선택한</a:t>
            </a:r>
            <a:r>
              <a:rPr lang="en-US" altLang="ko-KR" sz="900" b="1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b="1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항목</a:t>
            </a:r>
            <a:r>
              <a:rPr lang="en-US" altLang="ko-KR" sz="900" b="1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b="1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선택</a:t>
            </a:r>
            <a:r>
              <a:rPr lang="en-US" altLang="ko-KR" sz="900" b="1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b="1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리스트로</a:t>
            </a:r>
            <a:r>
              <a:rPr lang="en-US" altLang="ko-KR" sz="900" b="1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b="1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이동</a:t>
            </a:r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-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주문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리스트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선택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후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‘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리스트로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이동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’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버튼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클릭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시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선택한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선택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옵션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리스트로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이동됨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.</a:t>
            </a:r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-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이동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완료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: Alert(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“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수정이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완료되었습니다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.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”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)</a:t>
            </a:r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-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선택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옵션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: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주문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확인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,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배송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준비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중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,</a:t>
            </a:r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배송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중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,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배송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완료</a:t>
            </a:r>
          </a:p>
          <a:p>
            <a:pPr algn="l" marL="0" defTabSz="914400" latinLnBrk="1">
              <a:lnSpc>
                <a:spcPct val="100000"/>
              </a:lnSpc>
              <a:buNone/>
            </a:pPr>
            <a:endParaRPr lang="ko-KR" altLang="en-US"/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lang="en-US" altLang="ko-KR" sz="900" b="1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[7] </a:t>
            </a:r>
            <a:r>
              <a:rPr lang="ko-KR" altLang="ko-KR" sz="900" b="1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리스트</a:t>
            </a:r>
            <a:r>
              <a:rPr lang="en-US" altLang="ko-KR" sz="900" b="1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b="1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다운로드</a:t>
            </a:r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-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검색된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리스트를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엑셀로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다운로드</a:t>
            </a:r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-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다운로드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항목은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000.xlsx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파일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참고</a:t>
            </a:r>
          </a:p>
          <a:p>
            <a:pPr algn="l" marL="0" defTabSz="914400" latinLnBrk="1">
              <a:lnSpc>
                <a:spcPct val="100000"/>
              </a:lnSpc>
              <a:buNone/>
            </a:pPr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"/>
          <p:cNvGraphicFramePr>
            <a:graphicFrameLocks noGrp="1"/>
          </p:cNvGraphicFramePr>
          <p:nvPr/>
        </p:nvGraphicFramePr>
        <p:xfrm>
          <a:off x="1285453" y="5576317"/>
          <a:ext cx="6293620" cy="854890"/>
        </p:xfrm>
        <a:graphic>
          <a:graphicData uri="http://schemas.openxmlformats.org/drawingml/2006/table">
            <a:tbl>
              <a:tblPr firstRow="1" bandRow="1">
                <a:tableStyleId>{5940675A-B579-460-54222C63F5DA}</a:tableStyleId>
              </a:tblPr>
              <a:tblGrid>
                <a:gridCol w="1184454"/>
                <a:gridCol w="5109166"/>
              </a:tblGrid>
              <a:tr h="427445">
                <a:tc>
                  <a:txBody>
                    <a:bodyPr/>
                    <a:lstStyle/>
                    <a:p>
                      <a:pPr algn="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altLang="en-US" sz="900" b="1" baseline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sz="900" b="1"/>
                    </a:p>
                  </a:txBody>
                  <a:tcPr marT="76216" marR="72000" marL="72000" marB="76216" anchor="ctr">
                    <a:lnL w="12700">
                      <a:noFill/>
                    </a:lnL>
                    <a:lnR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900"/>
                    </a:p>
                  </a:txBody>
                  <a:tcPr marT="76216" marR="152432" marL="152432" marB="76216">
                    <a:lnL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>
                      <a:noFill/>
                    </a:lnR>
                    <a:lnT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</a:tr>
              <a:tr h="427445">
                <a:tc>
                  <a:txBody>
                    <a:bodyPr/>
                    <a:lstStyle/>
                    <a:p>
                      <a:pPr algn="r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altLang="en-US" sz="900" b="1" baseline="0">
                          <a:solidFill>
                            <a:schemeClr val="tx1"/>
                          </a:solidFill>
                        </a:rPr>
                        <a:t>휴대폰</a:t>
                      </a:r>
                      <a:r>
                        <a:rPr lang="en-US" altLang="en-US" sz="900" b="1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1" baseline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sz="900" b="1" baseline="0">
                        <a:solidFill>
                          <a:schemeClr val="tx1"/>
                        </a:solidFill>
                      </a:endParaRPr>
                    </a:p>
                  </a:txBody>
                  <a:tcPr marT="76216" marR="72000" marL="72000" marB="76216" anchor="ctr">
                    <a:lnL w="12700">
                      <a:noFill/>
                    </a:lnL>
                    <a:lnR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900"/>
                    </a:p>
                  </a:txBody>
                  <a:tcPr marT="76216" marR="152432" marL="152432" marB="76216" anchor="ctr">
                    <a:lnL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>
                      <a:noFill/>
                    </a:lnR>
                    <a:lnT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1285453" y="2642245"/>
          <a:ext cx="6401221" cy="2365360"/>
        </p:xfrm>
        <a:graphic>
          <a:graphicData uri="http://schemas.openxmlformats.org/drawingml/2006/table">
            <a:tbl>
              <a:tblPr/>
              <a:tblGrid>
                <a:gridCol w="386987"/>
                <a:gridCol w="847665"/>
                <a:gridCol w="1699346"/>
                <a:gridCol w="1083685"/>
                <a:gridCol w="597748"/>
                <a:gridCol w="1027779"/>
                <a:gridCol w="758011"/>
              </a:tblGrid>
              <a:tr h="312162">
                <a:tc>
                  <a:txBody>
                    <a:bodyPr/>
                    <a:lstStyle/>
                    <a:p>
                      <a:pPr algn="ctr" marL="0">
                        <a:lnSpc>
                          <a:spcPct val="150000"/>
                        </a:lnSpc>
                        <a:buNone/>
                      </a:pPr>
                      <a:r>
                        <a:rPr lang="ko-KR" altLang="ko-KR" sz="900" b="1">
                          <a:solidFill>
                            <a:schemeClr val="tx1">
                              <a:alpha val="100000"/>
                              <a:lumMod val="75000"/>
                              <a:lumOff val="25000"/>
                            </a:schemeClr>
                          </a:solidFill>
                          <a:ea typeface="맑은 고딕"/>
                        </a:rPr>
                        <a:t>번호</a:t>
                      </a:r>
                    </a:p>
                  </a:txBody>
                  <a:tcPr marT="7518" marR="7518" marL="7518" marB="0" anchor="ctr">
                    <a:lnL w="6350" cap="flat">
                      <a:noFill/>
                      <a:prstDash val="solid"/>
                      <a:round/>
                      <a:headEnd type="none"/>
                      <a:tailEnd type="none"/>
                    </a:lnL>
                    <a:lnR>
                      <a:noFill/>
                    </a:lnR>
                    <a:lnT w="6350" cap="flat">
                      <a:noFill/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rgbClr val="e5c012">
                        <a:alpha val="10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marL="0">
                        <a:lnSpc>
                          <a:spcPct val="150000"/>
                        </a:lnSpc>
                        <a:buNone/>
                      </a:pPr>
                      <a:r>
                        <a:rPr lang="ko-KR" altLang="ko-KR" sz="900" b="1">
                          <a:solidFill>
                            <a:schemeClr val="tx1">
                              <a:alpha val="100000"/>
                              <a:lumMod val="75000"/>
                              <a:lumOff val="25000"/>
                            </a:schemeClr>
                          </a:solidFill>
                          <a:ea typeface="맑은 고딕"/>
                        </a:rPr>
                        <a:t>상품</a:t>
                      </a:r>
                      <a:r>
                        <a:rPr lang="en-US" altLang="ko-KR" sz="900" b="1">
                          <a:solidFill>
                            <a:schemeClr val="tx1">
                              <a:alpha val="100000"/>
                              <a:lumMod val="75000"/>
                              <a:lumOff val="25000"/>
                            </a:schemeClr>
                          </a:solidFill>
                          <a:latin typeface="맑은 고딕"/>
                        </a:rPr>
                        <a:t> </a:t>
                      </a:r>
                      <a:r>
                        <a:rPr lang="ko-KR" altLang="ko-KR" sz="900" b="1">
                          <a:solidFill>
                            <a:schemeClr val="tx1">
                              <a:alpha val="100000"/>
                              <a:lumMod val="75000"/>
                              <a:lumOff val="25000"/>
                            </a:schemeClr>
                          </a:solidFill>
                          <a:ea typeface="맑은 고딕"/>
                        </a:rPr>
                        <a:t>정보</a:t>
                      </a:r>
                    </a:p>
                  </a:txBody>
                  <a:tcPr marT="7518" marR="7518" marL="7518" marB="0" anchor="ctr">
                    <a:lnL>
                      <a:noFill/>
                    </a:lnL>
                    <a:lnR>
                      <a:noFill/>
                    </a:lnR>
                    <a:lnT w="6350" cap="flat">
                      <a:noFill/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rgbClr val="e5c012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r>
                        <a:rPr altLang="ko-KR" sz="1800"/>
                        <a:t/>
                      </a:r>
                    </a:p>
                  </a:txBody>
                  <a:tcPr marT="46800" marR="90000" marL="90000" marB="46800"/>
                </a:tc>
                <a:tc hMerge="1">
                  <a:txBody>
                    <a:bodyPr/>
                    <a:lstStyle/>
                    <a:p>
                      <a:pPr algn="l"/>
                      <a:r>
                        <a:rPr altLang="ko-KR" sz="1800"/>
                        <a:t/>
                      </a:r>
                    </a:p>
                  </a:txBody>
                  <a:tcPr marT="46800" marR="90000" marL="90000" marB="468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900" i="0" b="1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수량</a:t>
                      </a:r>
                    </a:p>
                  </a:txBody>
                  <a:tcPr marT="7518" marR="7518" marL="7518" marB="0" anchor="ctr">
                    <a:lnL>
                      <a:noFill/>
                    </a:lnL>
                    <a:lnR>
                      <a:noFill/>
                    </a:lnR>
                    <a:lnT w="6350" cap="flat">
                      <a:noFill/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rgbClr val="e5c01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en-US" sz="900" i="0" b="1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900" i="0" b="1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합계</a:t>
                      </a:r>
                      <a:r>
                        <a:rPr lang="en-US" altLang="en-US" sz="900" i="0" b="1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900" i="0" b="1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금액</a:t>
                      </a:r>
                    </a:p>
                  </a:txBody>
                  <a:tcPr marT="7518" marR="7518" marL="7518" marB="0" anchor="ctr">
                    <a:lnL>
                      <a:noFill/>
                    </a:lnL>
                    <a:lnR>
                      <a:noFill/>
                    </a:lnR>
                    <a:lnT w="6350" cap="flat">
                      <a:noFill/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rgbClr val="e5c01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900" i="0" b="1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적립</a:t>
                      </a:r>
                      <a:r>
                        <a:rPr lang="en-US" altLang="en-US" sz="900" i="0" b="1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900" i="0" b="1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금액</a:t>
                      </a:r>
                    </a:p>
                  </a:txBody>
                  <a:tcPr marT="7518" marR="7518" marL="7518" marB="0" anchor="ctr">
                    <a:lnL>
                      <a:noFill/>
                    </a:lnL>
                    <a:lnR w="635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noFill/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rgbClr val="e5c012">
                        <a:alpha val="100000"/>
                      </a:srgbClr>
                    </a:solidFill>
                  </a:tcPr>
                </a:tc>
              </a:tr>
              <a:tr h="10265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900" i="0" b="0" strike="noStrike">
                          <a:solidFill>
                            <a:schemeClr val="tx1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2</a:t>
                      </a:r>
                    </a:p>
                  </a:txBody>
                  <a:tcPr marR="45720" marL="45720" anchor="ctr">
                    <a:lnL w="3175" cap="flat">
                      <a:noFill/>
                      <a:prstDash val="sysDot"/>
                      <a:round/>
                      <a:headEnd type="none"/>
                      <a:tailEnd type="none"/>
                    </a:lnL>
                    <a:lnR w="3175" cap="flat">
                      <a:noFill/>
                      <a:prstDash val="sysDot"/>
                      <a:round/>
                      <a:headEnd type="none"/>
                      <a:tailEnd type="none"/>
                    </a:lnR>
                    <a:lnT w="1270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  <a:tc>
                  <a:txBody>
                    <a:bodyPr/>
                    <a:lstStyle/>
                    <a:p>
                      <a:pPr algn="l" marL="0" indent="0" lvl="0" defTabSz="914400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sz="9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R="45720" marL="45720" anchor="ctr">
                    <a:lnL w="3175" cap="flat">
                      <a:noFill/>
                      <a:prstDash val="sysDot"/>
                      <a:round/>
                      <a:headEnd type="none"/>
                      <a:tailEnd type="none"/>
                    </a:lnL>
                    <a:lnR w="3175" cap="flat">
                      <a:noFill/>
                      <a:prstDash val="sysDot"/>
                      <a:round/>
                      <a:headEnd type="none"/>
                      <a:tailEnd type="none"/>
                    </a:lnR>
                    <a:lnT w="1270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  <a:tc>
                  <a:txBody>
                    <a:bodyPr/>
                    <a:lstStyle/>
                    <a:p>
                      <a:pPr algn="l" marL="0" indent="0" lvl="0" defTabSz="914400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{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상품명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}</a:t>
                      </a:r>
                    </a:p>
                    <a:p>
                      <a:pPr algn="l" marL="0" indent="0" lvl="0" defTabSz="914400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sz="900" i="0" b="0" strike="noStrike">
                        <a:solidFill>
                          <a:schemeClr val="tx1"/>
                        </a:solidFill>
                        <a:effectLst xmlns:a="http://schemas.openxmlformats.org/drawingml/2006/main"/>
                        <a:latin typeface="맑은 고딕"/>
                        <a:ea typeface="맑은 고딕"/>
                      </a:endParaRPr>
                    </a:p>
                    <a:p>
                      <a:pPr algn="l" marL="0" indent="0" lvl="0" defTabSz="914400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900" i="0" b="1" strike="noStrike">
                          <a:solidFill>
                            <a:schemeClr val="tx1"/>
                          </a:solidFill>
                          <a:effectLst xmlns:a="http://schemas.openxmlformats.org/drawingml/2006/main"/>
                          <a:latin typeface="맑은 고딕"/>
                          <a:ea typeface="+mn-ea"/>
                        </a:rPr>
                        <a:t>· </a:t>
                      </a:r>
                      <a:r>
                        <a:rPr lang="en-US" altLang="ko-KR" sz="900" i="0" b="0" strike="noStrike">
                          <a:solidFill>
                            <a:schemeClr val="tx1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{</a:t>
                      </a:r>
                      <a:r>
                        <a:rPr lang="ko-KR" altLang="en-US" sz="900" i="0" b="0" strike="noStrike">
                          <a:solidFill>
                            <a:schemeClr val="tx1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옵션명</a:t>
                      </a:r>
                      <a:r>
                        <a:rPr lang="en-US" altLang="ko-KR" sz="900" i="0" b="0" strike="noStrike">
                          <a:solidFill>
                            <a:schemeClr val="tx1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}</a:t>
                      </a:r>
                    </a:p>
                    <a:p>
                      <a:pPr algn="l" marL="0" indent="0" lvl="0" defTabSz="914400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900" i="0" b="1" strike="noStrike">
                          <a:solidFill>
                            <a:schemeClr val="tx1"/>
                          </a:solidFill>
                          <a:effectLst xmlns:a="http://schemas.openxmlformats.org/drawingml/2006/main"/>
                          <a:latin typeface="맑은 고딕"/>
                          <a:ea typeface="+mn-ea"/>
                        </a:rPr>
                        <a:t>· </a:t>
                      </a:r>
                      <a:r>
                        <a:rPr lang="en-US" altLang="ko-KR" sz="900" i="0" b="0" strike="noStrike">
                          <a:solidFill>
                            <a:schemeClr val="tx1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{</a:t>
                      </a:r>
                      <a:r>
                        <a:rPr lang="ko-KR" altLang="en-US" sz="900" i="0" b="0" strike="noStrike">
                          <a:solidFill>
                            <a:schemeClr val="tx1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옵션명</a:t>
                      </a:r>
                      <a:r>
                        <a:rPr lang="en-US" altLang="ko-KR" sz="900" i="0" b="0" strike="noStrike">
                          <a:solidFill>
                            <a:schemeClr val="tx1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}</a:t>
                      </a:r>
                      <a:endParaRPr sz="900" i="0" b="0" strike="noStrike">
                        <a:solidFill>
                          <a:schemeClr val="tx1"/>
                        </a:solidFill>
                        <a:effectLst xmlns:a="http://schemas.openxmlformats.org/drawingml/2006/main"/>
                        <a:latin typeface="맑은 고딕"/>
                        <a:ea typeface="맑은 고딕"/>
                      </a:endParaRPr>
                    </a:p>
                  </a:txBody>
                  <a:tcPr marR="45720" marL="45720" anchor="ctr">
                    <a:lnL w="3175" cap="flat">
                      <a:noFill/>
                      <a:prstDash val="sysDot"/>
                      <a:round/>
                      <a:headEnd type="none"/>
                      <a:tailEnd type="none"/>
                    </a:lnL>
                    <a:lnR w="3175" cap="flat">
                      <a:noFill/>
                      <a:prstDash val="sysDot"/>
                      <a:round/>
                      <a:headEnd type="none"/>
                      <a:tailEnd type="none"/>
                    </a:lnR>
                    <a:lnT w="1270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900" i="0" b="0" strike="noStrike">
                          <a:solidFill>
                            <a:schemeClr val="tx1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{</a:t>
                      </a:r>
                      <a:r>
                        <a:rPr lang="ko-KR" altLang="en-US" sz="900" i="0" b="0" strike="noStrike">
                          <a:solidFill>
                            <a:schemeClr val="tx1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상품가격</a:t>
                      </a:r>
                      <a:r>
                        <a:rPr lang="en-US" altLang="ko-KR" sz="900" i="0" b="0" strike="noStrike">
                          <a:solidFill>
                            <a:schemeClr val="tx1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}</a:t>
                      </a:r>
                      <a:r>
                        <a:rPr lang="ko-KR" altLang="en-US" sz="900" i="0" b="0" strike="noStrike">
                          <a:solidFill>
                            <a:schemeClr val="tx1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원</a:t>
                      </a:r>
                      <a:endParaRPr sz="900" i="0" b="0" strike="noStrike">
                        <a:solidFill>
                          <a:schemeClr val="tx1"/>
                        </a:solidFill>
                        <a:effectLst xmlns:a="http://schemas.openxmlformats.org/drawingml/2006/main"/>
                        <a:latin typeface="맑은 고딕"/>
                        <a:ea typeface="맑은 고딕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sz="900" i="0" b="0" strike="noStrike">
                        <a:solidFill>
                          <a:schemeClr val="tx1"/>
                        </a:solidFill>
                        <a:effectLst xmlns:a="http://schemas.openxmlformats.org/drawingml/2006/main"/>
                        <a:latin typeface="맑은 고딕"/>
                        <a:ea typeface="맑은 고딕"/>
                      </a:endParaRPr>
                    </a:p>
                    <a:p>
                      <a:pPr algn="ctr" marL="0" indent="0" lvl="0" defTabSz="914400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900" i="0" b="0" strike="noStrike">
                          <a:solidFill>
                            <a:schemeClr val="tx1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{</a:t>
                      </a:r>
                      <a:r>
                        <a:rPr lang="ko-KR" altLang="en-US" sz="900" i="0" b="0" strike="noStrike">
                          <a:solidFill>
                            <a:schemeClr val="tx1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옵션가격</a:t>
                      </a:r>
                      <a:r>
                        <a:rPr lang="en-US" altLang="ko-KR" sz="900" i="0" b="0" strike="noStrike">
                          <a:solidFill>
                            <a:schemeClr val="tx1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]</a:t>
                      </a:r>
                      <a:r>
                        <a:rPr lang="ko-KR" altLang="en-US" sz="900" i="0" b="0" strike="noStrike">
                          <a:solidFill>
                            <a:schemeClr val="tx1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원</a:t>
                      </a:r>
                    </a:p>
                    <a:p>
                      <a:pPr algn="ctr" marL="0" indent="0" lvl="0" defTabSz="914400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900" i="0" b="0" strike="noStrike">
                          <a:solidFill>
                            <a:schemeClr val="tx1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{</a:t>
                      </a:r>
                      <a:r>
                        <a:rPr lang="ko-KR" altLang="en-US" sz="900" i="0" b="0" strike="noStrike">
                          <a:solidFill>
                            <a:schemeClr val="tx1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옵션가격</a:t>
                      </a:r>
                      <a:r>
                        <a:rPr lang="en-US" altLang="ko-KR" sz="900" i="0" b="0" strike="noStrike">
                          <a:solidFill>
                            <a:schemeClr val="tx1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]</a:t>
                      </a:r>
                      <a:r>
                        <a:rPr lang="ko-KR" altLang="en-US" sz="900" i="0" b="0" strike="noStrike">
                          <a:solidFill>
                            <a:schemeClr val="tx1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원</a:t>
                      </a:r>
                    </a:p>
                  </a:txBody>
                  <a:tcPr marR="45720" marL="45720" anchor="ctr">
                    <a:lnL w="3175" cap="flat">
                      <a:noFill/>
                      <a:prstDash val="sysDot"/>
                      <a:round/>
                      <a:headEnd type="none"/>
                      <a:tailEnd type="none"/>
                    </a:lnL>
                    <a:lnR w="3175" cap="flat">
                      <a:noFill/>
                      <a:prstDash val="sysDot"/>
                      <a:round/>
                      <a:headEnd type="none"/>
                      <a:tailEnd type="none"/>
                    </a:lnR>
                    <a:lnT w="1270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900" i="0" b="0" strike="noStrike">
                          <a:solidFill>
                            <a:schemeClr val="tx1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{</a:t>
                      </a:r>
                      <a:r>
                        <a:rPr lang="ko-KR" altLang="en-US" sz="900" i="0" b="0" strike="noStrike">
                          <a:solidFill>
                            <a:schemeClr val="tx1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수량</a:t>
                      </a:r>
                      <a:r>
                        <a:rPr lang="en-US" altLang="ko-KR" sz="900" i="0" b="0" strike="noStrike">
                          <a:solidFill>
                            <a:schemeClr val="tx1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}</a:t>
                      </a:r>
                      <a:r>
                        <a:rPr lang="ko-KR" altLang="en-US" sz="900" i="0" b="0" strike="noStrike">
                          <a:solidFill>
                            <a:schemeClr val="tx1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개</a:t>
                      </a:r>
                    </a:p>
                  </a:txBody>
                  <a:tcPr marR="45720" marL="45720" anchor="ctr">
                    <a:lnL w="3175" cap="flat">
                      <a:noFill/>
                      <a:prstDash val="sysDot"/>
                      <a:round/>
                      <a:headEnd type="none"/>
                      <a:tailEnd type="none"/>
                    </a:lnL>
                    <a:lnR w="3175" cap="flat">
                      <a:noFill/>
                      <a:prstDash val="sysDot"/>
                      <a:round/>
                      <a:headEnd type="none"/>
                      <a:tailEnd type="none"/>
                    </a:lnR>
                    <a:lnT w="1270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>
                          <a:solidFill>
                            <a:srgbClr val="000000"/>
                          </a:solidFill>
                        </a:rPr>
                        <a:t>{</a:t>
                      </a:r>
                      <a:r>
                        <a:rPr lang="ko-KR" altLang="en-US" sz="900">
                          <a:solidFill>
                            <a:srgbClr val="000000"/>
                          </a:solidFill>
                        </a:rPr>
                        <a:t>상품가격</a:t>
                      </a:r>
                      <a:r>
                        <a:rPr lang="en-US" altLang="ko-KR" sz="900">
                          <a:solidFill>
                            <a:srgbClr val="000000"/>
                          </a:solidFill>
                        </a:rPr>
                        <a:t>+ </a:t>
                      </a:r>
                    </a:p>
                    <a:p>
                      <a:pPr algn="ctr"/>
                      <a:r>
                        <a:rPr lang="ko-KR" altLang="en-US" sz="900">
                          <a:solidFill>
                            <a:srgbClr val="000000"/>
                          </a:solidFill>
                        </a:rPr>
                        <a:t>옵션가격</a:t>
                      </a:r>
                      <a:r>
                        <a:rPr lang="en-US" altLang="ko-KR" sz="900">
                          <a:solidFill>
                            <a:srgbClr val="000000"/>
                          </a:solidFill>
                        </a:rPr>
                        <a:t>}</a:t>
                      </a:r>
                    </a:p>
                    <a:p>
                      <a:pPr algn="ctr"/>
                      <a:r>
                        <a:rPr lang="en-US" altLang="ko-KR" sz="900">
                          <a:solidFill>
                            <a:srgbClr val="000000"/>
                          </a:solidFill>
                        </a:rPr>
                        <a:t>*{</a:t>
                      </a:r>
                      <a:r>
                        <a:rPr lang="ko-KR" altLang="en-US" sz="900">
                          <a:solidFill>
                            <a:srgbClr val="000000"/>
                          </a:solidFill>
                        </a:rPr>
                        <a:t>수량</a:t>
                      </a:r>
                      <a:r>
                        <a:rPr lang="en-US" altLang="ko-KR" sz="900">
                          <a:solidFill>
                            <a:srgbClr val="000000"/>
                          </a:solidFill>
                        </a:rPr>
                        <a:t>}</a:t>
                      </a:r>
                      <a:r>
                        <a:rPr lang="ko-KR" altLang="en-US" sz="900">
                          <a:solidFill>
                            <a:srgbClr val="000000"/>
                          </a:solidFill>
                        </a:rPr>
                        <a:t>원</a:t>
                      </a:r>
                    </a:p>
                  </a:txBody>
                  <a:tcPr marR="45720" marL="45720" anchor="ctr">
                    <a:lnL w="3175" cap="flat">
                      <a:noFill/>
                      <a:prstDash val="sysDot"/>
                      <a:round/>
                      <a:headEnd type="none"/>
                      <a:tailEnd type="none"/>
                    </a:lnL>
                    <a:lnR w="3175" cap="flat">
                      <a:noFill/>
                      <a:prstDash val="sysDot"/>
                      <a:round/>
                      <a:headEnd type="none"/>
                      <a:tailEnd type="none"/>
                    </a:lnR>
                    <a:lnT w="1270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900" i="0" b="0" strike="noStrike">
                          <a:solidFill>
                            <a:schemeClr val="tx1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{</a:t>
                      </a:r>
                      <a:r>
                        <a:rPr lang="ko-KR" altLang="en-US" sz="900" i="0" b="0" strike="noStrike">
                          <a:solidFill>
                            <a:schemeClr val="tx1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적립급</a:t>
                      </a:r>
                      <a:r>
                        <a:rPr lang="en-US" altLang="ko-KR" sz="900" i="0" b="0" strike="noStrike">
                          <a:solidFill>
                            <a:schemeClr val="tx1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}</a:t>
                      </a:r>
                      <a:r>
                        <a:rPr lang="ko-KR" altLang="en-US" sz="900" i="0" b="0" strike="noStrike">
                          <a:solidFill>
                            <a:schemeClr val="tx1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원</a:t>
                      </a:r>
                    </a:p>
                  </a:txBody>
                  <a:tcPr marR="45720" marL="45720" anchor="ctr">
                    <a:lnL w="3175" cap="flat">
                      <a:noFill/>
                      <a:prstDash val="sysDot"/>
                      <a:round/>
                      <a:headEnd type="none"/>
                      <a:tailEnd type="none"/>
                    </a:lnL>
                    <a:lnR w="3175" cap="flat">
                      <a:noFill/>
                      <a:prstDash val="sysDot"/>
                      <a:round/>
                      <a:headEnd type="none"/>
                      <a:tailEnd type="none"/>
                    </a:lnR>
                    <a:lnT w="1270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</a:tr>
              <a:tr h="10265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900" i="0" b="0" strike="noStrike">
                          <a:solidFill>
                            <a:schemeClr val="tx1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1</a:t>
                      </a:r>
                    </a:p>
                  </a:txBody>
                  <a:tcPr marR="45720" marL="45720" anchor="ctr">
                    <a:lnL w="3175" cap="flat">
                      <a:noFill/>
                      <a:prstDash val="sysDot"/>
                      <a:round/>
                      <a:headEnd type="none"/>
                      <a:tailEnd type="none"/>
                    </a:lnL>
                    <a:lnR w="3175" cap="flat">
                      <a:noFill/>
                      <a:prstDash val="sysDot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  <a:tc>
                  <a:txBody>
                    <a:bodyPr/>
                    <a:lstStyle/>
                    <a:p>
                      <a:pPr algn="l" marL="0" indent="0" lvl="0" defTabSz="914400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sz="9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R="45720" marL="45720" anchor="ctr">
                    <a:lnL w="3175" cap="flat">
                      <a:noFill/>
                      <a:prstDash val="sysDot"/>
                      <a:round/>
                      <a:headEnd type="none"/>
                      <a:tailEnd type="none"/>
                    </a:lnL>
                    <a:lnR w="3175" cap="flat">
                      <a:noFill/>
                      <a:prstDash val="sysDot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  <a:tc>
                  <a:txBody>
                    <a:bodyPr/>
                    <a:lstStyle/>
                    <a:p>
                      <a:pPr algn="l" marL="0" indent="0" lvl="0" defTabSz="914400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맑은 고딕"/>
                          <a:ea typeface="+mn-ea"/>
                        </a:rPr>
                        <a:t>자수</a:t>
                      </a:r>
                      <a:r>
                        <a:rPr lang="en-US" altLang="en-US" sz="900" b="0">
                          <a:solidFill>
                            <a:schemeClr val="tx1"/>
                          </a:solidFill>
                          <a:latin typeface="맑은 고딕"/>
                          <a:ea typeface="+mn-ea"/>
                        </a:rPr>
                        <a:t> </a:t>
                      </a:r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맑은 고딕"/>
                          <a:ea typeface="+mn-ea"/>
                        </a:rPr>
                        <a:t>실크</a:t>
                      </a:r>
                      <a:r>
                        <a:rPr lang="en-US" altLang="en-US" sz="900" b="0">
                          <a:solidFill>
                            <a:schemeClr val="tx1"/>
                          </a:solidFill>
                          <a:latin typeface="맑은 고딕"/>
                          <a:ea typeface="+mn-ea"/>
                        </a:rPr>
                        <a:t> </a:t>
                      </a:r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맑은 고딕"/>
                          <a:ea typeface="+mn-ea"/>
                        </a:rPr>
                        <a:t>린넨</a:t>
                      </a:r>
                      <a:r>
                        <a:rPr lang="en-US" altLang="en-US" sz="900" b="0">
                          <a:solidFill>
                            <a:schemeClr val="tx1"/>
                          </a:solidFill>
                          <a:latin typeface="맑은 고딕"/>
                          <a:ea typeface="+mn-ea"/>
                        </a:rPr>
                        <a:t> </a:t>
                      </a:r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맑은 고딕"/>
                          <a:ea typeface="+mn-ea"/>
                        </a:rPr>
                        <a:t>브라우스</a:t>
                      </a:r>
                      <a:endParaRPr sz="900" b="0">
                        <a:solidFill>
                          <a:schemeClr val="tx1"/>
                        </a:solidFill>
                        <a:latin typeface="맑은 고딕"/>
                        <a:ea typeface="+mn-ea"/>
                      </a:endParaRPr>
                    </a:p>
                    <a:p>
                      <a:pPr algn="l" marL="0" indent="0" lvl="0" defTabSz="914400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sz="900" b="0">
                        <a:solidFill>
                          <a:schemeClr val="tx1"/>
                        </a:solidFill>
                        <a:latin typeface="맑은 고딕"/>
                        <a:ea typeface="+mn-ea"/>
                      </a:endParaRPr>
                    </a:p>
                    <a:p>
                      <a:pPr algn="l" marL="0" indent="0" lvl="0" defTabSz="914400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900" i="0" b="1" strike="noStrike">
                          <a:solidFill>
                            <a:schemeClr val="tx1"/>
                          </a:solidFill>
                          <a:effectLst xmlns:a="http://schemas.openxmlformats.org/drawingml/2006/main"/>
                          <a:latin typeface="맑은 고딕"/>
                          <a:ea typeface="+mn-ea"/>
                        </a:rPr>
                        <a:t>· </a:t>
                      </a:r>
                      <a:r>
                        <a:rPr lang="ko-KR" altLang="en-US" sz="900" i="0" b="0" strike="noStrike">
                          <a:solidFill>
                            <a:schemeClr val="tx1"/>
                          </a:solidFill>
                          <a:effectLst xmlns:a="http://schemas.openxmlformats.org/drawingml/2006/main"/>
                          <a:latin typeface="맑은 고딕"/>
                          <a:ea typeface="+mn-ea"/>
                        </a:rPr>
                        <a:t>색상</a:t>
                      </a:r>
                      <a:r>
                        <a:rPr lang="en-US" altLang="ko-KR" sz="900" i="0" b="0" strike="noStrike">
                          <a:solidFill>
                            <a:schemeClr val="tx1"/>
                          </a:solidFill>
                          <a:effectLst xmlns:a="http://schemas.openxmlformats.org/drawingml/2006/main"/>
                          <a:latin typeface="맑은 고딕"/>
                          <a:ea typeface="+mn-ea"/>
                        </a:rPr>
                        <a:t>: </a:t>
                      </a:r>
                    </a:p>
                    <a:p>
                      <a:pPr algn="l" marL="0" indent="0" lvl="0" defTabSz="914400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900" i="0" b="1" strike="noStrike">
                          <a:solidFill>
                            <a:schemeClr val="tx1"/>
                          </a:solidFill>
                          <a:effectLst xmlns:a="http://schemas.openxmlformats.org/drawingml/2006/main"/>
                          <a:latin typeface="맑은 고딕"/>
                          <a:ea typeface="+mn-ea"/>
                        </a:rPr>
                        <a:t>· </a:t>
                      </a:r>
                      <a:r>
                        <a:rPr lang="ko-KR" altLang="en-US" sz="900" i="0" b="0" strike="noStrike">
                          <a:solidFill>
                            <a:schemeClr val="tx1"/>
                          </a:solidFill>
                          <a:effectLst xmlns:a="http://schemas.openxmlformats.org/drawingml/2006/main"/>
                          <a:latin typeface="맑은 고딕"/>
                          <a:ea typeface="+mn-ea"/>
                        </a:rPr>
                        <a:t>디자인</a:t>
                      </a:r>
                      <a:r>
                        <a:rPr lang="en-US" altLang="ko-KR" sz="900" i="0" b="0" strike="noStrike">
                          <a:solidFill>
                            <a:schemeClr val="tx1"/>
                          </a:solidFill>
                          <a:effectLst xmlns:a="http://schemas.openxmlformats.org/drawingml/2006/main"/>
                          <a:latin typeface="맑은 고딕"/>
                          <a:ea typeface="+mn-ea"/>
                        </a:rPr>
                        <a:t>: </a:t>
                      </a:r>
                      <a:endParaRPr sz="900" i="0" b="0" strike="noStrike">
                        <a:solidFill>
                          <a:schemeClr val="tx1"/>
                        </a:solidFill>
                        <a:effectLst xmlns:a="http://schemas.openxmlformats.org/drawingml/2006/main"/>
                        <a:latin typeface="맑은 고딕"/>
                        <a:ea typeface="맑은 고딕"/>
                      </a:endParaRPr>
                    </a:p>
                  </a:txBody>
                  <a:tcPr marR="45720" marL="45720" anchor="ctr">
                    <a:lnL w="3175" cap="flat">
                      <a:noFill/>
                      <a:prstDash val="sysDot"/>
                      <a:round/>
                      <a:headEnd type="none"/>
                      <a:tailEnd type="none"/>
                    </a:lnL>
                    <a:lnR w="3175" cap="flat">
                      <a:noFill/>
                      <a:prstDash val="sysDot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900" i="0" b="0" strike="noStrike">
                          <a:solidFill>
                            <a:schemeClr val="tx1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20,000</a:t>
                      </a:r>
                      <a:r>
                        <a:rPr lang="ko-KR" altLang="en-US" sz="900" i="0" b="0" strike="noStrike">
                          <a:solidFill>
                            <a:schemeClr val="tx1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원</a:t>
                      </a:r>
                      <a:endParaRPr sz="900" i="0" b="0" strike="noStrike">
                        <a:solidFill>
                          <a:schemeClr val="tx1"/>
                        </a:solidFill>
                        <a:effectLst xmlns:a="http://schemas.openxmlformats.org/drawingml/2006/main"/>
                        <a:latin typeface="맑은 고딕"/>
                        <a:ea typeface="맑은 고딕"/>
                      </a:endParaRPr>
                    </a:p>
                    <a:p>
                      <a:pPr algn="ctr" marL="0" indent="0" lvl="0" defTabSz="914400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sz="900" i="0" b="0" strike="noStrike">
                        <a:solidFill>
                          <a:schemeClr val="tx1"/>
                        </a:solidFill>
                        <a:effectLst xmlns:a="http://schemas.openxmlformats.org/drawingml/2006/main"/>
                        <a:latin typeface="맑은 고딕"/>
                        <a:ea typeface="맑은 고딕"/>
                      </a:endParaRPr>
                    </a:p>
                    <a:p>
                      <a:pPr algn="ctr" marL="0" indent="0" lvl="0" defTabSz="914400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900" i="0" b="0" strike="noStrike">
                          <a:solidFill>
                            <a:schemeClr val="tx1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-</a:t>
                      </a:r>
                    </a:p>
                    <a:p>
                      <a:pPr algn="ctr" marL="0" indent="0" lvl="0" defTabSz="914400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900" i="0" b="0" strike="noStrike">
                          <a:solidFill>
                            <a:schemeClr val="tx1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2,000</a:t>
                      </a:r>
                      <a:r>
                        <a:rPr lang="ko-KR" altLang="en-US" sz="900" i="0" b="0" strike="noStrike">
                          <a:solidFill>
                            <a:schemeClr val="tx1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원</a:t>
                      </a:r>
                    </a:p>
                  </a:txBody>
                  <a:tcPr marR="45720" marL="45720" anchor="ctr">
                    <a:lnL w="3175" cap="flat">
                      <a:noFill/>
                      <a:prstDash val="sysDot"/>
                      <a:round/>
                      <a:headEnd type="none"/>
                      <a:tailEnd type="none"/>
                    </a:lnL>
                    <a:lnR w="3175" cap="flat">
                      <a:noFill/>
                      <a:prstDash val="sysDot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900" i="0" b="0" strike="noStrike">
                          <a:solidFill>
                            <a:schemeClr val="tx1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1</a:t>
                      </a:r>
                      <a:r>
                        <a:rPr lang="ko-KR" altLang="en-US" sz="900" i="0" b="0" strike="noStrike">
                          <a:solidFill>
                            <a:schemeClr val="tx1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개</a:t>
                      </a:r>
                    </a:p>
                  </a:txBody>
                  <a:tcPr marR="45720" marL="45720" anchor="ctr">
                    <a:lnL w="3175" cap="flat">
                      <a:noFill/>
                      <a:prstDash val="sysDot"/>
                      <a:round/>
                      <a:headEnd type="none"/>
                      <a:tailEnd type="none"/>
                    </a:lnL>
                    <a:lnR w="3175" cap="flat">
                      <a:noFill/>
                      <a:prstDash val="sysDot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900" i="0" b="0" strike="noStrike">
                          <a:solidFill>
                            <a:schemeClr val="tx1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22,000</a:t>
                      </a:r>
                      <a:r>
                        <a:rPr lang="ko-KR" altLang="en-US" sz="900" i="0" b="0" strike="noStrike">
                          <a:solidFill>
                            <a:schemeClr val="tx1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원</a:t>
                      </a:r>
                    </a:p>
                  </a:txBody>
                  <a:tcPr marR="45720" marL="45720" anchor="ctr">
                    <a:lnL w="3175" cap="flat">
                      <a:noFill/>
                      <a:prstDash val="sysDot"/>
                      <a:round/>
                      <a:headEnd type="none"/>
                      <a:tailEnd type="none"/>
                    </a:lnL>
                    <a:lnR w="3175" cap="flat">
                      <a:noFill/>
                      <a:prstDash val="sysDot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900" i="0" b="0" strike="noStrike">
                          <a:solidFill>
                            <a:schemeClr val="tx1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220</a:t>
                      </a:r>
                      <a:r>
                        <a:rPr lang="ko-KR" altLang="en-US" sz="900" i="0" b="0" strike="noStrike">
                          <a:solidFill>
                            <a:schemeClr val="tx1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원</a:t>
                      </a:r>
                    </a:p>
                  </a:txBody>
                  <a:tcPr marR="45720" marL="45720" anchor="ctr">
                    <a:lnL w="3175" cap="flat">
                      <a:noFill/>
                      <a:prstDash val="sysDot"/>
                      <a:round/>
                      <a:headEnd type="none"/>
                      <a:tailEnd type="none"/>
                    </a:lnL>
                    <a:lnR w="3175" cap="flat">
                      <a:noFill/>
                      <a:prstDash val="sysDot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1712640" y="3064801"/>
          <a:ext cx="607208" cy="823331"/>
        </p:xfrm>
        <a:graphic>
          <a:graphicData uri="http://schemas.openxmlformats.org/drawingml/2006/table">
            <a:tbl>
              <a:tblPr/>
              <a:tblGrid>
                <a:gridCol w="607208"/>
              </a:tblGrid>
              <a:tr h="823331">
                <a:tc>
                  <a:txBody>
                    <a:bodyPr/>
                    <a:lstStyle/>
                    <a:p>
                      <a:pPr latinLnBrk="1"/>
                      <a:endParaRPr sz="900">
                        <a:latin typeface="맑은 고딕"/>
                        <a:ea typeface="맑은 고딕"/>
                      </a:endParaRPr>
                    </a:p>
                  </a:txBody>
                  <a:tcPr marT="22687" marR="45373" marL="45373" marB="22687">
                    <a:lnL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1712640" y="4070475"/>
          <a:ext cx="607208" cy="823331"/>
        </p:xfrm>
        <a:graphic>
          <a:graphicData uri="http://schemas.openxmlformats.org/drawingml/2006/table">
            <a:tbl>
              <a:tblPr/>
              <a:tblGrid>
                <a:gridCol w="607208"/>
              </a:tblGrid>
              <a:tr h="823331">
                <a:tc>
                  <a:txBody>
                    <a:bodyPr/>
                    <a:lstStyle/>
                    <a:p>
                      <a:pPr latinLnBrk="1"/>
                      <a:endParaRPr sz="900">
                        <a:latin typeface="맑은 고딕"/>
                        <a:ea typeface="맑은 고딕"/>
                      </a:endParaRPr>
                    </a:p>
                  </a:txBody>
                  <a:tcPr marT="22687" marR="45373" marL="45373" marB="22687">
                    <a:lnL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slide5_shape1"/>
          <p:cNvSpPr/>
          <p:nvPr/>
        </p:nvSpPr>
        <p:spPr>
          <a:xfrm>
            <a:off x="7686674" y="-203267"/>
            <a:ext cx="1574030" cy="6277694"/>
          </a:xfrm>
          <a:prstGeom prst="rect">
            <a:avLst/>
          </a:prstGeom>
          <a:noFill/>
          <a:ln w="127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t"/>
          <a:lstStyle/>
          <a:p>
            <a:pPr algn="l" marL="0">
              <a:lnSpc>
                <a:spcPct val="100000"/>
              </a:lnSpc>
              <a:buNone/>
            </a:pPr>
            <a:r>
              <a:rPr altLang="ko-KR" sz="1800">
                <a:latin typeface="+mn-ea"/>
                <a:ea typeface="+mn-ea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900" b="1">
                <a:solidFill>
                  <a:srgbClr val="000000"/>
                </a:solidFill>
                <a:latin typeface="+mn-cs"/>
              </a:rPr>
              <a:t>[1] </a:t>
            </a:r>
            <a:r>
              <a:rPr lang="ko-KR" altLang="ko-KR" sz="900" b="1">
                <a:solidFill>
                  <a:srgbClr val="000000"/>
                </a:solidFill>
                <a:ea typeface="+mn-cs"/>
              </a:rPr>
              <a:t>주문번호</a:t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900">
                <a:solidFill>
                  <a:srgbClr val="000000"/>
                </a:solidFill>
                <a:latin typeface="+mn-cs"/>
              </a:rPr>
              <a:t>- 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구성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: 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년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+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월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+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일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+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주문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 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순번</a:t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900" b="1">
                <a:solidFill>
                  <a:srgbClr val="000000"/>
                </a:solidFill>
                <a:latin typeface="+mn-cs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900" b="1">
                <a:solidFill>
                  <a:srgbClr val="000000"/>
                </a:solidFill>
                <a:latin typeface="+mn-cs"/>
              </a:rPr>
              <a:t>[2] </a:t>
            </a:r>
            <a:r>
              <a:rPr lang="ko-KR" altLang="ko-KR" sz="900" b="1">
                <a:solidFill>
                  <a:srgbClr val="000000"/>
                </a:solidFill>
                <a:ea typeface="+mn-cs"/>
              </a:rPr>
              <a:t>결제</a:t>
            </a:r>
            <a:r>
              <a:rPr lang="en-US" altLang="ko-KR" sz="900" b="1">
                <a:solidFill>
                  <a:srgbClr val="000000"/>
                </a:solidFill>
                <a:latin typeface="+mn-cs"/>
              </a:rPr>
              <a:t> </a:t>
            </a:r>
            <a:r>
              <a:rPr lang="ko-KR" altLang="ko-KR" sz="900" b="1">
                <a:solidFill>
                  <a:srgbClr val="000000"/>
                </a:solidFill>
                <a:ea typeface="+mn-cs"/>
              </a:rPr>
              <a:t>상태</a:t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900">
                <a:solidFill>
                  <a:srgbClr val="000000"/>
                </a:solidFill>
                <a:latin typeface="+mn-cs"/>
              </a:rPr>
              <a:t>- 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결제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 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모듈로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 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결제한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 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경우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 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‘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결제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 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완료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’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 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표기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, 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무통장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 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입금으로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 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주문한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 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경우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 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‘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입금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 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전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’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 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표기</a:t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900">
                <a:solidFill>
                  <a:srgbClr val="000000"/>
                </a:solidFill>
                <a:latin typeface="+mn-cs"/>
              </a:rPr>
              <a:t>- 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선택값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: 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입금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 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전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, 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결제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 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완료</a:t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900" b="1">
                <a:solidFill>
                  <a:srgbClr val="000000"/>
                </a:solidFill>
                <a:latin typeface="+mn-cs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900" b="1">
                <a:solidFill>
                  <a:srgbClr val="000000"/>
                </a:solidFill>
                <a:latin typeface="+mn-cs"/>
              </a:rPr>
              <a:t>[3] </a:t>
            </a:r>
            <a:r>
              <a:rPr lang="ko-KR" altLang="ko-KR" sz="900" b="1">
                <a:solidFill>
                  <a:srgbClr val="000000"/>
                </a:solidFill>
                <a:ea typeface="+mn-cs"/>
              </a:rPr>
              <a:t>주문</a:t>
            </a:r>
            <a:r>
              <a:rPr lang="en-US" altLang="ko-KR" sz="900" b="1">
                <a:solidFill>
                  <a:srgbClr val="000000"/>
                </a:solidFill>
                <a:latin typeface="+mn-cs"/>
              </a:rPr>
              <a:t> </a:t>
            </a:r>
            <a:r>
              <a:rPr lang="ko-KR" altLang="ko-KR" sz="900" b="1">
                <a:solidFill>
                  <a:srgbClr val="000000"/>
                </a:solidFill>
                <a:ea typeface="+mn-cs"/>
              </a:rPr>
              <a:t>처리</a:t>
            </a:r>
            <a:r>
              <a:rPr lang="en-US" altLang="ko-KR" sz="900" b="1">
                <a:solidFill>
                  <a:srgbClr val="000000"/>
                </a:solidFill>
                <a:latin typeface="+mn-cs"/>
              </a:rPr>
              <a:t> </a:t>
            </a:r>
            <a:r>
              <a:rPr lang="ko-KR" altLang="ko-KR" sz="900" b="1">
                <a:solidFill>
                  <a:srgbClr val="000000"/>
                </a:solidFill>
                <a:ea typeface="+mn-cs"/>
              </a:rPr>
              <a:t>상태</a:t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900">
                <a:solidFill>
                  <a:srgbClr val="000000"/>
                </a:solidFill>
                <a:latin typeface="+mn-cs"/>
              </a:rPr>
              <a:t>- 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선택값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: 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주문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 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확인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 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전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, 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배송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 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준비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 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중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,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배송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 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중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, 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배송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 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완료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, 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주문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 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취소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(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수동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 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조정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)</a:t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900" b="1">
                <a:solidFill>
                  <a:srgbClr val="000000"/>
                </a:solidFill>
                <a:latin typeface="+mn-cs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900" b="1">
                <a:solidFill>
                  <a:srgbClr val="000000"/>
                </a:solidFill>
                <a:latin typeface="+mn-cs"/>
              </a:rPr>
              <a:t>[4] </a:t>
            </a:r>
            <a:r>
              <a:rPr lang="ko-KR" altLang="ko-KR" sz="900" b="1">
                <a:solidFill>
                  <a:srgbClr val="000000"/>
                </a:solidFill>
                <a:ea typeface="+mn-cs"/>
              </a:rPr>
              <a:t>운송장번호</a:t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900">
                <a:solidFill>
                  <a:srgbClr val="000000"/>
                </a:solidFill>
                <a:latin typeface="+mn-cs"/>
              </a:rPr>
              <a:t>- 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선택값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: 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우체국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, KGB, 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한진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, 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로젠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, CJ, 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대한통운</a:t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900">
                <a:solidFill>
                  <a:srgbClr val="000000"/>
                </a:solidFill>
                <a:latin typeface="+mn-cs"/>
              </a:rPr>
              <a:t>- 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운송장번호는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 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숫자만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 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입력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 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가능</a:t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900">
                <a:solidFill>
                  <a:srgbClr val="000000"/>
                </a:solidFill>
                <a:latin typeface="+mn-cs"/>
              </a:rPr>
              <a:t>- [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배송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 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조회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]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 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클릭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: 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배송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 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현황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 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팝업</a:t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900">
                <a:solidFill>
                  <a:srgbClr val="000000"/>
                </a:solidFill>
                <a:latin typeface="+mn-cs"/>
              </a:rPr>
              <a:t>※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 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택배사의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 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배송추적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 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API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연동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 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필요</a:t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900" b="1">
                <a:solidFill>
                  <a:srgbClr val="000000"/>
                </a:solidFill>
                <a:latin typeface="+mn-cs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900" b="1">
                <a:solidFill>
                  <a:srgbClr val="000000"/>
                </a:solidFill>
                <a:latin typeface="+mn-cs"/>
              </a:rPr>
              <a:t>[5] </a:t>
            </a:r>
            <a:r>
              <a:rPr lang="ko-KR" altLang="ko-KR" sz="900" b="1">
                <a:solidFill>
                  <a:srgbClr val="000000"/>
                </a:solidFill>
                <a:ea typeface="+mn-cs"/>
              </a:rPr>
              <a:t>교환</a:t>
            </a:r>
            <a:r>
              <a:rPr lang="en-US" altLang="ko-KR" sz="900" b="1">
                <a:solidFill>
                  <a:srgbClr val="000000"/>
                </a:solidFill>
                <a:latin typeface="+mn-cs"/>
              </a:rPr>
              <a:t> </a:t>
            </a:r>
            <a:r>
              <a:rPr lang="ko-KR" altLang="ko-KR" sz="900" b="1">
                <a:solidFill>
                  <a:srgbClr val="000000"/>
                </a:solidFill>
                <a:ea typeface="+mn-cs"/>
              </a:rPr>
              <a:t>진행</a:t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900">
                <a:solidFill>
                  <a:srgbClr val="000000"/>
                </a:solidFill>
                <a:latin typeface="+mn-cs"/>
              </a:rPr>
              <a:t>- 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클릭하면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 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[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주문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 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처리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 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상태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]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가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 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‘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주문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 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확인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 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전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’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 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상태로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 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돌아가며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, 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교환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 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이력이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 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남음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(12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쪽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 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참고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)</a:t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900" b="1">
                <a:solidFill>
                  <a:srgbClr val="000000"/>
                </a:solidFill>
                <a:latin typeface="+mn-cs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900" b="1">
                <a:solidFill>
                  <a:srgbClr val="000000"/>
                </a:solidFill>
                <a:latin typeface="+mn-cs"/>
              </a:rPr>
              <a:t>[6]</a:t>
            </a:r>
            <a:r>
              <a:rPr lang="en-US" altLang="ko-KR" sz="900" b="1">
                <a:solidFill>
                  <a:srgbClr val="000000"/>
                </a:solidFill>
                <a:latin typeface="+mn-cs"/>
              </a:rPr>
              <a:t> </a:t>
            </a:r>
            <a:r>
              <a:rPr lang="ko-KR" altLang="ko-KR" sz="900" b="1">
                <a:solidFill>
                  <a:srgbClr val="000000"/>
                </a:solidFill>
                <a:ea typeface="+mn-cs"/>
              </a:rPr>
              <a:t>주문</a:t>
            </a:r>
            <a:r>
              <a:rPr lang="en-US" altLang="ko-KR" sz="900" b="1">
                <a:solidFill>
                  <a:srgbClr val="000000"/>
                </a:solidFill>
                <a:latin typeface="+mn-cs"/>
              </a:rPr>
              <a:t> </a:t>
            </a:r>
            <a:r>
              <a:rPr lang="ko-KR" altLang="ko-KR" sz="900" b="1">
                <a:solidFill>
                  <a:srgbClr val="000000"/>
                </a:solidFill>
                <a:ea typeface="+mn-cs"/>
              </a:rPr>
              <a:t>취소하기</a:t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900">
                <a:solidFill>
                  <a:srgbClr val="000000"/>
                </a:solidFill>
                <a:latin typeface="+mn-cs"/>
              </a:rPr>
              <a:t>- 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클릭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: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 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Confirm(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‘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주문을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 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취소하시겠습니까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?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’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)</a:t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900">
                <a:solidFill>
                  <a:srgbClr val="000000"/>
                </a:solidFill>
                <a:latin typeface="+mn-cs"/>
              </a:rPr>
              <a:t>(1) [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예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] 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클릭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 </a:t>
            </a:r>
            <a:r>
              <a:rPr lang="en-US" altLang="ko-KR" sz="900">
                <a:solidFill>
                  <a:srgbClr val="000000"/>
                </a:solidFill>
                <a:sym typeface="+mn-cs"/>
              </a:rPr>
              <a:t>→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 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alert (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‘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주문이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 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취소되었습니다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.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’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). 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해당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 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주문은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 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[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주문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 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관리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 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&gt; 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주문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 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취소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]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 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목록으로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 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이동</a:t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900">
                <a:solidFill>
                  <a:srgbClr val="000000"/>
                </a:solidFill>
                <a:latin typeface="+mn-cs"/>
              </a:rPr>
              <a:t>(2)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 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[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아니오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] 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클릭</a:t>
            </a:r>
            <a:r>
              <a:rPr lang="en-US" altLang="ko-KR" sz="900">
                <a:solidFill>
                  <a:srgbClr val="000000"/>
                </a:solidFill>
                <a:sym typeface="+mn-cs"/>
              </a:rPr>
              <a:t>→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 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Confirm 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닫힘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. </a:t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900" b="1">
                <a:solidFill>
                  <a:srgbClr val="000000"/>
                </a:solidFill>
                <a:latin typeface="+mn-cs"/>
              </a:rPr>
              <a:t>[7] </a:t>
            </a:r>
            <a:r>
              <a:rPr lang="ko-KR" altLang="ko-KR" sz="900" b="1">
                <a:solidFill>
                  <a:srgbClr val="000000"/>
                </a:solidFill>
                <a:ea typeface="+mn-cs"/>
              </a:rPr>
              <a:t>주문한</a:t>
            </a:r>
            <a:r>
              <a:rPr lang="en-US" altLang="ko-KR" sz="900" b="1">
                <a:solidFill>
                  <a:srgbClr val="000000"/>
                </a:solidFill>
                <a:latin typeface="+mn-cs"/>
              </a:rPr>
              <a:t> </a:t>
            </a:r>
            <a:r>
              <a:rPr lang="ko-KR" altLang="ko-KR" sz="900" b="1">
                <a:solidFill>
                  <a:srgbClr val="000000"/>
                </a:solidFill>
                <a:ea typeface="+mn-cs"/>
              </a:rPr>
              <a:t>상품</a:t>
            </a:r>
            <a:r>
              <a:rPr lang="en-US" altLang="ko-KR" sz="900" b="1">
                <a:solidFill>
                  <a:srgbClr val="000000"/>
                </a:solidFill>
                <a:latin typeface="+mn-cs"/>
              </a:rPr>
              <a:t> </a:t>
            </a:r>
            <a:r>
              <a:rPr lang="ko-KR" altLang="ko-KR" sz="900" b="1">
                <a:solidFill>
                  <a:srgbClr val="000000"/>
                </a:solidFill>
                <a:ea typeface="+mn-cs"/>
              </a:rPr>
              <a:t>리스트</a:t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900">
                <a:solidFill>
                  <a:srgbClr val="000000"/>
                </a:solidFill>
                <a:latin typeface="+mn-cs"/>
              </a:rPr>
              <a:t>- 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주문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 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상품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 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표기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(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기획안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 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참조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)</a:t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900">
                <a:solidFill>
                  <a:srgbClr val="000000"/>
                </a:solidFill>
                <a:latin typeface="+mn-cs"/>
              </a:rPr>
              <a:t>- 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옵션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 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수정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 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가능</a:t>
            </a:r>
          </a:p>
          <a:p>
            <a:pPr algn="l" marL="0">
              <a:lnSpc>
                <a:spcPct val="100000"/>
              </a:lnSpc>
              <a:buNone/>
            </a:pPr>
            <a:r>
              <a:rPr altLang="ko-KR" sz="1800">
                <a:latin typeface="+mn-ea"/>
                <a:ea typeface="+mn-ea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900" b="1">
                <a:solidFill>
                  <a:srgbClr val="000000"/>
                </a:solidFill>
                <a:latin typeface="+mn-cs"/>
              </a:rPr>
              <a:t>[8] </a:t>
            </a:r>
            <a:r>
              <a:rPr lang="ko-KR" altLang="ko-KR" sz="900" b="1">
                <a:solidFill>
                  <a:srgbClr val="000000"/>
                </a:solidFill>
                <a:ea typeface="+mn-cs"/>
              </a:rPr>
              <a:t>배송</a:t>
            </a:r>
            <a:r>
              <a:rPr lang="en-US" altLang="ko-KR" sz="900" b="1">
                <a:solidFill>
                  <a:srgbClr val="000000"/>
                </a:solidFill>
                <a:latin typeface="+mn-cs"/>
              </a:rPr>
              <a:t> </a:t>
            </a:r>
            <a:r>
              <a:rPr lang="ko-KR" altLang="ko-KR" sz="900" b="1">
                <a:solidFill>
                  <a:srgbClr val="000000"/>
                </a:solidFill>
                <a:ea typeface="+mn-cs"/>
              </a:rPr>
              <a:t>정보</a:t>
            </a:r>
            <a:r>
              <a:rPr lang="en-US" altLang="ko-KR" sz="900" b="1">
                <a:solidFill>
                  <a:srgbClr val="000000"/>
                </a:solidFill>
                <a:latin typeface="+mn-cs"/>
              </a:rPr>
              <a:t> </a:t>
            </a:r>
            <a:r>
              <a:rPr lang="en-US" altLang="ko-KR" sz="900" b="1">
                <a:solidFill>
                  <a:srgbClr val="000000"/>
                </a:solidFill>
                <a:latin typeface="+mn-cs"/>
              </a:rPr>
              <a:t>- </a:t>
            </a:r>
            <a:r>
              <a:rPr lang="ko-KR" altLang="ko-KR" sz="900" b="1">
                <a:solidFill>
                  <a:srgbClr val="000000"/>
                </a:solidFill>
                <a:ea typeface="+mn-cs"/>
              </a:rPr>
              <a:t>주문자</a:t>
            </a:r>
            <a:r>
              <a:rPr lang="en-US" altLang="ko-KR" sz="900" b="1">
                <a:solidFill>
                  <a:srgbClr val="000000"/>
                </a:solidFill>
                <a:latin typeface="+mn-cs"/>
              </a:rPr>
              <a:t> </a:t>
            </a:r>
            <a:r>
              <a:rPr lang="ko-KR" altLang="ko-KR" sz="900" b="1">
                <a:solidFill>
                  <a:srgbClr val="000000"/>
                </a:solidFill>
                <a:ea typeface="+mn-cs"/>
              </a:rPr>
              <a:t>정보</a:t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900">
                <a:solidFill>
                  <a:srgbClr val="000000"/>
                </a:solidFill>
                <a:latin typeface="+mn-cs"/>
              </a:rPr>
              <a:t>- 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주문한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 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회원의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 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이름과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 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휴대폰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 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번호</a:t>
            </a:r>
            <a:r>
              <a:rPr lang="en-US" altLang="ko-KR" sz="900">
                <a:solidFill>
                  <a:srgbClr val="000000"/>
                </a:solidFill>
                <a:latin typeface="+mn-cs"/>
              </a:rPr>
              <a:t> </a:t>
            </a:r>
            <a:r>
              <a:rPr lang="ko-KR" altLang="ko-KR" sz="900">
                <a:solidFill>
                  <a:srgbClr val="000000"/>
                </a:solidFill>
                <a:ea typeface="+mn-cs"/>
              </a:rPr>
              <a:t>표기</a:t>
            </a:r>
          </a:p>
        </p:txBody>
      </p:sp>
      <p:sp>
        <p:nvSpPr>
          <p:cNvPr id="8" name="slide5_shape2"/>
          <p:cNvSpPr/>
          <p:nvPr/>
        </p:nvSpPr>
        <p:spPr>
          <a:xfrm>
            <a:off x="1285455" y="616153"/>
            <a:ext cx="45719" cy="144016"/>
          </a:xfrm>
          <a:prstGeom prst="rect">
            <a:avLst/>
          </a:prstGeom>
          <a:solidFill>
            <a:srgbClr val="ffffff">
              <a:lumMod val="85000"/>
            </a:srgbClr>
          </a:solidFill>
          <a:ln w="9525">
            <a:noFill/>
            <a:round/>
          </a:ln>
        </p:spPr>
        <p:txBody>
          <a:bodyPr wrap="none" lIns="36000" tIns="36000" rIns="36000" bIns="36000" anchor="ctr"/>
          <a:lstStyle/>
          <a:p>
            <a:pPr algn="ctr" marL="0" defTabSz="914400" latinLnBrk="1"/>
            <a:endParaRPr sz="10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lide5_shape3"/>
          <p:cNvSpPr/>
          <p:nvPr/>
        </p:nvSpPr>
        <p:spPr>
          <a:xfrm>
            <a:off x="1276350" y="1164158"/>
            <a:ext cx="6410325" cy="1000125"/>
          </a:xfrm>
          <a:prstGeom prst="rect">
            <a:avLst/>
          </a:prstGeom>
          <a:noFill/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  <p:txBody>
          <a:bodyPr wrap="none" lIns="36000" tIns="36000" rIns="36000" bIns="36000" anchor="ctr"/>
          <a:lstStyle/>
          <a:p>
            <a:pPr algn="ctr" marL="0" defTabSz="914400" latinLnBrk="1"/>
            <a:endParaRPr sz="10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slide5_shape4"/>
          <p:cNvSpPr/>
          <p:nvPr/>
        </p:nvSpPr>
        <p:spPr>
          <a:xfrm>
            <a:off x="1276913" y="2412330"/>
            <a:ext cx="642805" cy="153888"/>
          </a:xfrm>
          <a:prstGeom prst="rect">
            <a:avLst/>
          </a:prstGeom>
          <a:noFill/>
        </p:spPr>
        <p:txBody>
          <a:bodyPr wrap="none" lIns="0" tIns="0" rIns="0" bIns="0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10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| </a:t>
            </a:r>
            <a:r>
              <a:rPr lang="ko-KR" altLang="en-US" sz="10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주문</a:t>
            </a:r>
            <a:r>
              <a:rPr lang="en-US" altLang="en-US" sz="10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0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상품</a:t>
            </a:r>
          </a:p>
        </p:txBody>
      </p:sp>
      <p:sp>
        <p:nvSpPr>
          <p:cNvPr id="11" name="slide5_shape5"/>
          <p:cNvSpPr/>
          <p:nvPr/>
        </p:nvSpPr>
        <p:spPr>
          <a:xfrm>
            <a:off x="1385307" y="1227192"/>
            <a:ext cx="1857478" cy="230832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900" b="1" kern="1200">
                <a:solidFill>
                  <a:srgbClr val="000000"/>
                </a:solidFill>
                <a:latin typeface="+mj-lt"/>
                <a:ea typeface="+mn-ea"/>
                <a:cs typeface="+mn-cs"/>
              </a:rPr>
              <a:t>주문일</a:t>
            </a:r>
            <a:r>
              <a:rPr lang="en-US" altLang="en-US" sz="900" b="1" kern="1200">
                <a:solidFill>
                  <a:srgbClr val="000000"/>
                </a:solidFill>
                <a:latin typeface="+mj-lt"/>
                <a:ea typeface="+mn-ea"/>
                <a:cs typeface="+mn-cs"/>
              </a:rPr>
              <a:t> </a:t>
            </a:r>
            <a:r>
              <a:rPr lang="en-US" altLang="ko-KR" sz="900" kern="1200">
                <a:solidFill>
                  <a:srgbClr val="000000"/>
                </a:solidFill>
                <a:latin typeface="+mj-lt"/>
                <a:ea typeface="+mn-ea"/>
                <a:cs typeface="+mn-cs"/>
              </a:rPr>
              <a:t>: {</a:t>
            </a:r>
            <a:r>
              <a:rPr lang="ko-KR" altLang="en-US" sz="900" kern="1200">
                <a:solidFill>
                  <a:srgbClr val="000000"/>
                </a:solidFill>
                <a:latin typeface="+mj-lt"/>
                <a:ea typeface="+mn-ea"/>
                <a:cs typeface="+mn-cs"/>
              </a:rPr>
              <a:t>년</a:t>
            </a:r>
            <a:r>
              <a:rPr lang="en-US" altLang="ko-KR" sz="900" kern="1200">
                <a:solidFill>
                  <a:srgbClr val="000000"/>
                </a:solidFill>
                <a:latin typeface="+mj-lt"/>
                <a:ea typeface="+mn-ea"/>
                <a:cs typeface="+mn-cs"/>
              </a:rPr>
              <a:t>, </a:t>
            </a:r>
            <a:r>
              <a:rPr lang="ko-KR" altLang="en-US" sz="900" kern="1200">
                <a:solidFill>
                  <a:srgbClr val="000000"/>
                </a:solidFill>
                <a:latin typeface="+mj-lt"/>
                <a:ea typeface="+mn-ea"/>
                <a:cs typeface="+mn-cs"/>
              </a:rPr>
              <a:t>월</a:t>
            </a:r>
            <a:r>
              <a:rPr lang="en-US" altLang="ko-KR" sz="900" kern="1200">
                <a:solidFill>
                  <a:srgbClr val="000000"/>
                </a:solidFill>
                <a:latin typeface="+mj-lt"/>
                <a:ea typeface="+mn-ea"/>
                <a:cs typeface="+mn-cs"/>
              </a:rPr>
              <a:t>, </a:t>
            </a:r>
            <a:r>
              <a:rPr lang="ko-KR" altLang="en-US" sz="900" kern="1200">
                <a:solidFill>
                  <a:srgbClr val="000000"/>
                </a:solidFill>
                <a:latin typeface="+mj-lt"/>
                <a:ea typeface="+mn-ea"/>
                <a:cs typeface="+mn-cs"/>
              </a:rPr>
              <a:t>일</a:t>
            </a:r>
            <a:r>
              <a:rPr lang="en-US" altLang="ko-KR" sz="900" kern="1200">
                <a:solidFill>
                  <a:srgbClr val="000000"/>
                </a:solidFill>
                <a:latin typeface="+mj-lt"/>
                <a:ea typeface="+mn-ea"/>
                <a:cs typeface="+mn-cs"/>
              </a:rPr>
              <a:t>, </a:t>
            </a:r>
            <a:r>
              <a:rPr lang="ko-KR" altLang="en-US" sz="900" kern="1200">
                <a:solidFill>
                  <a:srgbClr val="000000"/>
                </a:solidFill>
                <a:latin typeface="+mj-lt"/>
                <a:ea typeface="+mn-ea"/>
                <a:cs typeface="+mn-cs"/>
              </a:rPr>
              <a:t>시</a:t>
            </a:r>
            <a:r>
              <a:rPr lang="en-US" altLang="ko-KR" sz="900" kern="1200">
                <a:solidFill>
                  <a:srgbClr val="000000"/>
                </a:solidFill>
                <a:latin typeface="+mj-lt"/>
                <a:ea typeface="+mn-ea"/>
                <a:cs typeface="+mn-cs"/>
              </a:rPr>
              <a:t>, </a:t>
            </a:r>
            <a:r>
              <a:rPr lang="ko-KR" altLang="en-US" sz="900" kern="1200">
                <a:solidFill>
                  <a:srgbClr val="000000"/>
                </a:solidFill>
                <a:latin typeface="+mj-lt"/>
                <a:ea typeface="+mn-ea"/>
                <a:cs typeface="+mn-cs"/>
              </a:rPr>
              <a:t>분</a:t>
            </a:r>
            <a:r>
              <a:rPr lang="en-US" altLang="ko-KR" sz="900" kern="1200">
                <a:solidFill>
                  <a:srgbClr val="000000"/>
                </a:solidFill>
                <a:latin typeface="+mj-lt"/>
                <a:ea typeface="+mn-ea"/>
                <a:cs typeface="+mn-cs"/>
              </a:rPr>
              <a:t>, </a:t>
            </a:r>
            <a:r>
              <a:rPr lang="ko-KR" altLang="en-US" sz="900" kern="1200">
                <a:solidFill>
                  <a:srgbClr val="000000"/>
                </a:solidFill>
                <a:latin typeface="+mj-lt"/>
                <a:ea typeface="+mn-ea"/>
                <a:cs typeface="+mn-cs"/>
              </a:rPr>
              <a:t>초</a:t>
            </a:r>
            <a:r>
              <a:rPr lang="en-US" altLang="ko-KR" sz="900" kern="1200">
                <a:solidFill>
                  <a:srgbClr val="000000"/>
                </a:solidFill>
                <a:latin typeface="+mj-lt"/>
                <a:ea typeface="+mn-ea"/>
                <a:cs typeface="+mn-cs"/>
              </a:rPr>
              <a:t>}</a:t>
            </a:r>
            <a:endParaRPr sz="900" kern="1200">
              <a:solidFill>
                <a:srgbClr val="00000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2" name="slide5_shape6"/>
          <p:cNvSpPr/>
          <p:nvPr/>
        </p:nvSpPr>
        <p:spPr>
          <a:xfrm>
            <a:off x="3416673" y="1850254"/>
            <a:ext cx="2184399" cy="244250"/>
          </a:xfrm>
          <a:prstGeom prst="rect">
            <a:avLst/>
          </a:prstGeom>
          <a:noFill/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  <p:txBody>
          <a:bodyPr wrap="none" lIns="36000" tIns="36000" rIns="36000" bIns="36000" anchor="ctr"/>
          <a:lstStyle/>
          <a:p>
            <a:pPr algn="l" marL="0" defTabSz="914400" latinLnBrk="1"/>
            <a:r>
              <a:rPr lang="en-US" altLang="en-US" sz="900" kern="1200">
                <a:solidFill>
                  <a:srgbClr val="000000">
                    <a:lumMod val="50000"/>
                    <a:lumOff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>
                    <a:lumMod val="50000"/>
                    <a:lumOff val="50000"/>
                  </a:srgbClr>
                </a:solidFill>
                <a:latin typeface="+mn-lt"/>
                <a:ea typeface="+mn-ea"/>
                <a:cs typeface="+mn-cs"/>
              </a:rPr>
              <a:t>운송장번호</a:t>
            </a:r>
            <a:r>
              <a:rPr lang="en-US" altLang="en-US" sz="900" kern="1200">
                <a:solidFill>
                  <a:srgbClr val="000000">
                    <a:lumMod val="50000"/>
                    <a:lumOff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>
                    <a:lumMod val="50000"/>
                    <a:lumOff val="50000"/>
                  </a:srgbClr>
                </a:solidFill>
                <a:latin typeface="+mn-lt"/>
                <a:ea typeface="+mn-ea"/>
                <a:cs typeface="+mn-cs"/>
              </a:rPr>
              <a:t>입력</a:t>
            </a:r>
          </a:p>
        </p:txBody>
      </p:sp>
      <p:sp>
        <p:nvSpPr>
          <p:cNvPr id="13" name="slide5_shape7"/>
          <p:cNvSpPr/>
          <p:nvPr/>
        </p:nvSpPr>
        <p:spPr>
          <a:xfrm>
            <a:off x="1385307" y="1539262"/>
            <a:ext cx="771475" cy="230832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900" b="1" kern="1200">
                <a:solidFill>
                  <a:srgbClr val="000000"/>
                </a:solidFill>
                <a:latin typeface="+mj-lt"/>
                <a:ea typeface="+mn-ea"/>
                <a:cs typeface="+mn-cs"/>
              </a:rPr>
              <a:t>결제상태</a:t>
            </a:r>
            <a:endParaRPr sz="900" kern="1200">
              <a:solidFill>
                <a:srgbClr val="00000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4" name="slide5_shape8"/>
          <p:cNvSpPr/>
          <p:nvPr/>
        </p:nvSpPr>
        <p:spPr>
          <a:xfrm>
            <a:off x="1385307" y="1870382"/>
            <a:ext cx="838150" cy="230832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900" b="1" kern="1200">
                <a:solidFill>
                  <a:srgbClr val="000000"/>
                </a:solidFill>
                <a:latin typeface="+mj-lt"/>
                <a:ea typeface="+mn-ea"/>
                <a:cs typeface="+mn-cs"/>
              </a:rPr>
              <a:t>운송장번호</a:t>
            </a:r>
          </a:p>
        </p:txBody>
      </p:sp>
      <p:sp>
        <p:nvSpPr>
          <p:cNvPr id="15" name="slide5_shape9"/>
          <p:cNvSpPr/>
          <p:nvPr/>
        </p:nvSpPr>
        <p:spPr>
          <a:xfrm>
            <a:off x="3532595" y="1546957"/>
            <a:ext cx="1044674" cy="230832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900" b="1" kern="1200">
                <a:solidFill>
                  <a:srgbClr val="000000"/>
                </a:solidFill>
                <a:latin typeface="+mj-lt"/>
                <a:ea typeface="+mn-ea"/>
                <a:cs typeface="+mn-cs"/>
              </a:rPr>
              <a:t>주문</a:t>
            </a:r>
            <a:r>
              <a:rPr lang="en-US" altLang="en-US" sz="900" b="1" kern="1200">
                <a:solidFill>
                  <a:srgbClr val="000000"/>
                </a:solidFill>
                <a:latin typeface="+mj-lt"/>
                <a:ea typeface="+mn-ea"/>
                <a:cs typeface="+mn-cs"/>
              </a:rPr>
              <a:t> </a:t>
            </a:r>
            <a:r>
              <a:rPr lang="ko-KR" altLang="en-US" sz="900" b="1" kern="1200">
                <a:solidFill>
                  <a:srgbClr val="000000"/>
                </a:solidFill>
                <a:latin typeface="+mj-lt"/>
                <a:ea typeface="+mn-ea"/>
                <a:cs typeface="+mn-cs"/>
              </a:rPr>
              <a:t>처리</a:t>
            </a:r>
            <a:r>
              <a:rPr lang="en-US" altLang="en-US" sz="900" b="1" kern="1200">
                <a:solidFill>
                  <a:srgbClr val="000000"/>
                </a:solidFill>
                <a:latin typeface="+mj-lt"/>
                <a:ea typeface="+mn-ea"/>
                <a:cs typeface="+mn-cs"/>
              </a:rPr>
              <a:t> </a:t>
            </a:r>
            <a:r>
              <a:rPr lang="ko-KR" altLang="en-US" sz="900" b="1" kern="1200">
                <a:solidFill>
                  <a:srgbClr val="000000"/>
                </a:solidFill>
                <a:latin typeface="+mj-lt"/>
                <a:ea typeface="+mn-ea"/>
                <a:cs typeface="+mn-cs"/>
              </a:rPr>
              <a:t>상태</a:t>
            </a:r>
            <a:endParaRPr sz="900" kern="1200">
              <a:solidFill>
                <a:srgbClr val="00000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6" name="slide5_shape10"/>
          <p:cNvSpPr/>
          <p:nvPr/>
        </p:nvSpPr>
        <p:spPr>
          <a:xfrm>
            <a:off x="5673849" y="1854625"/>
            <a:ext cx="647303" cy="23550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  <p:txBody>
          <a:bodyPr wrap="none" lIns="36000" tIns="36000" rIns="36000" bIns="36000" anchor="ctr"/>
          <a:lstStyle/>
          <a:p>
            <a:pPr algn="ctr" marL="0" defTabSz="914400" latinLnBrk="1"/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배송</a:t>
            </a:r>
            <a:r>
              <a:rPr lang="en-US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조회</a:t>
            </a:r>
          </a:p>
        </p:txBody>
      </p:sp>
      <p:sp>
        <p:nvSpPr>
          <p:cNvPr id="17" name="slide5_shape11"/>
          <p:cNvSpPr/>
          <p:nvPr/>
        </p:nvSpPr>
        <p:spPr>
          <a:xfrm>
            <a:off x="1212704" y="1546136"/>
            <a:ext cx="216000" cy="216000"/>
          </a:xfrm>
          <a:prstGeom prst="ellipse">
            <a:avLst/>
          </a:prstGeom>
          <a:solidFill>
            <a:srgbClr val="ff0000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marL="0" defTabSz="914400" latinLnBrk="1"/>
            <a:r>
              <a:rPr lang="en-US" altLang="ko-KR" sz="1100" kern="1200">
                <a:solidFill>
                  <a:srgbClr val="ffffff"/>
                </a:solidFill>
                <a:latin typeface="타이포_씨고딕 140"/>
                <a:ea typeface="타이포_씨고딕 140"/>
                <a:cs typeface="+mn-cs"/>
              </a:rPr>
              <a:t>2</a:t>
            </a:r>
            <a:endParaRPr sz="1100" kern="1200">
              <a:solidFill>
                <a:srgbClr val="ffffff"/>
              </a:solidFill>
              <a:latin typeface="타이포_씨고딕 140"/>
              <a:ea typeface="타이포_씨고딕 140"/>
              <a:cs typeface="+mn-cs"/>
            </a:endParaRPr>
          </a:p>
        </p:txBody>
      </p:sp>
      <p:sp>
        <p:nvSpPr>
          <p:cNvPr id="18" name="slide5_shape12"/>
          <p:cNvSpPr/>
          <p:nvPr/>
        </p:nvSpPr>
        <p:spPr>
          <a:xfrm>
            <a:off x="3400241" y="1558469"/>
            <a:ext cx="216000" cy="216000"/>
          </a:xfrm>
          <a:prstGeom prst="ellipse">
            <a:avLst/>
          </a:prstGeom>
          <a:solidFill>
            <a:srgbClr val="ff0000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marL="0" defTabSz="914400" latinLnBrk="1"/>
            <a:r>
              <a:rPr lang="en-US" altLang="ko-KR" sz="1100" kern="1200">
                <a:solidFill>
                  <a:srgbClr val="ffffff"/>
                </a:solidFill>
                <a:latin typeface="타이포_씨고딕 140"/>
                <a:ea typeface="타이포_씨고딕 140"/>
                <a:cs typeface="+mn-cs"/>
              </a:rPr>
              <a:t>3</a:t>
            </a:r>
            <a:endParaRPr sz="1100" kern="1200">
              <a:solidFill>
                <a:srgbClr val="ffffff"/>
              </a:solidFill>
              <a:latin typeface="타이포_씨고딕 140"/>
              <a:ea typeface="타이포_씨고딕 140"/>
              <a:cs typeface="+mn-cs"/>
            </a:endParaRPr>
          </a:p>
        </p:txBody>
      </p:sp>
      <p:sp>
        <p:nvSpPr>
          <p:cNvPr id="19" name="slide5_shape13"/>
          <p:cNvSpPr/>
          <p:nvPr/>
        </p:nvSpPr>
        <p:spPr>
          <a:xfrm>
            <a:off x="1212704" y="1858206"/>
            <a:ext cx="216000" cy="216000"/>
          </a:xfrm>
          <a:prstGeom prst="ellipse">
            <a:avLst/>
          </a:prstGeom>
          <a:solidFill>
            <a:srgbClr val="ff0000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marL="0" defTabSz="914400" latinLnBrk="1"/>
            <a:r>
              <a:rPr lang="en-US" altLang="ko-KR" sz="1100" kern="1200">
                <a:solidFill>
                  <a:srgbClr val="ffffff"/>
                </a:solidFill>
                <a:latin typeface="타이포_씨고딕 140"/>
                <a:ea typeface="타이포_씨고딕 140"/>
                <a:cs typeface="+mn-cs"/>
              </a:rPr>
              <a:t>4</a:t>
            </a:r>
            <a:endParaRPr sz="1100" kern="1200">
              <a:solidFill>
                <a:srgbClr val="ffffff"/>
              </a:solidFill>
              <a:latin typeface="타이포_씨고딕 140"/>
              <a:ea typeface="타이포_씨고딕 140"/>
              <a:cs typeface="+mn-cs"/>
            </a:endParaRPr>
          </a:p>
        </p:txBody>
      </p:sp>
      <p:sp>
        <p:nvSpPr>
          <p:cNvPr id="20" name="slide5_shape14"/>
          <p:cNvSpPr/>
          <p:nvPr/>
        </p:nvSpPr>
        <p:spPr>
          <a:xfrm>
            <a:off x="6583263" y="1818259"/>
            <a:ext cx="1000125" cy="244250"/>
          </a:xfrm>
          <a:prstGeom prst="rect">
            <a:avLst/>
          </a:prstGeom>
          <a:solidFill>
            <a:srgbClr val="ffffff">
              <a:lumMod val="95000"/>
            </a:srgbClr>
          </a:solidFill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  <p:txBody>
          <a:bodyPr wrap="none" lIns="36000" tIns="36000" rIns="36000" bIns="36000" anchor="ctr"/>
          <a:lstStyle/>
          <a:p>
            <a:pPr algn="ctr" marL="0" defTabSz="914400" latinLnBrk="1"/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주문</a:t>
            </a:r>
            <a:r>
              <a:rPr lang="en-US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취소하기</a:t>
            </a:r>
          </a:p>
        </p:txBody>
      </p:sp>
      <p:sp>
        <p:nvSpPr>
          <p:cNvPr id="21" name="slide5_shape15"/>
          <p:cNvSpPr/>
          <p:nvPr/>
        </p:nvSpPr>
        <p:spPr>
          <a:xfrm>
            <a:off x="6466764" y="1835521"/>
            <a:ext cx="216000" cy="216000"/>
          </a:xfrm>
          <a:prstGeom prst="ellipse">
            <a:avLst/>
          </a:prstGeom>
          <a:solidFill>
            <a:srgbClr val="ff0000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marL="0" defTabSz="914400" latinLnBrk="1"/>
            <a:r>
              <a:rPr lang="en-US" altLang="ko-KR" sz="1100" kern="1200">
                <a:solidFill>
                  <a:srgbClr val="ffffff"/>
                </a:solidFill>
                <a:latin typeface="타이포_씨고딕 140"/>
                <a:ea typeface="타이포_씨고딕 140"/>
                <a:cs typeface="+mn-cs"/>
              </a:rPr>
              <a:t>6</a:t>
            </a:r>
            <a:endParaRPr sz="1100" kern="1200">
              <a:solidFill>
                <a:srgbClr val="ffffff"/>
              </a:solidFill>
              <a:latin typeface="타이포_씨고딕 140"/>
              <a:ea typeface="타이포_씨고딕 140"/>
              <a:cs typeface="+mn-cs"/>
            </a:endParaRPr>
          </a:p>
        </p:txBody>
      </p:sp>
      <p:sp>
        <p:nvSpPr>
          <p:cNvPr id="22" name="slide5_shape16"/>
          <p:cNvSpPr/>
          <p:nvPr/>
        </p:nvSpPr>
        <p:spPr>
          <a:xfrm>
            <a:off x="1256209" y="965137"/>
            <a:ext cx="771045" cy="153888"/>
          </a:xfrm>
          <a:prstGeom prst="rect">
            <a:avLst/>
          </a:prstGeom>
          <a:noFill/>
        </p:spPr>
        <p:txBody>
          <a:bodyPr wrap="none" lIns="0" tIns="0" rIns="0" bIns="0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10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| </a:t>
            </a:r>
            <a:r>
              <a:rPr lang="ko-KR" altLang="en-US" sz="10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주문서</a:t>
            </a:r>
            <a:r>
              <a:rPr lang="en-US" altLang="en-US" sz="10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0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관리</a:t>
            </a:r>
          </a:p>
        </p:txBody>
      </p:sp>
      <p:sp>
        <p:nvSpPr>
          <p:cNvPr id="23" name="slide5_shape17"/>
          <p:cNvSpPr/>
          <p:nvPr/>
        </p:nvSpPr>
        <p:spPr>
          <a:xfrm>
            <a:off x="1285859" y="5157192"/>
            <a:ext cx="642805" cy="153888"/>
          </a:xfrm>
          <a:prstGeom prst="rect">
            <a:avLst/>
          </a:prstGeom>
          <a:noFill/>
        </p:spPr>
        <p:txBody>
          <a:bodyPr wrap="none" lIns="0" tIns="0" rIns="0" bIns="0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10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| </a:t>
            </a:r>
            <a:r>
              <a:rPr lang="ko-KR" altLang="en-US" sz="10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배송</a:t>
            </a:r>
            <a:r>
              <a:rPr lang="en-US" altLang="en-US" sz="10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0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정보</a:t>
            </a:r>
          </a:p>
        </p:txBody>
      </p:sp>
      <p:sp>
        <p:nvSpPr>
          <p:cNvPr id="24" name="slide5_shape18"/>
          <p:cNvSpPr/>
          <p:nvPr/>
        </p:nvSpPr>
        <p:spPr>
          <a:xfrm>
            <a:off x="1326365" y="5372338"/>
            <a:ext cx="617157" cy="138499"/>
          </a:xfrm>
          <a:prstGeom prst="rect">
            <a:avLst/>
          </a:prstGeom>
          <a:noFill/>
        </p:spPr>
        <p:txBody>
          <a:bodyPr wrap="none" lIns="0" tIns="0" rIns="0" bIns="0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9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주문자</a:t>
            </a:r>
            <a:r>
              <a:rPr lang="en-US" altLang="en-US" sz="9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정보</a:t>
            </a:r>
          </a:p>
        </p:txBody>
      </p:sp>
      <p:sp>
        <p:nvSpPr>
          <p:cNvPr id="25" name="slide5_shape19"/>
          <p:cNvSpPr/>
          <p:nvPr/>
        </p:nvSpPr>
        <p:spPr>
          <a:xfrm>
            <a:off x="2608007" y="5655518"/>
            <a:ext cx="1253853" cy="252000"/>
          </a:xfrm>
          <a:prstGeom prst="rect">
            <a:avLst/>
          </a:prstGeom>
          <a:noFill/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  <p:txBody>
          <a:bodyPr wrap="none" lIns="36000" tIns="36000" rIns="36000" bIns="36000" anchor="ctr"/>
          <a:lstStyle>
            <a:lvl1pPr algn="l" marL="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marL="0" defTabSz="914400" latinLnBrk="1"/>
            <a:r>
              <a:rPr lang="en-US" altLang="ko-KR" sz="900" kern="120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900" kern="120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{</a:t>
            </a:r>
            <a:r>
              <a:rPr lang="ko-KR" altLang="en-US" sz="900" kern="120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주문자명</a:t>
            </a:r>
            <a:r>
              <a:rPr lang="en-US" altLang="ko-KR" sz="900" kern="120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}</a:t>
            </a:r>
            <a:endParaRPr sz="900" kern="1200">
              <a:solidFill>
                <a:srgbClr val="ffffff">
                  <a:lumMod val="50000"/>
                </a:srgb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slide5_shape20"/>
          <p:cNvSpPr/>
          <p:nvPr/>
        </p:nvSpPr>
        <p:spPr>
          <a:xfrm>
            <a:off x="6568848" y="1522984"/>
            <a:ext cx="1000125" cy="244250"/>
          </a:xfrm>
          <a:prstGeom prst="rect">
            <a:avLst/>
          </a:prstGeom>
          <a:solidFill>
            <a:srgbClr val="ffffff">
              <a:lumMod val="95000"/>
            </a:srgbClr>
          </a:solidFill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  <p:txBody>
          <a:bodyPr wrap="none" lIns="36000" tIns="36000" rIns="36000" bIns="36000" anchor="ctr"/>
          <a:lstStyle/>
          <a:p>
            <a:pPr algn="ctr" marL="0" defTabSz="914400" latinLnBrk="1"/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교환</a:t>
            </a:r>
            <a:r>
              <a:rPr lang="en-US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진행</a:t>
            </a:r>
          </a:p>
        </p:txBody>
      </p:sp>
      <p:sp>
        <p:nvSpPr>
          <p:cNvPr id="27" name="slide5_shape21"/>
          <p:cNvSpPr/>
          <p:nvPr/>
        </p:nvSpPr>
        <p:spPr>
          <a:xfrm>
            <a:off x="6462982" y="1540246"/>
            <a:ext cx="216000" cy="216000"/>
          </a:xfrm>
          <a:prstGeom prst="ellipse">
            <a:avLst/>
          </a:prstGeom>
          <a:solidFill>
            <a:srgbClr val="ff0000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marL="0" defTabSz="914400" latinLnBrk="1"/>
            <a:r>
              <a:rPr lang="en-US" altLang="ko-KR" sz="1100" kern="1200">
                <a:solidFill>
                  <a:srgbClr val="ffffff"/>
                </a:solidFill>
                <a:latin typeface="타이포_씨고딕 140"/>
                <a:ea typeface="타이포_씨고딕 140"/>
                <a:cs typeface="+mn-cs"/>
              </a:rPr>
              <a:t>5</a:t>
            </a:r>
            <a:endParaRPr sz="1100" kern="1200">
              <a:solidFill>
                <a:srgbClr val="ffffff"/>
              </a:solidFill>
              <a:latin typeface="타이포_씨고딕 140"/>
              <a:ea typeface="타이포_씨고딕 140"/>
              <a:cs typeface="+mn-cs"/>
            </a:endParaRPr>
          </a:p>
        </p:txBody>
      </p:sp>
      <p:sp>
        <p:nvSpPr>
          <p:cNvPr id="28" name="slide5_shape22"/>
          <p:cNvSpPr/>
          <p:nvPr/>
        </p:nvSpPr>
        <p:spPr>
          <a:xfrm>
            <a:off x="1928664" y="2348880"/>
            <a:ext cx="216000" cy="216000"/>
          </a:xfrm>
          <a:prstGeom prst="ellipse">
            <a:avLst/>
          </a:prstGeom>
          <a:solidFill>
            <a:srgbClr val="ff0000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marL="0" defTabSz="914400" latinLnBrk="1"/>
            <a:r>
              <a:rPr lang="en-US" altLang="ko-KR" sz="1100" kern="1200">
                <a:solidFill>
                  <a:srgbClr val="ffffff"/>
                </a:solidFill>
                <a:latin typeface="타이포_씨고딕 140"/>
                <a:ea typeface="타이포_씨고딕 140"/>
                <a:cs typeface="+mn-cs"/>
              </a:rPr>
              <a:t>7</a:t>
            </a:r>
            <a:endParaRPr sz="1100" kern="1200">
              <a:solidFill>
                <a:srgbClr val="ffffff"/>
              </a:solidFill>
              <a:latin typeface="타이포_씨고딕 140"/>
              <a:ea typeface="타이포_씨고딕 140"/>
              <a:cs typeface="+mn-cs"/>
            </a:endParaRPr>
          </a:p>
        </p:txBody>
      </p:sp>
      <p:sp>
        <p:nvSpPr>
          <p:cNvPr id="29" name="slide5_shape23"/>
          <p:cNvSpPr/>
          <p:nvPr/>
        </p:nvSpPr>
        <p:spPr>
          <a:xfrm>
            <a:off x="1997026" y="5329276"/>
            <a:ext cx="216000" cy="216000"/>
          </a:xfrm>
          <a:prstGeom prst="ellipse">
            <a:avLst/>
          </a:prstGeom>
          <a:solidFill>
            <a:srgbClr val="ff0000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marL="0" defTabSz="914400" latinLnBrk="1"/>
            <a:r>
              <a:rPr lang="en-US" altLang="ko-KR" sz="1100" kern="1200">
                <a:solidFill>
                  <a:srgbClr val="ffffff"/>
                </a:solidFill>
                <a:latin typeface="타이포_씨고딕 140"/>
                <a:ea typeface="타이포_씨고딕 140"/>
                <a:cs typeface="+mn-cs"/>
              </a:rPr>
              <a:t>8</a:t>
            </a:r>
            <a:endParaRPr sz="1100" kern="1200">
              <a:solidFill>
                <a:srgbClr val="ffffff"/>
              </a:solidFill>
              <a:latin typeface="타이포_씨고딕 140"/>
              <a:ea typeface="타이포_씨고딕 140"/>
              <a:cs typeface="+mn-cs"/>
            </a:endParaRPr>
          </a:p>
        </p:txBody>
      </p:sp>
      <p:sp>
        <p:nvSpPr>
          <p:cNvPr id="30" name="slide5_shape24"/>
          <p:cNvSpPr/>
          <p:nvPr>
            <p:ph type="body" sz="quarter" idx="10"/>
          </p:nvPr>
        </p:nvSpPr>
        <p:spPr>
          <a:xfrm>
            <a:off x="-1" y="0"/>
            <a:ext cx="7545289" cy="315913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1440" tIns="45720" rIns="91440" bIns="45720" anchor="ctr"/>
          <a:lstStyle>
            <a:lvl1pPr marL="0" indent="0">
              <a:buNone/>
              <a:defRPr sz="1100" b="0"/>
            </a:lvl1pPr>
          </a:lstStyle>
          <a:p>
            <a:pPr algn="l" marL="0" indent="0" defTabSz="914400" latinLnBrk="1">
              <a:lnSpc>
                <a:spcPct val="100000"/>
              </a:lnSpc>
              <a:spcBef>
                <a:spcPts val="225"/>
              </a:spcBef>
              <a:buNone/>
            </a:pPr>
            <a:r>
              <a:rPr lang="ko-KR" altLang="ko-KR" sz="1100" b="0" kern="1200">
                <a:solidFill>
                  <a:srgbClr val="000000"/>
                </a:solidFill>
                <a:latin typeface="나눔고딕"/>
                <a:ea typeface="+mn-cs"/>
                <a:cs typeface="+mn-cs"/>
              </a:rPr>
              <a:t>주문</a:t>
            </a:r>
            <a:r>
              <a:rPr lang="en-US" altLang="ko-KR" sz="1100" b="0" kern="1200">
                <a:solidFill>
                  <a:srgbClr val="000000"/>
                </a:solidFill>
                <a:latin typeface="+mn-cs"/>
                <a:ea typeface="나눔고딕"/>
                <a:cs typeface="+mn-cs"/>
              </a:rPr>
              <a:t> </a:t>
            </a:r>
            <a:r>
              <a:rPr lang="ko-KR" altLang="ko-KR" sz="1100" b="0" kern="1200">
                <a:solidFill>
                  <a:srgbClr val="000000"/>
                </a:solidFill>
                <a:latin typeface="나눔고딕"/>
                <a:ea typeface="+mn-cs"/>
                <a:cs typeface="+mn-cs"/>
              </a:rPr>
              <a:t>관리</a:t>
            </a:r>
            <a:r>
              <a:rPr lang="en-US" altLang="ko-KR" sz="1100" b="0" kern="1200">
                <a:solidFill>
                  <a:srgbClr val="000000"/>
                </a:solidFill>
                <a:latin typeface="+mn-cs"/>
                <a:ea typeface="나눔고딕"/>
                <a:cs typeface="+mn-cs"/>
              </a:rPr>
              <a:t> </a:t>
            </a:r>
            <a:r>
              <a:rPr lang="en-US" altLang="ko-KR" sz="1100" b="0" kern="1200">
                <a:solidFill>
                  <a:srgbClr val="000000"/>
                </a:solidFill>
                <a:latin typeface="+mn-cs"/>
                <a:ea typeface="나눔고딕"/>
                <a:cs typeface="+mn-cs"/>
              </a:rPr>
              <a:t>&gt; </a:t>
            </a:r>
            <a:r>
              <a:rPr lang="ko-KR" altLang="ko-KR" sz="1100" b="0" kern="1200">
                <a:solidFill>
                  <a:srgbClr val="000000"/>
                </a:solidFill>
                <a:latin typeface="나눔고딕"/>
                <a:ea typeface="+mn-cs"/>
                <a:cs typeface="+mn-cs"/>
              </a:rPr>
              <a:t>주문</a:t>
            </a:r>
            <a:r>
              <a:rPr lang="en-US" altLang="ko-KR" sz="1100" b="0" kern="1200">
                <a:solidFill>
                  <a:srgbClr val="000000"/>
                </a:solidFill>
                <a:latin typeface="+mn-cs"/>
                <a:ea typeface="나눔고딕"/>
                <a:cs typeface="+mn-cs"/>
              </a:rPr>
              <a:t> </a:t>
            </a:r>
            <a:r>
              <a:rPr lang="en-US" altLang="ko-KR" sz="1100" b="0" kern="1200">
                <a:solidFill>
                  <a:srgbClr val="000000"/>
                </a:solidFill>
                <a:latin typeface="+mn-cs"/>
                <a:ea typeface="나눔고딕"/>
                <a:cs typeface="+mn-cs"/>
              </a:rPr>
              <a:t>&gt; </a:t>
            </a:r>
            <a:r>
              <a:rPr lang="ko-KR" altLang="ko-KR" sz="1100" b="0" kern="1200">
                <a:solidFill>
                  <a:srgbClr val="000000"/>
                </a:solidFill>
                <a:latin typeface="나눔고딕"/>
                <a:ea typeface="+mn-cs"/>
                <a:cs typeface="+mn-cs"/>
              </a:rPr>
              <a:t>상세</a:t>
            </a:r>
            <a:r>
              <a:rPr lang="en-US" altLang="ko-KR" sz="1100" b="0" kern="1200">
                <a:solidFill>
                  <a:srgbClr val="000000"/>
                </a:solidFill>
                <a:latin typeface="+mn-cs"/>
                <a:ea typeface="나눔고딕"/>
                <a:cs typeface="+mn-cs"/>
              </a:rPr>
              <a:t> </a:t>
            </a:r>
            <a:r>
              <a:rPr lang="ko-KR" altLang="ko-KR" sz="1100" b="0" kern="1200">
                <a:solidFill>
                  <a:srgbClr val="000000"/>
                </a:solidFill>
                <a:latin typeface="나눔고딕"/>
                <a:ea typeface="+mn-cs"/>
                <a:cs typeface="+mn-cs"/>
              </a:rPr>
              <a:t>보기</a:t>
            </a:r>
            <a:r>
              <a:rPr lang="en-US" altLang="ko-KR" sz="1100" b="0" kern="1200">
                <a:solidFill>
                  <a:srgbClr val="000000"/>
                </a:solidFill>
                <a:latin typeface="+mn-cs"/>
                <a:ea typeface="나눔고딕"/>
                <a:cs typeface="+mn-cs"/>
              </a:rPr>
              <a:t> </a:t>
            </a:r>
            <a:r>
              <a:rPr lang="en-US" altLang="ko-KR" sz="1100" b="0" kern="1200">
                <a:solidFill>
                  <a:srgbClr val="000000"/>
                </a:solidFill>
                <a:latin typeface="+mn-cs"/>
                <a:ea typeface="나눔고딕"/>
                <a:cs typeface="+mn-cs"/>
              </a:rPr>
              <a:t>1</a:t>
            </a:r>
          </a:p>
        </p:txBody>
      </p:sp>
      <p:sp>
        <p:nvSpPr>
          <p:cNvPr id="31" name="slide5_shape25"/>
          <p:cNvSpPr/>
          <p:nvPr/>
        </p:nvSpPr>
        <p:spPr>
          <a:xfrm>
            <a:off x="3532595" y="1227192"/>
            <a:ext cx="1420405" cy="230832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900" b="1" kern="1200">
                <a:solidFill>
                  <a:srgbClr val="000000"/>
                </a:solidFill>
                <a:latin typeface="+mj-lt"/>
                <a:ea typeface="+mn-ea"/>
                <a:cs typeface="+mn-cs"/>
              </a:rPr>
              <a:t>주문고객</a:t>
            </a:r>
            <a:r>
              <a:rPr lang="en-US" altLang="en-US" sz="900" b="1" kern="1200">
                <a:solidFill>
                  <a:srgbClr val="000000"/>
                </a:solidFill>
                <a:latin typeface="+mj-lt"/>
                <a:ea typeface="+mn-ea"/>
                <a:cs typeface="+mn-cs"/>
              </a:rPr>
              <a:t> </a:t>
            </a:r>
            <a:r>
              <a:rPr lang="en-US" altLang="ko-KR" sz="900" kern="1200">
                <a:solidFill>
                  <a:srgbClr val="000000"/>
                </a:solidFill>
                <a:latin typeface="+mj-lt"/>
                <a:ea typeface="+mn-ea"/>
                <a:cs typeface="+mn-cs"/>
              </a:rPr>
              <a:t>: </a:t>
            </a:r>
            <a:r>
              <a:rPr lang="ko-KR" altLang="en-US" sz="900" kern="1200">
                <a:solidFill>
                  <a:srgbClr val="000000"/>
                </a:solidFill>
                <a:latin typeface="+mj-lt"/>
                <a:ea typeface="+mn-ea"/>
                <a:cs typeface="+mn-cs"/>
              </a:rPr>
              <a:t>이름</a:t>
            </a:r>
            <a:r>
              <a:rPr lang="en-US" altLang="en-US" sz="900" kern="1200">
                <a:solidFill>
                  <a:srgbClr val="000000"/>
                </a:solidFill>
                <a:latin typeface="+mj-lt"/>
                <a:ea typeface="+mn-ea"/>
                <a:cs typeface="+mn-cs"/>
              </a:rPr>
              <a:t> </a:t>
            </a:r>
            <a:r>
              <a:rPr lang="en-US" altLang="ko-KR" sz="900" kern="1200">
                <a:solidFill>
                  <a:srgbClr val="000000"/>
                </a:solidFill>
                <a:latin typeface="+mj-lt"/>
                <a:ea typeface="+mn-ea"/>
                <a:cs typeface="+mn-cs"/>
              </a:rPr>
              <a:t>{(ID)}</a:t>
            </a:r>
            <a:endParaRPr sz="900" kern="1200">
              <a:solidFill>
                <a:srgbClr val="00000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32" name="slide5_shape26"/>
          <p:cNvSpPr/>
          <p:nvPr/>
        </p:nvSpPr>
        <p:spPr>
          <a:xfrm>
            <a:off x="5858645" y="1227192"/>
            <a:ext cx="1420405" cy="230832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900" b="1" kern="1200">
                <a:solidFill>
                  <a:srgbClr val="000000"/>
                </a:solidFill>
                <a:latin typeface="+mj-lt"/>
                <a:ea typeface="+mn-ea"/>
                <a:cs typeface="+mn-cs"/>
              </a:rPr>
              <a:t>주문번호</a:t>
            </a:r>
            <a:r>
              <a:rPr lang="en-US" altLang="en-US" sz="900" kern="1200">
                <a:solidFill>
                  <a:srgbClr val="000000"/>
                </a:solidFill>
                <a:latin typeface="+mj-lt"/>
                <a:ea typeface="+mn-ea"/>
                <a:cs typeface="+mn-cs"/>
              </a:rPr>
              <a:t> </a:t>
            </a:r>
            <a:r>
              <a:rPr lang="en-US" altLang="ko-KR" sz="900" kern="1200">
                <a:solidFill>
                  <a:srgbClr val="000000"/>
                </a:solidFill>
                <a:latin typeface="+mj-lt"/>
                <a:ea typeface="+mn-ea"/>
                <a:cs typeface="+mn-cs"/>
              </a:rPr>
              <a:t>: {</a:t>
            </a:r>
            <a:r>
              <a:rPr lang="ko-KR" altLang="en-US" sz="900" kern="1200">
                <a:solidFill>
                  <a:srgbClr val="000000"/>
                </a:solidFill>
                <a:latin typeface="+mj-lt"/>
                <a:ea typeface="+mn-ea"/>
                <a:cs typeface="+mn-cs"/>
              </a:rPr>
              <a:t>주문번호</a:t>
            </a:r>
            <a:r>
              <a:rPr lang="en-US" altLang="ko-KR" sz="900" kern="1200">
                <a:solidFill>
                  <a:srgbClr val="000000"/>
                </a:solidFill>
                <a:latin typeface="+mj-lt"/>
                <a:ea typeface="+mn-ea"/>
                <a:cs typeface="+mn-cs"/>
              </a:rPr>
              <a:t>}</a:t>
            </a:r>
            <a:endParaRPr sz="900" kern="1200">
              <a:solidFill>
                <a:srgbClr val="00000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33" name="slide5_shape27"/>
          <p:cNvSpPr/>
          <p:nvPr/>
        </p:nvSpPr>
        <p:spPr>
          <a:xfrm>
            <a:off x="1193726" y="332656"/>
            <a:ext cx="2404826" cy="230832"/>
          </a:xfrm>
          <a:prstGeom prst="rect">
            <a:avLst/>
          </a:prstGeom>
          <a:noFill/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| 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주문</a:t>
            </a:r>
            <a:r>
              <a:rPr lang="en-US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관리</a:t>
            </a:r>
            <a:r>
              <a:rPr lang="en-US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&gt; 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스타일</a:t>
            </a:r>
            <a:r>
              <a:rPr lang="en-US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숍</a:t>
            </a:r>
            <a:r>
              <a:rPr lang="en-US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주문</a:t>
            </a:r>
            <a:r>
              <a:rPr lang="en-US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&gt; 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상세</a:t>
            </a:r>
            <a:r>
              <a:rPr lang="en-US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보기</a:t>
            </a:r>
          </a:p>
        </p:txBody>
      </p:sp>
      <p:sp>
        <p:nvSpPr>
          <p:cNvPr id="34" name="slide5_shape28"/>
          <p:cNvSpPr/>
          <p:nvPr/>
        </p:nvSpPr>
        <p:spPr>
          <a:xfrm>
            <a:off x="5690073" y="1233610"/>
            <a:ext cx="216000" cy="216000"/>
          </a:xfrm>
          <a:prstGeom prst="ellipse">
            <a:avLst/>
          </a:prstGeom>
          <a:solidFill>
            <a:srgbClr val="ff0000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marL="0" defTabSz="914400" latinLnBrk="1"/>
            <a:r>
              <a:rPr lang="en-US" altLang="ko-KR" sz="1100" kern="1200">
                <a:solidFill>
                  <a:srgbClr val="ffffff"/>
                </a:solidFill>
                <a:latin typeface="타이포_씨고딕 140"/>
                <a:ea typeface="타이포_씨고딕 140"/>
                <a:cs typeface="+mn-cs"/>
              </a:rPr>
              <a:t>1</a:t>
            </a:r>
            <a:endParaRPr sz="1100" kern="1200">
              <a:solidFill>
                <a:srgbClr val="ffffff"/>
              </a:solidFill>
              <a:latin typeface="타이포_씨고딕 140"/>
              <a:ea typeface="타이포_씨고딕 140"/>
              <a:cs typeface="+mn-cs"/>
            </a:endParaRPr>
          </a:p>
        </p:txBody>
      </p:sp>
      <p:grpSp>
        <p:nvGrpSpPr>
          <p:cNvPr id="35" name="slide5_group1"/>
          <p:cNvGrpSpPr>
            <a:grpSpLocks/>
          </p:cNvGrpSpPr>
          <p:nvPr/>
        </p:nvGrpSpPr>
        <p:grpSpPr>
          <a:xfrm>
            <a:off x="1285455" y="6576587"/>
            <a:ext cx="6293618" cy="239713"/>
            <a:chOff x="1285455" y="6576587"/>
            <a:chExt cx="6293618" cy="239713"/>
          </a:xfrm>
        </p:grpSpPr>
        <p:sp>
          <p:nvSpPr>
            <p:cNvPr id="36" name="slide5_shape29"/>
            <p:cNvSpPr/>
            <p:nvPr/>
          </p:nvSpPr>
          <p:spPr>
            <a:xfrm rot="5400000">
              <a:off x="5886919" y="5124148"/>
              <a:ext cx="239713" cy="3144590"/>
            </a:xfrm>
            <a:custGeom>
              <a:avLst/>
              <a:rect l="l" t="t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 rot="0">
              <a:prstTxWarp prst="textNoShape"/>
              <a:noAutofit xmlns:a="http://schemas.openxmlformats.org/drawingml/2006/main"/>
            </a:bodyPr>
            <a:lstStyle>
              <a:lvl1pPr algn="l" marL="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algn="l" marL="4572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algn="l" marL="9144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algn="l" marL="13716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algn="l" marL="18288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algn="l" marL="22860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algn="l" marL="27432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algn="l" marL="32004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algn="l" marL="36576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marL="0" defTabSz="914400" latinLnBrk="0"/>
              <a:endParaRPr sz="900" kern="1200">
                <a:solidFill>
                  <a:srgbClr val="5f5f5f"/>
                </a:solidFill>
                <a:latin typeface="Segoe UI"/>
                <a:ea typeface="+mn-ea"/>
                <a:cs typeface="Segoe UI"/>
              </a:endParaRPr>
            </a:p>
          </p:txBody>
        </p:sp>
        <p:sp>
          <p:nvSpPr>
            <p:cNvPr id="37" name="slide5_shape30"/>
            <p:cNvSpPr/>
            <p:nvPr/>
          </p:nvSpPr>
          <p:spPr>
            <a:xfrm rot="5400000">
              <a:off x="5886919" y="5124148"/>
              <a:ext cx="239713" cy="3144590"/>
            </a:xfrm>
            <a:custGeom>
              <a:avLst/>
              <a:rect l="l" t="t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 rot="0">
              <a:prstTxWarp prst="textNoShape"/>
              <a:noAutofit xmlns:a="http://schemas.openxmlformats.org/drawingml/2006/main"/>
            </a:bodyPr>
            <a:lstStyle>
              <a:lvl1pPr algn="l" marL="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algn="l" marL="4572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algn="l" marL="9144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algn="l" marL="13716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algn="l" marL="18288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algn="l" marL="22860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algn="l" marL="27432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algn="l" marL="32004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algn="l" marL="36576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marL="0" defTabSz="914400" latinLnBrk="0"/>
              <a:endParaRPr sz="900" kern="1200">
                <a:solidFill>
                  <a:srgbClr val="5f5f5f"/>
                </a:solidFill>
                <a:latin typeface="Segoe UI"/>
                <a:ea typeface="+mn-ea"/>
                <a:cs typeface="Segoe UI"/>
              </a:endParaRPr>
            </a:p>
          </p:txBody>
        </p:sp>
        <p:sp>
          <p:nvSpPr>
            <p:cNvPr id="38" name="slide5_shape31"/>
            <p:cNvSpPr/>
            <p:nvPr/>
          </p:nvSpPr>
          <p:spPr>
            <a:xfrm rot="5400000">
              <a:off x="2737892" y="5124148"/>
              <a:ext cx="239713" cy="3144590"/>
            </a:xfrm>
            <a:custGeom>
              <a:avLst/>
              <a:rect l="l" t="t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 rot="0">
              <a:prstTxWarp prst="textNoShape"/>
              <a:noAutofit xmlns:a="http://schemas.openxmlformats.org/drawingml/2006/main"/>
            </a:bodyPr>
            <a:lstStyle>
              <a:lvl1pPr algn="l" marL="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algn="l" marL="4572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algn="l" marL="9144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algn="l" marL="13716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algn="l" marL="18288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algn="l" marL="22860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algn="l" marL="27432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algn="l" marL="32004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algn="l" marL="36576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marL="0" defTabSz="914400" latinLnBrk="0"/>
              <a:endParaRPr sz="900" kern="1200">
                <a:solidFill>
                  <a:srgbClr val="5f5f5f"/>
                </a:solidFill>
                <a:latin typeface="Segoe UI"/>
                <a:ea typeface="+mn-ea"/>
                <a:cs typeface="Segoe UI"/>
              </a:endParaRPr>
            </a:p>
          </p:txBody>
        </p:sp>
        <p:sp>
          <p:nvSpPr>
            <p:cNvPr id="39" name="slide5_shape32"/>
            <p:cNvSpPr/>
            <p:nvPr/>
          </p:nvSpPr>
          <p:spPr>
            <a:xfrm rot="5400000">
              <a:off x="2737892" y="5124148"/>
              <a:ext cx="239713" cy="3144590"/>
            </a:xfrm>
            <a:custGeom>
              <a:avLst/>
              <a:rect l="l" t="t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 rot="0">
              <a:prstTxWarp prst="textNoShape"/>
              <a:noAutofit xmlns:a="http://schemas.openxmlformats.org/drawingml/2006/main"/>
            </a:bodyPr>
            <a:lstStyle>
              <a:lvl1pPr algn="l" marL="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algn="l" marL="4572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algn="l" marL="9144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algn="l" marL="13716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algn="l" marL="18288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algn="l" marL="22860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algn="l" marL="27432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algn="l" marL="32004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algn="l" marL="36576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marL="0" defTabSz="914400" latinLnBrk="0"/>
              <a:endParaRPr sz="900" kern="1200">
                <a:solidFill>
                  <a:srgbClr val="5f5f5f"/>
                </a:solidFill>
                <a:latin typeface="Segoe UI"/>
                <a:ea typeface="+mn-ea"/>
                <a:cs typeface="Segoe UI"/>
              </a:endParaRPr>
            </a:p>
          </p:txBody>
        </p:sp>
      </p:grpSp>
      <p:grpSp>
        <p:nvGrpSpPr>
          <p:cNvPr id="40" name="slide5_group2"/>
          <p:cNvGrpSpPr>
            <a:grpSpLocks/>
          </p:cNvGrpSpPr>
          <p:nvPr/>
        </p:nvGrpSpPr>
        <p:grpSpPr>
          <a:xfrm>
            <a:off x="2231422" y="1535234"/>
            <a:ext cx="863264" cy="241092"/>
            <a:chOff x="2231422" y="1535234"/>
            <a:chExt cx="863264" cy="241092"/>
          </a:xfrm>
          <a:solidFill>
            <a:srgbClr val="ffffff"/>
          </a:solidFill>
        </p:grpSpPr>
        <p:sp>
          <p:nvSpPr>
            <p:cNvPr id="41" name="slide5_shape33"/>
            <p:cNvSpPr/>
            <p:nvPr/>
          </p:nvSpPr>
          <p:spPr>
            <a:xfrm>
              <a:off x="2231422" y="1535234"/>
              <a:ext cx="697273" cy="241092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50800" rIns="91440" bIns="50800" anchor="ctr" rot="0">
              <a:prstTxWarp prst="textNoShape"/>
              <a:spAutoFit xmlns:a="http://schemas.openxmlformats.org/drawingml/2006/main"/>
            </a:bodyPr>
            <a:lstStyle>
              <a:lvl1pPr algn="l" marL="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algn="l" marL="4572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algn="l" marL="9144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algn="l" marL="13716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algn="l" marL="18288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algn="l" marL="22860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algn="l" marL="27432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algn="l" marL="32004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algn="l" marL="36576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marL="0" defTabSz="914400" latinLnBrk="0"/>
              <a:r>
                <a:rPr lang="ko-KR" altLang="en-US" sz="900" kern="1200">
                  <a:solidFill>
                    <a:srgbClr val="000000"/>
                  </a:solidFill>
                  <a:latin typeface="Segoe UI"/>
                  <a:ea typeface="+mn-ea"/>
                  <a:cs typeface="Segoe UI"/>
                </a:rPr>
                <a:t>입금</a:t>
              </a:r>
              <a:r>
                <a:rPr lang="en-US" altLang="en-US" sz="900" kern="1200">
                  <a:solidFill>
                    <a:srgbClr val="000000"/>
                  </a:solidFill>
                  <a:latin typeface="Segoe UI"/>
                  <a:ea typeface="+mn-ea"/>
                  <a:cs typeface="Segoe UI"/>
                </a:rPr>
                <a:t> </a:t>
              </a:r>
              <a:r>
                <a:rPr lang="ko-KR" altLang="en-US" sz="900" kern="1200">
                  <a:solidFill>
                    <a:srgbClr val="000000"/>
                  </a:solidFill>
                  <a:latin typeface="Segoe UI"/>
                  <a:ea typeface="+mn-ea"/>
                  <a:cs typeface="Segoe UI"/>
                </a:rPr>
                <a:t>전</a:t>
              </a:r>
              <a:endParaRPr sz="900" kern="1200">
                <a:solidFill>
                  <a:srgbClr val="000000"/>
                </a:solidFill>
                <a:latin typeface="Segoe UI"/>
                <a:ea typeface="+mn-ea"/>
                <a:cs typeface="Segoe UI"/>
              </a:endParaRPr>
            </a:p>
          </p:txBody>
        </p:sp>
        <p:sp>
          <p:nvSpPr>
            <p:cNvPr id="42" name="slide5_shape34"/>
            <p:cNvSpPr/>
            <p:nvPr/>
          </p:nvSpPr>
          <p:spPr>
            <a:xfrm>
              <a:off x="2928697" y="1535234"/>
              <a:ext cx="165988" cy="241092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 rot="0">
              <a:prstTxWarp prst="textNoShape"/>
              <a:noAutofit xmlns:a="http://schemas.openxmlformats.org/drawingml/2006/main"/>
            </a:bodyPr>
            <a:lstStyle>
              <a:lvl1pPr algn="l" marL="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algn="l" marL="4572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algn="l" marL="9144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algn="l" marL="13716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algn="l" marL="18288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algn="l" marL="22860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algn="l" marL="27432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algn="l" marL="32004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algn="l" marL="36576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marL="0" defTabSz="914400" latinLnBrk="0"/>
              <a:endParaRPr sz="900" kern="1200">
                <a:solidFill>
                  <a:srgbClr val="000000"/>
                </a:solidFill>
                <a:latin typeface="Segoe UI"/>
                <a:ea typeface="+mn-ea"/>
                <a:cs typeface="Segoe UI"/>
              </a:endParaRPr>
            </a:p>
          </p:txBody>
        </p:sp>
        <p:sp>
          <p:nvSpPr>
            <p:cNvPr id="43" name="slide5_shape35"/>
            <p:cNvSpPr/>
            <p:nvPr/>
          </p:nvSpPr>
          <p:spPr>
            <a:xfrm flipH="1">
              <a:off x="2979687" y="1637692"/>
              <a:ext cx="64007" cy="36177"/>
            </a:xfrm>
            <a:custGeom>
              <a:avLst/>
              <a:rect l="l" t="t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</a:ln>
          </p:spPr>
          <p:txBody>
            <a:bodyPr wrap="square" lIns="91440" tIns="45720" rIns="91440" bIns="45720" anchor="t">
              <a:prstTxWarp prst="textNoShape"/>
            </a:bodyPr>
            <a:lstStyle>
              <a:lvl1pPr algn="l" marL="0" defTabSz="914400" latinLnBrk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marL="457200" defTabSz="914400" latinLnBrk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algn="l" marL="914400" defTabSz="914400" latinLnBrk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algn="l" marL="1371600" defTabSz="914400" latinLnBrk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algn="l" marL="1828800" defTabSz="914400" latinLnBrk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algn="l" marL="2286000" defTabSz="914400" latinLnBrk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algn="l" marL="2743200" defTabSz="914400" latinLnBrk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algn="l" marL="3200400" defTabSz="914400" latinLnBrk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algn="l" marL="3657600" defTabSz="914400" latinLnBrk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marL="0" defTabSz="914400" latinLnBrk="0"/>
              <a:endParaRPr sz="900" kern="1200">
                <a:solidFill>
                  <a:srgbClr val="000000"/>
                </a:solidFill>
                <a:latin typeface="Segoe UI"/>
                <a:ea typeface="+mn-ea"/>
                <a:cs typeface="Segoe UI"/>
              </a:endParaRPr>
            </a:p>
          </p:txBody>
        </p:sp>
      </p:grpSp>
      <p:grpSp>
        <p:nvGrpSpPr>
          <p:cNvPr id="44" name="slide5_group3"/>
          <p:cNvGrpSpPr>
            <a:grpSpLocks/>
          </p:cNvGrpSpPr>
          <p:nvPr/>
        </p:nvGrpSpPr>
        <p:grpSpPr>
          <a:xfrm>
            <a:off x="2231422" y="1860019"/>
            <a:ext cx="863264" cy="241092"/>
            <a:chOff x="2231422" y="1860019"/>
            <a:chExt cx="863264" cy="241092"/>
          </a:xfrm>
          <a:solidFill>
            <a:srgbClr val="ffffff"/>
          </a:solidFill>
        </p:grpSpPr>
        <p:sp>
          <p:nvSpPr>
            <p:cNvPr id="45" name="slide5_shape36"/>
            <p:cNvSpPr/>
            <p:nvPr/>
          </p:nvSpPr>
          <p:spPr>
            <a:xfrm>
              <a:off x="2231422" y="1860019"/>
              <a:ext cx="697273" cy="241092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50800" rIns="91440" bIns="50800" anchor="ctr" rot="0">
              <a:prstTxWarp prst="textNoShape"/>
              <a:spAutoFit xmlns:a="http://schemas.openxmlformats.org/drawingml/2006/main"/>
            </a:bodyPr>
            <a:lstStyle>
              <a:lvl1pPr algn="l" marL="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algn="l" marL="4572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algn="l" marL="9144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algn="l" marL="13716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algn="l" marL="18288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algn="l" marL="22860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algn="l" marL="27432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algn="l" marL="32004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algn="l" marL="36576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marL="0" defTabSz="914400" latinLnBrk="0"/>
              <a:r>
                <a:rPr lang="ko-KR" altLang="en-US" sz="900" kern="1200">
                  <a:solidFill>
                    <a:srgbClr val="000000"/>
                  </a:solidFill>
                  <a:latin typeface="Segoe UI"/>
                  <a:ea typeface="+mn-ea"/>
                  <a:cs typeface="Segoe UI"/>
                </a:rPr>
                <a:t>택배</a:t>
              </a:r>
              <a:r>
                <a:rPr lang="en-US" altLang="en-US" sz="900" kern="1200">
                  <a:solidFill>
                    <a:srgbClr val="000000"/>
                  </a:solidFill>
                  <a:latin typeface="Segoe UI"/>
                  <a:ea typeface="+mn-ea"/>
                  <a:cs typeface="Segoe UI"/>
                </a:rPr>
                <a:t> </a:t>
              </a:r>
              <a:r>
                <a:rPr lang="ko-KR" altLang="en-US" sz="900" kern="1200">
                  <a:solidFill>
                    <a:srgbClr val="000000"/>
                  </a:solidFill>
                  <a:latin typeface="Segoe UI"/>
                  <a:ea typeface="+mn-ea"/>
                  <a:cs typeface="Segoe UI"/>
                </a:rPr>
                <a:t>회사</a:t>
              </a:r>
              <a:endParaRPr sz="900" kern="1200">
                <a:solidFill>
                  <a:srgbClr val="000000"/>
                </a:solidFill>
                <a:latin typeface="Segoe UI"/>
                <a:ea typeface="+mn-ea"/>
                <a:cs typeface="Segoe UI"/>
              </a:endParaRPr>
            </a:p>
          </p:txBody>
        </p:sp>
        <p:sp>
          <p:nvSpPr>
            <p:cNvPr id="46" name="slide5_shape37"/>
            <p:cNvSpPr/>
            <p:nvPr/>
          </p:nvSpPr>
          <p:spPr>
            <a:xfrm>
              <a:off x="2928697" y="1860019"/>
              <a:ext cx="165988" cy="241092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 rot="0">
              <a:prstTxWarp prst="textNoShape"/>
              <a:noAutofit xmlns:a="http://schemas.openxmlformats.org/drawingml/2006/main"/>
            </a:bodyPr>
            <a:lstStyle>
              <a:lvl1pPr algn="l" marL="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algn="l" marL="4572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algn="l" marL="9144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algn="l" marL="13716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algn="l" marL="18288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algn="l" marL="22860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algn="l" marL="27432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algn="l" marL="32004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algn="l" marL="36576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marL="0" defTabSz="914400" latinLnBrk="0"/>
              <a:endParaRPr sz="900" kern="1200">
                <a:solidFill>
                  <a:srgbClr val="000000"/>
                </a:solidFill>
                <a:latin typeface="Segoe UI"/>
                <a:ea typeface="+mn-ea"/>
                <a:cs typeface="Segoe UI"/>
              </a:endParaRPr>
            </a:p>
          </p:txBody>
        </p:sp>
        <p:sp>
          <p:nvSpPr>
            <p:cNvPr id="47" name="slide5_shape38"/>
            <p:cNvSpPr/>
            <p:nvPr/>
          </p:nvSpPr>
          <p:spPr>
            <a:xfrm flipH="1">
              <a:off x="2979687" y="1962477"/>
              <a:ext cx="64007" cy="36177"/>
            </a:xfrm>
            <a:custGeom>
              <a:avLst/>
              <a:rect l="l" t="t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</a:ln>
          </p:spPr>
          <p:txBody>
            <a:bodyPr wrap="square" lIns="91440" tIns="45720" rIns="91440" bIns="45720" anchor="t">
              <a:prstTxWarp prst="textNoShape"/>
            </a:bodyPr>
            <a:lstStyle>
              <a:lvl1pPr algn="l" marL="0" defTabSz="914400" latinLnBrk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marL="457200" defTabSz="914400" latinLnBrk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algn="l" marL="914400" defTabSz="914400" latinLnBrk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algn="l" marL="1371600" defTabSz="914400" latinLnBrk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algn="l" marL="1828800" defTabSz="914400" latinLnBrk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algn="l" marL="2286000" defTabSz="914400" latinLnBrk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algn="l" marL="2743200" defTabSz="914400" latinLnBrk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algn="l" marL="3200400" defTabSz="914400" latinLnBrk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algn="l" marL="3657600" defTabSz="914400" latinLnBrk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marL="0" defTabSz="914400" latinLnBrk="0"/>
              <a:endParaRPr sz="900" kern="1200">
                <a:solidFill>
                  <a:srgbClr val="000000"/>
                </a:solidFill>
                <a:latin typeface="Segoe UI"/>
                <a:ea typeface="+mn-ea"/>
                <a:cs typeface="Segoe UI"/>
              </a:endParaRPr>
            </a:p>
          </p:txBody>
        </p:sp>
      </p:grpSp>
      <p:grpSp>
        <p:nvGrpSpPr>
          <p:cNvPr id="48" name="slide5_group4"/>
          <p:cNvGrpSpPr>
            <a:grpSpLocks/>
          </p:cNvGrpSpPr>
          <p:nvPr/>
        </p:nvGrpSpPr>
        <p:grpSpPr>
          <a:xfrm>
            <a:off x="4589821" y="1556792"/>
            <a:ext cx="1008000" cy="241092"/>
            <a:chOff x="4589821" y="1556792"/>
            <a:chExt cx="1008000" cy="241092"/>
          </a:xfrm>
          <a:solidFill>
            <a:srgbClr val="ffffff"/>
          </a:solidFill>
        </p:grpSpPr>
        <p:sp>
          <p:nvSpPr>
            <p:cNvPr id="49" name="slide5_shape39"/>
            <p:cNvSpPr/>
            <p:nvPr/>
          </p:nvSpPr>
          <p:spPr>
            <a:xfrm>
              <a:off x="4589821" y="1556792"/>
              <a:ext cx="842009" cy="241092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50800" rIns="91440" bIns="50800" anchor="ctr" rot="0">
              <a:prstTxWarp prst="textNoShape"/>
              <a:spAutoFit xmlns:a="http://schemas.openxmlformats.org/drawingml/2006/main"/>
            </a:bodyPr>
            <a:lstStyle>
              <a:lvl1pPr algn="l" marL="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algn="l" marL="4572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algn="l" marL="9144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algn="l" marL="13716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algn="l" marL="18288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algn="l" marL="22860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algn="l" marL="27432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algn="l" marL="32004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algn="l" marL="36576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marL="0" defTabSz="914400" latinLnBrk="0"/>
              <a:r>
                <a:rPr lang="ko-KR" altLang="en-US" sz="900" kern="1200">
                  <a:solidFill>
                    <a:srgbClr val="000000"/>
                  </a:solidFill>
                  <a:latin typeface="Segoe UI"/>
                  <a:ea typeface="+mn-ea"/>
                  <a:cs typeface="Segoe UI"/>
                </a:rPr>
                <a:t>주문</a:t>
              </a:r>
              <a:r>
                <a:rPr lang="en-US" altLang="en-US" sz="900" kern="1200">
                  <a:solidFill>
                    <a:srgbClr val="000000"/>
                  </a:solidFill>
                  <a:latin typeface="Segoe UI"/>
                  <a:ea typeface="+mn-ea"/>
                  <a:cs typeface="Segoe UI"/>
                </a:rPr>
                <a:t> </a:t>
              </a:r>
              <a:r>
                <a:rPr lang="ko-KR" altLang="en-US" sz="900" kern="1200">
                  <a:solidFill>
                    <a:srgbClr val="000000"/>
                  </a:solidFill>
                  <a:latin typeface="Segoe UI"/>
                  <a:ea typeface="+mn-ea"/>
                  <a:cs typeface="Segoe UI"/>
                </a:rPr>
                <a:t>확인</a:t>
              </a:r>
              <a:r>
                <a:rPr lang="en-US" altLang="en-US" sz="900" kern="1200">
                  <a:solidFill>
                    <a:srgbClr val="000000"/>
                  </a:solidFill>
                  <a:latin typeface="Segoe UI"/>
                  <a:ea typeface="+mn-ea"/>
                  <a:cs typeface="Segoe UI"/>
                </a:rPr>
                <a:t> </a:t>
              </a:r>
              <a:r>
                <a:rPr lang="ko-KR" altLang="en-US" sz="900" kern="1200">
                  <a:solidFill>
                    <a:srgbClr val="000000"/>
                  </a:solidFill>
                  <a:latin typeface="Segoe UI"/>
                  <a:ea typeface="+mn-ea"/>
                  <a:cs typeface="Segoe UI"/>
                </a:rPr>
                <a:t>전</a:t>
              </a:r>
              <a:endParaRPr sz="900" kern="1200">
                <a:solidFill>
                  <a:srgbClr val="000000"/>
                </a:solidFill>
                <a:latin typeface="Segoe UI"/>
                <a:ea typeface="+mn-ea"/>
                <a:cs typeface="Segoe UI"/>
              </a:endParaRPr>
            </a:p>
          </p:txBody>
        </p:sp>
        <p:sp>
          <p:nvSpPr>
            <p:cNvPr id="50" name="slide5_shape40"/>
            <p:cNvSpPr/>
            <p:nvPr/>
          </p:nvSpPr>
          <p:spPr>
            <a:xfrm>
              <a:off x="5431831" y="1556792"/>
              <a:ext cx="165989" cy="241092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 rot="0">
              <a:prstTxWarp prst="textNoShape"/>
              <a:noAutofit xmlns:a="http://schemas.openxmlformats.org/drawingml/2006/main"/>
            </a:bodyPr>
            <a:lstStyle>
              <a:lvl1pPr algn="l" marL="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algn="l" marL="4572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algn="l" marL="9144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algn="l" marL="13716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algn="l" marL="18288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algn="l" marL="22860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algn="l" marL="27432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algn="l" marL="32004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algn="l" marL="36576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marL="0" defTabSz="914400" latinLnBrk="0"/>
              <a:endParaRPr sz="900" kern="1200">
                <a:solidFill>
                  <a:srgbClr val="000000"/>
                </a:solidFill>
                <a:latin typeface="Segoe UI"/>
                <a:ea typeface="+mn-ea"/>
                <a:cs typeface="Segoe UI"/>
              </a:endParaRPr>
            </a:p>
          </p:txBody>
        </p:sp>
        <p:sp>
          <p:nvSpPr>
            <p:cNvPr id="51" name="slide5_shape41"/>
            <p:cNvSpPr/>
            <p:nvPr/>
          </p:nvSpPr>
          <p:spPr>
            <a:xfrm flipH="1">
              <a:off x="5482821" y="1659250"/>
              <a:ext cx="64007" cy="36177"/>
            </a:xfrm>
            <a:custGeom>
              <a:avLst/>
              <a:rect l="l" t="t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</a:ln>
          </p:spPr>
          <p:txBody>
            <a:bodyPr wrap="square" lIns="91440" tIns="45720" rIns="91440" bIns="45720" anchor="t">
              <a:prstTxWarp prst="textNoShape"/>
            </a:bodyPr>
            <a:lstStyle>
              <a:lvl1pPr algn="l" marL="0" defTabSz="914400" latinLnBrk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marL="457200" defTabSz="914400" latinLnBrk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algn="l" marL="914400" defTabSz="914400" latinLnBrk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algn="l" marL="1371600" defTabSz="914400" latinLnBrk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algn="l" marL="1828800" defTabSz="914400" latinLnBrk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algn="l" marL="2286000" defTabSz="914400" latinLnBrk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algn="l" marL="2743200" defTabSz="914400" latinLnBrk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algn="l" marL="3200400" defTabSz="914400" latinLnBrk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algn="l" marL="3657600" defTabSz="914400" latinLnBrk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marL="0" defTabSz="914400" latinLnBrk="0"/>
              <a:endParaRPr sz="900" kern="1200">
                <a:solidFill>
                  <a:srgbClr val="000000"/>
                </a:solidFill>
                <a:latin typeface="Segoe UI"/>
                <a:ea typeface="+mn-ea"/>
                <a:cs typeface="Segoe UI"/>
              </a:endParaRPr>
            </a:p>
          </p:txBody>
        </p:sp>
      </p:grpSp>
      <p:sp>
        <p:nvSpPr>
          <p:cNvPr id="52" name="slide5_shape42"/>
          <p:cNvSpPr/>
          <p:nvPr/>
        </p:nvSpPr>
        <p:spPr>
          <a:xfrm>
            <a:off x="1764244" y="3372012"/>
            <a:ext cx="504000" cy="246221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>
            <a:spAutoFit xmlns:a="http://schemas.openxmlformats.org/drawingml/2006/main"/>
          </a:bodyPr>
          <a:lstStyle/>
          <a:p>
            <a:pPr algn="ctr" marL="0" defTabSz="914400" latinLnBrk="1"/>
            <a:r>
              <a:rPr lang="en-US" altLang="ko-KR" sz="800" kern="1200">
                <a:solidFill>
                  <a:srgbClr val="ffffff">
                    <a:lumMod val="50000"/>
                  </a:srgbClr>
                </a:solidFill>
                <a:latin typeface="맑은 고딕"/>
                <a:ea typeface="맑은 고딕"/>
                <a:cs typeface="+mn-cs"/>
              </a:rPr>
              <a:t>{</a:t>
            </a:r>
            <a:r>
              <a:rPr lang="ko-KR" altLang="en-US" sz="800" kern="1200">
                <a:solidFill>
                  <a:srgbClr val="ffffff">
                    <a:lumMod val="50000"/>
                  </a:srgbClr>
                </a:solidFill>
                <a:latin typeface="맑은 고딕"/>
                <a:ea typeface="맑은 고딕"/>
                <a:cs typeface="+mn-cs"/>
              </a:rPr>
              <a:t>리스트</a:t>
            </a:r>
            <a:endParaRPr sz="800" kern="1200">
              <a:solidFill>
                <a:srgbClr val="ffffff">
                  <a:lumMod val="50000"/>
                </a:srgbClr>
              </a:solidFill>
              <a:latin typeface="맑은 고딕"/>
              <a:ea typeface="맑은 고딕"/>
              <a:cs typeface="+mn-cs"/>
            </a:endParaRPr>
          </a:p>
          <a:p>
            <a:pPr algn="ctr" marL="0" defTabSz="914400" latinLnBrk="1"/>
            <a:r>
              <a:rPr lang="ko-KR" altLang="en-US" sz="800" kern="1200">
                <a:solidFill>
                  <a:srgbClr val="ffffff">
                    <a:lumMod val="50000"/>
                  </a:srgbClr>
                </a:solidFill>
                <a:latin typeface="맑은 고딕"/>
                <a:ea typeface="맑은 고딕"/>
                <a:cs typeface="+mn-cs"/>
              </a:rPr>
              <a:t>이미지</a:t>
            </a:r>
            <a:r>
              <a:rPr lang="en-US" altLang="ko-KR" sz="800" kern="1200">
                <a:solidFill>
                  <a:srgbClr val="ffffff">
                    <a:lumMod val="50000"/>
                  </a:srgbClr>
                </a:solidFill>
                <a:latin typeface="맑은 고딕"/>
                <a:ea typeface="맑은 고딕"/>
                <a:cs typeface="+mn-cs"/>
              </a:rPr>
              <a:t>}</a:t>
            </a:r>
          </a:p>
        </p:txBody>
      </p:sp>
      <p:sp>
        <p:nvSpPr>
          <p:cNvPr id="53" name="slide5_shape43"/>
          <p:cNvSpPr/>
          <p:nvPr/>
        </p:nvSpPr>
        <p:spPr>
          <a:xfrm>
            <a:off x="1761975" y="4382086"/>
            <a:ext cx="504000" cy="246221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>
            <a:spAutoFit xmlns:a="http://schemas.openxmlformats.org/drawingml/2006/main"/>
          </a:bodyPr>
          <a:lstStyle/>
          <a:p>
            <a:pPr algn="ctr" marL="0" defTabSz="914400" latinLnBrk="1"/>
            <a:r>
              <a:rPr lang="en-US" altLang="ko-KR" sz="800" kern="1200">
                <a:solidFill>
                  <a:srgbClr val="ffffff">
                    <a:lumMod val="50000"/>
                  </a:srgbClr>
                </a:solidFill>
                <a:latin typeface="맑은 고딕"/>
                <a:ea typeface="맑은 고딕"/>
                <a:cs typeface="+mn-cs"/>
              </a:rPr>
              <a:t>{</a:t>
            </a:r>
            <a:r>
              <a:rPr lang="ko-KR" altLang="en-US" sz="800" kern="1200">
                <a:solidFill>
                  <a:srgbClr val="ffffff">
                    <a:lumMod val="50000"/>
                  </a:srgbClr>
                </a:solidFill>
                <a:latin typeface="맑은 고딕"/>
                <a:ea typeface="맑은 고딕"/>
                <a:cs typeface="+mn-cs"/>
              </a:rPr>
              <a:t>리스트</a:t>
            </a:r>
            <a:endParaRPr sz="800" kern="1200">
              <a:solidFill>
                <a:srgbClr val="ffffff">
                  <a:lumMod val="50000"/>
                </a:srgbClr>
              </a:solidFill>
              <a:latin typeface="맑은 고딕"/>
              <a:ea typeface="맑은 고딕"/>
              <a:cs typeface="+mn-cs"/>
            </a:endParaRPr>
          </a:p>
          <a:p>
            <a:pPr algn="ctr" marL="0" defTabSz="914400" latinLnBrk="1"/>
            <a:r>
              <a:rPr lang="ko-KR" altLang="en-US" sz="800" kern="1200">
                <a:solidFill>
                  <a:srgbClr val="ffffff">
                    <a:lumMod val="50000"/>
                  </a:srgbClr>
                </a:solidFill>
                <a:latin typeface="맑은 고딕"/>
                <a:ea typeface="맑은 고딕"/>
                <a:cs typeface="+mn-cs"/>
              </a:rPr>
              <a:t>이미지</a:t>
            </a:r>
            <a:r>
              <a:rPr lang="en-US" altLang="ko-KR" sz="800" kern="1200">
                <a:solidFill>
                  <a:srgbClr val="ffffff">
                    <a:lumMod val="50000"/>
                  </a:srgbClr>
                </a:solidFill>
                <a:latin typeface="맑은 고딕"/>
                <a:ea typeface="맑은 고딕"/>
                <a:cs typeface="+mn-cs"/>
              </a:rPr>
              <a:t>}</a:t>
            </a:r>
          </a:p>
        </p:txBody>
      </p:sp>
      <p:grpSp>
        <p:nvGrpSpPr>
          <p:cNvPr id="54" name="slide5_group5"/>
          <p:cNvGrpSpPr>
            <a:grpSpLocks/>
          </p:cNvGrpSpPr>
          <p:nvPr/>
        </p:nvGrpSpPr>
        <p:grpSpPr>
          <a:xfrm>
            <a:off x="3094686" y="3518901"/>
            <a:ext cx="1008000" cy="180000"/>
            <a:chOff x="3094686" y="3518901"/>
            <a:chExt cx="1008000" cy="180000"/>
          </a:xfrm>
          <a:solidFill>
            <a:srgbClr val="ffffff"/>
          </a:solidFill>
        </p:grpSpPr>
        <p:sp>
          <p:nvSpPr>
            <p:cNvPr id="55" name="slide5_shape44"/>
            <p:cNvSpPr/>
            <p:nvPr/>
          </p:nvSpPr>
          <p:spPr>
            <a:xfrm>
              <a:off x="3094686" y="3518901"/>
              <a:ext cx="842012" cy="179997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50800" rIns="91440" bIns="50800" anchor="ctr" rot="0">
              <a:prstTxWarp prst="textNoShape"/>
              <a:spAutoFit xmlns:a="http://schemas.openxmlformats.org/drawingml/2006/main"/>
            </a:bodyPr>
            <a:lstStyle>
              <a:lvl1pPr algn="l" marL="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algn="l" marL="4572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algn="l" marL="9144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algn="l" marL="13716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algn="l" marL="18288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algn="l" marL="22860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algn="l" marL="27432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algn="l" marL="32004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algn="l" marL="36576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marL="0" defTabSz="914400" latinLnBrk="0"/>
              <a:r>
                <a:rPr lang="en-US" altLang="ko-KR" sz="900" kern="1200">
                  <a:solidFill>
                    <a:srgbClr val="5f5f5f"/>
                  </a:solidFill>
                  <a:latin typeface="Segoe UI"/>
                  <a:ea typeface="+mn-ea"/>
                  <a:cs typeface="Segoe UI"/>
                </a:rPr>
                <a:t>{</a:t>
              </a:r>
              <a:r>
                <a:rPr lang="ko-KR" altLang="en-US" sz="900" kern="1200">
                  <a:solidFill>
                    <a:srgbClr val="5f5f5f"/>
                  </a:solidFill>
                  <a:latin typeface="Segoe UI"/>
                  <a:ea typeface="+mn-ea"/>
                  <a:cs typeface="Segoe UI"/>
                </a:rPr>
                <a:t>선택</a:t>
              </a:r>
              <a:r>
                <a:rPr lang="en-US" altLang="en-US" sz="900" kern="1200">
                  <a:solidFill>
                    <a:srgbClr val="5f5f5f"/>
                  </a:solidFill>
                  <a:latin typeface="Segoe UI"/>
                  <a:ea typeface="+mn-ea"/>
                  <a:cs typeface="Segoe UI"/>
                </a:rPr>
                <a:t> </a:t>
              </a:r>
              <a:r>
                <a:rPr lang="ko-KR" altLang="en-US" sz="900" kern="1200">
                  <a:solidFill>
                    <a:srgbClr val="5f5f5f"/>
                  </a:solidFill>
                  <a:latin typeface="Segoe UI"/>
                  <a:ea typeface="+mn-ea"/>
                  <a:cs typeface="Segoe UI"/>
                </a:rPr>
                <a:t>옵션</a:t>
              </a:r>
              <a:r>
                <a:rPr lang="en-US" altLang="ko-KR" sz="900" kern="1200">
                  <a:solidFill>
                    <a:srgbClr val="5f5f5f"/>
                  </a:solidFill>
                  <a:latin typeface="Segoe UI"/>
                  <a:ea typeface="+mn-ea"/>
                  <a:cs typeface="Segoe UI"/>
                </a:rPr>
                <a:t>}</a:t>
              </a:r>
              <a:endParaRPr sz="900" kern="1200">
                <a:solidFill>
                  <a:srgbClr val="5f5f5f"/>
                </a:solidFill>
                <a:latin typeface="Segoe UI"/>
                <a:ea typeface="+mn-ea"/>
                <a:cs typeface="Segoe UI"/>
              </a:endParaRPr>
            </a:p>
          </p:txBody>
        </p:sp>
        <p:sp>
          <p:nvSpPr>
            <p:cNvPr id="56" name="slide5_shape45"/>
            <p:cNvSpPr/>
            <p:nvPr/>
          </p:nvSpPr>
          <p:spPr>
            <a:xfrm>
              <a:off x="3936693" y="3518903"/>
              <a:ext cx="165992" cy="179997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 rot="0">
              <a:prstTxWarp prst="textNoShape"/>
              <a:noAutofit xmlns:a="http://schemas.openxmlformats.org/drawingml/2006/main"/>
            </a:bodyPr>
            <a:lstStyle>
              <a:lvl1pPr algn="l" marL="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algn="l" marL="4572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algn="l" marL="9144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algn="l" marL="13716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algn="l" marL="18288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algn="l" marL="22860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algn="l" marL="27432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algn="l" marL="32004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algn="l" marL="36576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marL="0" defTabSz="914400" latinLnBrk="0"/>
              <a:endParaRPr sz="900" kern="1200">
                <a:solidFill>
                  <a:srgbClr val="5f5f5f"/>
                </a:solidFill>
                <a:latin typeface="Segoe UI"/>
                <a:ea typeface="+mn-ea"/>
                <a:cs typeface="Segoe UI"/>
              </a:endParaRPr>
            </a:p>
          </p:txBody>
        </p:sp>
        <p:sp>
          <p:nvSpPr>
            <p:cNvPr id="57" name="slide5_shape46"/>
            <p:cNvSpPr/>
            <p:nvPr/>
          </p:nvSpPr>
          <p:spPr>
            <a:xfrm flipH="1">
              <a:off x="3987681" y="3590809"/>
              <a:ext cx="64011" cy="36176"/>
            </a:xfrm>
            <a:custGeom>
              <a:avLst/>
              <a:rect l="l" t="t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</a:ln>
          </p:spPr>
          <p:txBody>
            <a:bodyPr wrap="square" lIns="91440" tIns="45720" rIns="91440" bIns="45720" anchor="t">
              <a:prstTxWarp prst="textNoShape"/>
            </a:bodyPr>
            <a:lstStyle>
              <a:lvl1pPr algn="l" marL="0" defTabSz="914400" latinLnBrk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marL="457200" defTabSz="914400" latinLnBrk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algn="l" marL="914400" defTabSz="914400" latinLnBrk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algn="l" marL="1371600" defTabSz="914400" latinLnBrk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algn="l" marL="1828800" defTabSz="914400" latinLnBrk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algn="l" marL="2286000" defTabSz="914400" latinLnBrk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algn="l" marL="2743200" defTabSz="914400" latinLnBrk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algn="l" marL="3200400" defTabSz="914400" latinLnBrk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algn="l" marL="3657600" defTabSz="914400" latinLnBrk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marL="0" defTabSz="914400" latinLnBrk="0"/>
              <a:endParaRPr sz="1800" kern="1200">
                <a:solidFill>
                  <a:srgbClr val="5f5f5f"/>
                </a:solidFill>
                <a:latin typeface="Segoe UI"/>
                <a:ea typeface="+mn-ea"/>
                <a:cs typeface="Segoe UI"/>
              </a:endParaRPr>
            </a:p>
          </p:txBody>
        </p:sp>
      </p:grpSp>
      <p:grpSp>
        <p:nvGrpSpPr>
          <p:cNvPr id="58" name="slide5_group6"/>
          <p:cNvGrpSpPr>
            <a:grpSpLocks/>
          </p:cNvGrpSpPr>
          <p:nvPr/>
        </p:nvGrpSpPr>
        <p:grpSpPr>
          <a:xfrm>
            <a:off x="3094686" y="3734925"/>
            <a:ext cx="1008000" cy="180000"/>
            <a:chOff x="3094686" y="3734925"/>
            <a:chExt cx="1008000" cy="180000"/>
          </a:xfrm>
          <a:solidFill>
            <a:srgbClr val="ffffff"/>
          </a:solidFill>
        </p:grpSpPr>
        <p:sp>
          <p:nvSpPr>
            <p:cNvPr id="59" name="slide5_shape47"/>
            <p:cNvSpPr/>
            <p:nvPr/>
          </p:nvSpPr>
          <p:spPr>
            <a:xfrm>
              <a:off x="3094686" y="3734925"/>
              <a:ext cx="842012" cy="179997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50800" rIns="91440" bIns="50800" anchor="ctr" rot="0">
              <a:prstTxWarp prst="textNoShape"/>
              <a:spAutoFit xmlns:a="http://schemas.openxmlformats.org/drawingml/2006/main"/>
            </a:bodyPr>
            <a:lstStyle>
              <a:lvl1pPr algn="l" marL="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algn="l" marL="4572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algn="l" marL="9144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algn="l" marL="13716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algn="l" marL="18288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algn="l" marL="22860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algn="l" marL="27432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algn="l" marL="32004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algn="l" marL="36576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marL="0" defTabSz="914400" latinLnBrk="0"/>
              <a:r>
                <a:rPr lang="en-US" altLang="ko-KR" sz="900" kern="1200">
                  <a:solidFill>
                    <a:srgbClr val="5f5f5f"/>
                  </a:solidFill>
                  <a:latin typeface="Segoe UI"/>
                  <a:ea typeface="+mn-ea"/>
                  <a:cs typeface="Segoe UI"/>
                </a:rPr>
                <a:t>{</a:t>
              </a:r>
              <a:r>
                <a:rPr lang="ko-KR" altLang="en-US" sz="900" kern="1200">
                  <a:solidFill>
                    <a:srgbClr val="5f5f5f"/>
                  </a:solidFill>
                  <a:latin typeface="Segoe UI"/>
                  <a:ea typeface="+mn-ea"/>
                  <a:cs typeface="Segoe UI"/>
                </a:rPr>
                <a:t>선택</a:t>
              </a:r>
              <a:r>
                <a:rPr lang="en-US" altLang="en-US" sz="900" kern="1200">
                  <a:solidFill>
                    <a:srgbClr val="5f5f5f"/>
                  </a:solidFill>
                  <a:latin typeface="Segoe UI"/>
                  <a:ea typeface="+mn-ea"/>
                  <a:cs typeface="Segoe UI"/>
                </a:rPr>
                <a:t> </a:t>
              </a:r>
              <a:r>
                <a:rPr lang="ko-KR" altLang="en-US" sz="900" kern="1200">
                  <a:solidFill>
                    <a:srgbClr val="5f5f5f"/>
                  </a:solidFill>
                  <a:latin typeface="Segoe UI"/>
                  <a:ea typeface="+mn-ea"/>
                  <a:cs typeface="Segoe UI"/>
                </a:rPr>
                <a:t>옵션</a:t>
              </a:r>
              <a:r>
                <a:rPr lang="en-US" altLang="ko-KR" sz="900" kern="1200">
                  <a:solidFill>
                    <a:srgbClr val="5f5f5f"/>
                  </a:solidFill>
                  <a:latin typeface="Segoe UI"/>
                  <a:ea typeface="+mn-ea"/>
                  <a:cs typeface="Segoe UI"/>
                </a:rPr>
                <a:t>}</a:t>
              </a:r>
              <a:endParaRPr sz="900" kern="1200">
                <a:solidFill>
                  <a:srgbClr val="5f5f5f"/>
                </a:solidFill>
                <a:latin typeface="Segoe UI"/>
                <a:ea typeface="+mn-ea"/>
                <a:cs typeface="Segoe UI"/>
              </a:endParaRPr>
            </a:p>
          </p:txBody>
        </p:sp>
        <p:sp>
          <p:nvSpPr>
            <p:cNvPr id="60" name="slide5_shape48"/>
            <p:cNvSpPr/>
            <p:nvPr/>
          </p:nvSpPr>
          <p:spPr>
            <a:xfrm>
              <a:off x="3936693" y="3734927"/>
              <a:ext cx="165992" cy="179997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 rot="0">
              <a:prstTxWarp prst="textNoShape"/>
              <a:noAutofit xmlns:a="http://schemas.openxmlformats.org/drawingml/2006/main"/>
            </a:bodyPr>
            <a:lstStyle>
              <a:lvl1pPr algn="l" marL="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algn="l" marL="4572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algn="l" marL="9144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algn="l" marL="13716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algn="l" marL="18288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algn="l" marL="22860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algn="l" marL="27432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algn="l" marL="32004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algn="l" marL="36576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marL="0" defTabSz="914400" latinLnBrk="0"/>
              <a:endParaRPr sz="900" kern="1200">
                <a:solidFill>
                  <a:srgbClr val="5f5f5f"/>
                </a:solidFill>
                <a:latin typeface="Segoe UI"/>
                <a:ea typeface="+mn-ea"/>
                <a:cs typeface="Segoe UI"/>
              </a:endParaRPr>
            </a:p>
          </p:txBody>
        </p:sp>
        <p:sp>
          <p:nvSpPr>
            <p:cNvPr id="61" name="slide5_shape49"/>
            <p:cNvSpPr/>
            <p:nvPr/>
          </p:nvSpPr>
          <p:spPr>
            <a:xfrm flipH="1">
              <a:off x="3987681" y="3806833"/>
              <a:ext cx="64011" cy="36176"/>
            </a:xfrm>
            <a:custGeom>
              <a:avLst/>
              <a:rect l="l" t="t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</a:ln>
          </p:spPr>
          <p:txBody>
            <a:bodyPr wrap="square" lIns="91440" tIns="45720" rIns="91440" bIns="45720" anchor="t">
              <a:prstTxWarp prst="textNoShape"/>
            </a:bodyPr>
            <a:lstStyle>
              <a:lvl1pPr algn="l" marL="0" defTabSz="914400" latinLnBrk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marL="457200" defTabSz="914400" latinLnBrk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algn="l" marL="914400" defTabSz="914400" latinLnBrk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algn="l" marL="1371600" defTabSz="914400" latinLnBrk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algn="l" marL="1828800" defTabSz="914400" latinLnBrk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algn="l" marL="2286000" defTabSz="914400" latinLnBrk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algn="l" marL="2743200" defTabSz="914400" latinLnBrk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algn="l" marL="3200400" defTabSz="914400" latinLnBrk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algn="l" marL="3657600" defTabSz="914400" latinLnBrk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marL="0" defTabSz="914400" latinLnBrk="0"/>
              <a:endParaRPr sz="1800" kern="1200">
                <a:solidFill>
                  <a:srgbClr val="5f5f5f"/>
                </a:solidFill>
                <a:latin typeface="Segoe UI"/>
                <a:ea typeface="+mn-ea"/>
                <a:cs typeface="Segoe UI"/>
              </a:endParaRPr>
            </a:p>
          </p:txBody>
        </p:sp>
      </p:grpSp>
      <p:grpSp>
        <p:nvGrpSpPr>
          <p:cNvPr id="62" name="slide5_group7"/>
          <p:cNvGrpSpPr>
            <a:grpSpLocks/>
          </p:cNvGrpSpPr>
          <p:nvPr/>
        </p:nvGrpSpPr>
        <p:grpSpPr>
          <a:xfrm>
            <a:off x="3094686" y="4524940"/>
            <a:ext cx="1008000" cy="180000"/>
            <a:chOff x="3094686" y="4524940"/>
            <a:chExt cx="1008000" cy="180000"/>
          </a:xfrm>
          <a:solidFill>
            <a:srgbClr val="ffffff"/>
          </a:solidFill>
        </p:grpSpPr>
        <p:sp>
          <p:nvSpPr>
            <p:cNvPr id="63" name="slide5_shape50"/>
            <p:cNvSpPr/>
            <p:nvPr/>
          </p:nvSpPr>
          <p:spPr>
            <a:xfrm>
              <a:off x="3094686" y="4524940"/>
              <a:ext cx="842012" cy="179997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50800" rIns="91440" bIns="50800" anchor="ctr" rot="0">
              <a:prstTxWarp prst="textNoShape"/>
              <a:spAutoFit xmlns:a="http://schemas.openxmlformats.org/drawingml/2006/main"/>
            </a:bodyPr>
            <a:lstStyle>
              <a:lvl1pPr algn="l" marL="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algn="l" marL="4572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algn="l" marL="9144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algn="l" marL="13716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algn="l" marL="18288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algn="l" marL="22860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algn="l" marL="27432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algn="l" marL="32004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algn="l" marL="36576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marL="0" defTabSz="914400" latinLnBrk="0"/>
              <a:r>
                <a:rPr lang="en-US" altLang="ko-KR" sz="900" kern="1200">
                  <a:solidFill>
                    <a:srgbClr val="5f5f5f"/>
                  </a:solidFill>
                  <a:latin typeface="Segoe UI"/>
                  <a:ea typeface="+mn-ea"/>
                  <a:cs typeface="Segoe UI"/>
                </a:rPr>
                <a:t>C</a:t>
              </a:r>
              <a:r>
                <a:rPr lang="ko-KR" altLang="en-US" sz="900" kern="1200">
                  <a:solidFill>
                    <a:srgbClr val="5f5f5f"/>
                  </a:solidFill>
                  <a:latin typeface="Segoe UI"/>
                  <a:ea typeface="+mn-ea"/>
                  <a:cs typeface="Segoe UI"/>
                </a:rPr>
                <a:t>형</a:t>
              </a:r>
              <a:endParaRPr sz="900" kern="1200">
                <a:solidFill>
                  <a:srgbClr val="5f5f5f"/>
                </a:solidFill>
                <a:latin typeface="Segoe UI"/>
                <a:ea typeface="+mn-ea"/>
                <a:cs typeface="Segoe UI"/>
              </a:endParaRPr>
            </a:p>
          </p:txBody>
        </p:sp>
        <p:sp>
          <p:nvSpPr>
            <p:cNvPr id="64" name="slide5_shape51"/>
            <p:cNvSpPr/>
            <p:nvPr/>
          </p:nvSpPr>
          <p:spPr>
            <a:xfrm>
              <a:off x="3936693" y="4524942"/>
              <a:ext cx="165992" cy="179997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 rot="0">
              <a:prstTxWarp prst="textNoShape"/>
              <a:noAutofit xmlns:a="http://schemas.openxmlformats.org/drawingml/2006/main"/>
            </a:bodyPr>
            <a:lstStyle>
              <a:lvl1pPr algn="l" marL="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algn="l" marL="4572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algn="l" marL="9144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algn="l" marL="13716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algn="l" marL="18288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algn="l" marL="22860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algn="l" marL="27432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algn="l" marL="32004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algn="l" marL="36576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marL="0" defTabSz="914400" latinLnBrk="0"/>
              <a:endParaRPr sz="900" kern="1200">
                <a:solidFill>
                  <a:srgbClr val="5f5f5f"/>
                </a:solidFill>
                <a:latin typeface="Segoe UI"/>
                <a:ea typeface="+mn-ea"/>
                <a:cs typeface="Segoe UI"/>
              </a:endParaRPr>
            </a:p>
          </p:txBody>
        </p:sp>
        <p:sp>
          <p:nvSpPr>
            <p:cNvPr id="65" name="slide5_shape52"/>
            <p:cNvSpPr/>
            <p:nvPr/>
          </p:nvSpPr>
          <p:spPr>
            <a:xfrm flipH="1">
              <a:off x="3987681" y="4596848"/>
              <a:ext cx="64011" cy="36176"/>
            </a:xfrm>
            <a:custGeom>
              <a:avLst/>
              <a:rect l="l" t="t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</a:ln>
          </p:spPr>
          <p:txBody>
            <a:bodyPr wrap="square" lIns="91440" tIns="45720" rIns="91440" bIns="45720" anchor="t">
              <a:prstTxWarp prst="textNoShape"/>
            </a:bodyPr>
            <a:lstStyle>
              <a:lvl1pPr algn="l" marL="0" defTabSz="914400" latinLnBrk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marL="457200" defTabSz="914400" latinLnBrk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algn="l" marL="914400" defTabSz="914400" latinLnBrk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algn="l" marL="1371600" defTabSz="914400" latinLnBrk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algn="l" marL="1828800" defTabSz="914400" latinLnBrk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algn="l" marL="2286000" defTabSz="914400" latinLnBrk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algn="l" marL="2743200" defTabSz="914400" latinLnBrk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algn="l" marL="3200400" defTabSz="914400" latinLnBrk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algn="l" marL="3657600" defTabSz="914400" latinLnBrk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marL="0" defTabSz="914400" latinLnBrk="0"/>
              <a:endParaRPr sz="1800" kern="1200">
                <a:solidFill>
                  <a:srgbClr val="5f5f5f"/>
                </a:solidFill>
                <a:latin typeface="Segoe UI"/>
                <a:ea typeface="+mn-ea"/>
                <a:cs typeface="Segoe UI"/>
              </a:endParaRPr>
            </a:p>
          </p:txBody>
        </p:sp>
      </p:grpSp>
      <p:grpSp>
        <p:nvGrpSpPr>
          <p:cNvPr id="66" name="slide5_group8"/>
          <p:cNvGrpSpPr>
            <a:grpSpLocks/>
          </p:cNvGrpSpPr>
          <p:nvPr/>
        </p:nvGrpSpPr>
        <p:grpSpPr>
          <a:xfrm>
            <a:off x="3094686" y="4738725"/>
            <a:ext cx="1008000" cy="180000"/>
            <a:chOff x="3094686" y="4738725"/>
            <a:chExt cx="1008000" cy="180000"/>
          </a:xfrm>
          <a:solidFill>
            <a:srgbClr val="ffffff"/>
          </a:solidFill>
        </p:grpSpPr>
        <p:sp>
          <p:nvSpPr>
            <p:cNvPr id="67" name="slide5_shape53"/>
            <p:cNvSpPr/>
            <p:nvPr/>
          </p:nvSpPr>
          <p:spPr>
            <a:xfrm>
              <a:off x="3094686" y="4738725"/>
              <a:ext cx="842012" cy="179997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50800" rIns="91440" bIns="50800" anchor="ctr" rot="0">
              <a:prstTxWarp prst="textNoShape"/>
              <a:spAutoFit xmlns:a="http://schemas.openxmlformats.org/drawingml/2006/main"/>
            </a:bodyPr>
            <a:lstStyle>
              <a:lvl1pPr algn="l" marL="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algn="l" marL="4572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algn="l" marL="9144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algn="l" marL="13716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algn="l" marL="18288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algn="l" marL="22860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algn="l" marL="27432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algn="l" marL="32004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algn="l" marL="36576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marL="0" defTabSz="914400" latinLnBrk="0"/>
              <a:r>
                <a:rPr lang="ko-KR" altLang="en-US" sz="900" kern="1200">
                  <a:solidFill>
                    <a:srgbClr val="5f5f5f"/>
                  </a:solidFill>
                  <a:latin typeface="Segoe UI"/>
                  <a:ea typeface="+mn-ea"/>
                  <a:cs typeface="Segoe UI"/>
                </a:rPr>
                <a:t>블랙</a:t>
              </a:r>
              <a:endParaRPr sz="900" kern="1200">
                <a:solidFill>
                  <a:srgbClr val="5f5f5f"/>
                </a:solidFill>
                <a:latin typeface="Segoe UI"/>
                <a:ea typeface="+mn-ea"/>
                <a:cs typeface="Segoe UI"/>
              </a:endParaRPr>
            </a:p>
          </p:txBody>
        </p:sp>
        <p:sp>
          <p:nvSpPr>
            <p:cNvPr id="68" name="slide5_shape54"/>
            <p:cNvSpPr/>
            <p:nvPr/>
          </p:nvSpPr>
          <p:spPr>
            <a:xfrm>
              <a:off x="3936693" y="4738727"/>
              <a:ext cx="165992" cy="179997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 rot="0">
              <a:prstTxWarp prst="textNoShape"/>
              <a:noAutofit xmlns:a="http://schemas.openxmlformats.org/drawingml/2006/main"/>
            </a:bodyPr>
            <a:lstStyle>
              <a:lvl1pPr algn="l" marL="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algn="l" marL="4572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algn="l" marL="9144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algn="l" marL="13716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algn="l" marL="18288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algn="l" marL="22860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algn="l" marL="27432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algn="l" marL="32004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algn="l" marL="36576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marL="0" defTabSz="914400" latinLnBrk="0"/>
              <a:endParaRPr sz="900" kern="1200">
                <a:solidFill>
                  <a:srgbClr val="5f5f5f"/>
                </a:solidFill>
                <a:latin typeface="Segoe UI"/>
                <a:ea typeface="+mn-ea"/>
                <a:cs typeface="Segoe UI"/>
              </a:endParaRPr>
            </a:p>
          </p:txBody>
        </p:sp>
        <p:sp>
          <p:nvSpPr>
            <p:cNvPr id="69" name="slide5_shape55"/>
            <p:cNvSpPr/>
            <p:nvPr/>
          </p:nvSpPr>
          <p:spPr>
            <a:xfrm flipH="1">
              <a:off x="3987681" y="4810633"/>
              <a:ext cx="64011" cy="36176"/>
            </a:xfrm>
            <a:custGeom>
              <a:avLst/>
              <a:rect l="l" t="t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</a:ln>
          </p:spPr>
          <p:txBody>
            <a:bodyPr wrap="square" lIns="91440" tIns="45720" rIns="91440" bIns="45720" anchor="t">
              <a:prstTxWarp prst="textNoShape"/>
            </a:bodyPr>
            <a:lstStyle>
              <a:lvl1pPr algn="l" marL="0" defTabSz="914400" latinLnBrk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marL="457200" defTabSz="914400" latinLnBrk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algn="l" marL="914400" defTabSz="914400" latinLnBrk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algn="l" marL="1371600" defTabSz="914400" latinLnBrk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algn="l" marL="1828800" defTabSz="914400" latinLnBrk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algn="l" marL="2286000" defTabSz="914400" latinLnBrk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algn="l" marL="2743200" defTabSz="914400" latinLnBrk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algn="l" marL="3200400" defTabSz="914400" latinLnBrk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algn="l" marL="3657600" defTabSz="914400" latinLnBrk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marL="0" defTabSz="914400" latinLnBrk="0"/>
              <a:endParaRPr sz="1800" kern="1200">
                <a:solidFill>
                  <a:srgbClr val="5f5f5f"/>
                </a:solidFill>
                <a:latin typeface="Segoe UI"/>
                <a:ea typeface="+mn-ea"/>
                <a:cs typeface="Segoe UI"/>
              </a:endParaRPr>
            </a:p>
          </p:txBody>
        </p:sp>
      </p:grpSp>
      <p:grpSp>
        <p:nvGrpSpPr>
          <p:cNvPr id="70" name="slide5_group9"/>
          <p:cNvGrpSpPr>
            <a:grpSpLocks/>
          </p:cNvGrpSpPr>
          <p:nvPr/>
        </p:nvGrpSpPr>
        <p:grpSpPr>
          <a:xfrm>
            <a:off x="2620977" y="6074427"/>
            <a:ext cx="1990527" cy="253911"/>
            <a:chOff x="2620977" y="6074427"/>
            <a:chExt cx="1990527" cy="253911"/>
          </a:xfrm>
        </p:grpSpPr>
        <p:sp>
          <p:nvSpPr>
            <p:cNvPr id="71" name="slide5_shape56"/>
            <p:cNvSpPr/>
            <p:nvPr/>
          </p:nvSpPr>
          <p:spPr>
            <a:xfrm>
              <a:off x="3351424" y="6074427"/>
              <a:ext cx="540000" cy="2537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>
                  <a:lumMod val="50000"/>
                  <a:lumOff val="50000"/>
                </a:srgbClr>
              </a:solidFill>
              <a:round/>
            </a:ln>
          </p:spPr>
          <p:txBody>
            <a:bodyPr wrap="none" lIns="36000" tIns="36000" rIns="36000" bIns="36000" anchor="ctr"/>
            <a:lstStyle>
              <a:lvl1pPr algn="l" marL="0" defTabSz="914400" latinLnBrk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marL="457200" defTabSz="914400" latinLnBrk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algn="l" marL="914400" defTabSz="914400" latinLnBrk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algn="l" marL="1371600" defTabSz="914400" latinLnBrk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algn="l" marL="1828800" defTabSz="914400" latinLnBrk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algn="l" marL="2286000" defTabSz="914400" latinLnBrk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algn="l" marL="2743200" defTabSz="914400" latinLnBrk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algn="l" marL="3200400" defTabSz="914400" latinLnBrk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algn="l" marL="3657600" defTabSz="914400" latinLnBrk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marL="0" defTabSz="914400" latinLnBrk="1"/>
              <a:endParaRPr sz="1000" kern="1200">
                <a:solidFill>
                  <a:srgbClr val="ffffff">
                    <a:lumMod val="65000"/>
                  </a:srgbClr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2" name="slide5_shape57"/>
            <p:cNvSpPr/>
            <p:nvPr/>
          </p:nvSpPr>
          <p:spPr>
            <a:xfrm>
              <a:off x="2620977" y="6076338"/>
              <a:ext cx="540000" cy="252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>
                  <a:lumMod val="50000"/>
                  <a:lumOff val="50000"/>
                </a:srgbClr>
              </a:solidFill>
              <a:round/>
            </a:ln>
          </p:spPr>
          <p:txBody>
            <a:bodyPr wrap="none" lIns="36000" tIns="36000" rIns="36000" bIns="36000" anchor="ctr"/>
            <a:lstStyle>
              <a:lvl1pPr algn="l" marL="0" defTabSz="914400" latinLnBrk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marL="457200" defTabSz="914400" latinLnBrk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algn="l" marL="914400" defTabSz="914400" latinLnBrk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algn="l" marL="1371600" defTabSz="914400" latinLnBrk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algn="l" marL="1828800" defTabSz="914400" latinLnBrk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algn="l" marL="2286000" defTabSz="914400" latinLnBrk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algn="l" marL="2743200" defTabSz="914400" latinLnBrk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algn="l" marL="3200400" defTabSz="914400" latinLnBrk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algn="l" marL="3657600" defTabSz="914400" latinLnBrk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marL="0" defTabSz="914400" latinLnBrk="1"/>
              <a:endParaRPr sz="1000" kern="1200">
                <a:solidFill>
                  <a:srgbClr val="000000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3" name="slide5_shape58"/>
            <p:cNvSpPr/>
            <p:nvPr/>
          </p:nvSpPr>
          <p:spPr>
            <a:xfrm>
              <a:off x="4071504" y="6074427"/>
              <a:ext cx="540000" cy="2537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>
                  <a:lumMod val="50000"/>
                  <a:lumOff val="50000"/>
                </a:srgbClr>
              </a:solidFill>
              <a:round/>
            </a:ln>
          </p:spPr>
          <p:txBody>
            <a:bodyPr wrap="none" lIns="36000" tIns="36000" rIns="36000" bIns="36000" anchor="ctr"/>
            <a:lstStyle>
              <a:lvl1pPr algn="l" marL="0" defTabSz="914400" latinLnBrk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marL="457200" defTabSz="914400" latinLnBrk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algn="l" marL="914400" defTabSz="914400" latinLnBrk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algn="l" marL="1371600" defTabSz="914400" latinLnBrk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algn="l" marL="1828800" defTabSz="914400" latinLnBrk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algn="l" marL="2286000" defTabSz="914400" latinLnBrk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algn="l" marL="2743200" defTabSz="914400" latinLnBrk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algn="l" marL="3200400" defTabSz="914400" latinLnBrk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algn="l" marL="3657600" defTabSz="914400" latinLnBrk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marL="0" defTabSz="914400" latinLnBrk="1"/>
              <a:endParaRPr sz="1000" kern="1200">
                <a:solidFill>
                  <a:srgbClr val="ffffff">
                    <a:lumMod val="65000"/>
                  </a:srgbClr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4" name="slide5_shape59"/>
            <p:cNvSpPr/>
            <p:nvPr/>
          </p:nvSpPr>
          <p:spPr>
            <a:xfrm>
              <a:off x="3234934" y="6129529"/>
              <a:ext cx="52900" cy="153888"/>
            </a:xfrm>
            <a:prstGeom prst="rect">
              <a:avLst/>
            </a:prstGeom>
            <a:noFill/>
          </p:spPr>
          <p:txBody>
            <a:bodyPr wrap="none" lIns="0" tIns="0" rIns="0" bIns="0">
              <a:spAutoFit xmlns:a="http://schemas.openxmlformats.org/drawingml/2006/main"/>
            </a:bodyPr>
            <a:lstStyle/>
            <a:p>
              <a:pPr algn="l" marL="0" defTabSz="914400" latinLnBrk="1"/>
              <a:r>
                <a:rPr lang="en-US" altLang="ko-KR" sz="1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-</a:t>
              </a:r>
              <a:endParaRPr sz="10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5" name="slide5_shape60"/>
            <p:cNvSpPr/>
            <p:nvPr/>
          </p:nvSpPr>
          <p:spPr>
            <a:xfrm>
              <a:off x="3959247" y="6129529"/>
              <a:ext cx="52900" cy="153888"/>
            </a:xfrm>
            <a:prstGeom prst="rect">
              <a:avLst/>
            </a:prstGeom>
            <a:noFill/>
          </p:spPr>
          <p:txBody>
            <a:bodyPr wrap="none" lIns="0" tIns="0" rIns="0" bIns="0">
              <a:spAutoFit xmlns:a="http://schemas.openxmlformats.org/drawingml/2006/main"/>
            </a:bodyPr>
            <a:lstStyle/>
            <a:p>
              <a:pPr algn="l" marL="0" defTabSz="914400" latinLnBrk="1"/>
              <a:r>
                <a:rPr lang="en-US" altLang="ko-KR" sz="1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-</a:t>
              </a:r>
              <a:endParaRPr sz="10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6" name="slide5_shape61"/>
          <p:cNvSpPr/>
          <p:nvPr/>
        </p:nvSpPr>
        <p:spPr>
          <a:xfrm>
            <a:off x="1394352" y="616688"/>
            <a:ext cx="1609415" cy="169277"/>
          </a:xfrm>
          <a:prstGeom prst="rect">
            <a:avLst/>
          </a:prstGeom>
          <a:noFill/>
        </p:spPr>
        <p:txBody>
          <a:bodyPr wrap="none" lIns="0" tIns="0" rIns="0" bIns="0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11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스타일</a:t>
            </a:r>
            <a:r>
              <a:rPr lang="en-US" altLang="en-US" sz="11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숍</a:t>
            </a:r>
            <a:r>
              <a:rPr lang="en-US" altLang="ko-KR" sz="11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주문</a:t>
            </a:r>
            <a:r>
              <a:rPr lang="en-US" altLang="en-US" sz="11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상세</a:t>
            </a:r>
            <a:r>
              <a:rPr lang="en-US" altLang="en-US" sz="11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보기</a:t>
            </a:r>
          </a:p>
        </p:txBody>
      </p:sp>
      <p:sp>
        <p:nvSpPr>
          <p:cNvPr id="77" name="slide5_shape62"/>
          <p:cNvSpPr/>
          <p:nvPr/>
        </p:nvSpPr>
        <p:spPr>
          <a:xfrm>
            <a:off x="55522" y="393526"/>
            <a:ext cx="1135103" cy="6369224"/>
          </a:xfrm>
          <a:prstGeom prst="rect">
            <a:avLst/>
          </a:prstGeom>
          <a:ln>
            <a:solidFill>
              <a:srgbClr val="ffffff">
                <a:lumMod val="75000"/>
              </a:srgbClr>
            </a:solidFill>
          </a:ln>
        </p:spPr>
        <p:txBody>
          <a:bodyPr wrap="none" lIns="54000" rIns="0">
            <a:noAutofit xmlns:a="http://schemas.openxmlformats.org/drawingml/2006/main"/>
          </a:bodyPr>
          <a:lstStyle/>
          <a:p>
            <a:pPr algn="l" marL="0" defTabSz="914400" latinLnBrk="1">
              <a:lnSpc>
                <a:spcPct val="156000"/>
              </a:lnSpc>
              <a:buNone/>
            </a:pPr>
            <a:r>
              <a:rPr lang="ko-KR" altLang="ko-KR" sz="900" b="1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주문</a:t>
            </a:r>
            <a:r>
              <a:rPr lang="en-US" altLang="ko-KR" sz="900" b="1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b="1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관리</a:t>
            </a:r>
          </a:p>
          <a:p>
            <a:pPr algn="l" marL="73025" indent="-73025" lvl="0" defTabSz="914400" latinLnBrk="1">
              <a:lnSpc>
                <a:spcPct val="156000"/>
              </a:lnSpc>
              <a:buFont typeface="Arial" pitchFamily="2" charset="2"/>
              <a:buChar char="•"/>
            </a:pPr>
            <a:r>
              <a:rPr lang="en-US" altLang="ko-KR" sz="900" kern="1200">
                <a:solidFill>
                  <a:srgbClr val="ff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ff0000"/>
                </a:solidFill>
                <a:latin typeface="+mn-lt"/>
                <a:ea typeface="+mn-cs"/>
                <a:cs typeface="+mn-cs"/>
              </a:rPr>
              <a:t>주문</a:t>
            </a:r>
            <a:r>
              <a:rPr lang="en-US" altLang="ko-KR" sz="900" kern="1200">
                <a:solidFill>
                  <a:srgbClr val="ff0000"/>
                </a:solidFill>
                <a:latin typeface="+mn-cs"/>
                <a:ea typeface="+mn-ea"/>
                <a:cs typeface="+mn-cs"/>
              </a:rPr>
              <a:t> </a:t>
            </a:r>
          </a:p>
          <a:p>
            <a:pPr algn="l" marL="73025" indent="-73025" lvl="0" defTabSz="914400" latinLnBrk="1">
              <a:lnSpc>
                <a:spcPct val="156000"/>
              </a:lnSpc>
              <a:buFont typeface="Arial" pitchFamily="2" charset="2"/>
              <a:buChar char="•"/>
            </a:pP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주문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취소</a:t>
            </a:r>
          </a:p>
          <a:p>
            <a:pPr algn="l" marL="73025" indent="-73025" lvl="0" defTabSz="914400" latinLnBrk="1">
              <a:lnSpc>
                <a:spcPct val="156000"/>
              </a:lnSpc>
              <a:buFont typeface="Arial" pitchFamily="2" charset="2"/>
              <a:buChar char="•"/>
            </a:pP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교환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/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환불</a:t>
            </a:r>
            <a:r>
              <a:rPr lang="en-US" altLang="ko-KR" sz="900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신청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6_shape1"/>
          <p:cNvSpPr/>
          <p:nvPr/>
        </p:nvSpPr>
        <p:spPr>
          <a:xfrm>
            <a:off x="1304925" y="623887"/>
            <a:ext cx="6391275" cy="1924050"/>
          </a:xfrm>
          <a:prstGeom prst="flowChartAlternateProcess">
            <a:avLst/>
          </a:prstGeom>
          <a:solidFill>
            <a:srgbClr val="e5c012"/>
          </a:solidFill>
          <a:ln w="25400" cap="flat">
            <a:solidFill>
              <a:srgbClr val="2da2bf">
                <a:shade val="50000"/>
              </a:srgbClr>
            </a:solidFill>
            <a:prstDash val="solid"/>
          </a:ln>
        </p:spPr>
        <p:txBody>
          <a:bodyPr lIns="90000" tIns="46800" rIns="90000" bIns="46800" anchor="ctr"/>
          <a:lstStyle/>
          <a:p>
            <a:pPr algn="ctr" marL="0" defTabSz="914400" latinLnBrk="1">
              <a:lnSpc>
                <a:spcPct val="100000"/>
              </a:lnSpc>
              <a:buNone/>
            </a:pPr>
            <a:r>
              <a:rPr lang="ko-KR" altLang="ko-KR" sz="4400" kern="12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관리자</a:t>
            </a:r>
            <a:r>
              <a:rPr lang="en-US" altLang="ko-KR" sz="4400" kern="12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ko-KR" sz="4400" kern="12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상품</a:t>
            </a:r>
            <a:r>
              <a:rPr lang="en-US" altLang="ko-KR" sz="4400" kern="12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ko-KR" sz="4400" kern="12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등록</a:t>
            </a:r>
            <a:r>
              <a:rPr lang="en-US" altLang="ko-KR" sz="4400" kern="12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ko-KR" sz="4400" kern="12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관리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"/>
          <p:cNvGraphicFramePr>
            <a:graphicFrameLocks noGrp="1"/>
          </p:cNvGraphicFramePr>
          <p:nvPr/>
        </p:nvGraphicFramePr>
        <p:xfrm>
          <a:off x="729320" y="1363042"/>
          <a:ext cx="7124030" cy="3253981"/>
        </p:xfrm>
        <a:graphic>
          <a:graphicData uri="http://schemas.openxmlformats.org/drawingml/2006/table">
            <a:tbl>
              <a:tblPr/>
              <a:tblGrid>
                <a:gridCol w="1147368"/>
                <a:gridCol w="5976662"/>
              </a:tblGrid>
              <a:tr h="614586">
                <a:tc>
                  <a:txBody>
                    <a:bodyPr/>
                    <a:lstStyle/>
                    <a:p>
                      <a:pPr algn="ctr" marL="0">
                        <a:lnSpc>
                          <a:spcPct val="100000"/>
                        </a:lnSpc>
                        <a:buNone/>
                      </a:pPr>
                      <a:r>
                        <a:rPr lang="ko-KR" altLang="ko-KR" sz="900" b="0">
                          <a:solidFill>
                            <a:srgbClr val="000000"/>
                          </a:solidFill>
                          <a:ea typeface="맑은 고딕"/>
                        </a:rPr>
                        <a:t>상품명</a:t>
                      </a:r>
                    </a:p>
                  </a:txBody>
                  <a:tcPr marT="9525" marR="108000" marL="9525" marB="0" anchor="ctr">
                    <a:lnL>
                      <a:noFill/>
                    </a:lnL>
                    <a:lnR w="6350" cap="flat">
                      <a:solidFill>
                        <a:srgbClr val="a6a6a6"/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rgbClr val="a6a6a6"/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rgbClr val="a6a6a6"/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0">
                        <a:lnSpc>
                          <a:spcPct val="100000"/>
                        </a:lnSpc>
                        <a:buNone/>
                      </a:pPr>
                      <a:r>
                        <a:rPr lang="zh-CN" altLang="ko-KR" sz="1100" b="0">
                          <a:solidFill>
                            <a:srgbClr val="000000"/>
                          </a:solidFill>
                          <a:ea typeface="맑은 고딕"/>
                        </a:rPr>
                        <a:t>　</a:t>
                      </a:r>
                    </a:p>
                  </a:txBody>
                  <a:tcPr marT="9525" marR="9525" marL="9525" marB="0" anchor="ctr">
                    <a:lnL w="6350" cap="flat">
                      <a:solidFill>
                        <a:srgbClr val="a6a6a6"/>
                      </a:solidFill>
                      <a:prstDash val="solid"/>
                      <a:round/>
                      <a:headEnd type="none"/>
                      <a:tailEnd type="none"/>
                    </a:lnL>
                    <a:lnR>
                      <a:noFill/>
                    </a:lnR>
                    <a:lnT w="6350" cap="flat">
                      <a:solidFill>
                        <a:srgbClr val="a6a6a6"/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rgbClr val="a6a6a6"/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</a:tr>
              <a:tr h="61458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i="0" b="0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*</a:t>
                      </a:r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판매</a:t>
                      </a:r>
                      <a:r>
                        <a:rPr lang="en-US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가격</a:t>
                      </a:r>
                    </a:p>
                  </a:txBody>
                  <a:tcPr marT="9525" marR="108000" marL="9525" marB="0" anchor="ctr">
                    <a:lnL>
                      <a:noFill/>
                    </a:lnL>
                    <a:lnR w="6350" cap="flat">
                      <a:solidFill>
                        <a:srgbClr val="a6a6a6"/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rgbClr val="a6a6a6"/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rgbClr val="a6a6a6"/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0">
                        <a:lnSpc>
                          <a:spcPct val="100000"/>
                        </a:lnSpc>
                        <a:buNone/>
                      </a:pPr>
                      <a:r>
                        <a:rPr lang="zh-CN" altLang="ko-KR" sz="1100" b="0">
                          <a:solidFill>
                            <a:srgbClr val="000000"/>
                          </a:solidFill>
                          <a:ea typeface="맑은 고딕"/>
                        </a:rPr>
                        <a:t>　</a:t>
                      </a:r>
                    </a:p>
                  </a:txBody>
                  <a:tcPr marT="9525" marR="9525" marL="9525" marB="0" anchor="ctr">
                    <a:lnL w="6350" cap="flat">
                      <a:solidFill>
                        <a:srgbClr val="a6a6a6"/>
                      </a:solidFill>
                      <a:prstDash val="solid"/>
                      <a:round/>
                      <a:headEnd type="none"/>
                      <a:tailEnd type="none"/>
                    </a:lnL>
                    <a:lnR>
                      <a:noFill/>
                    </a:lnR>
                    <a:lnT w="6350" cap="flat">
                      <a:solidFill>
                        <a:srgbClr val="a6a6a6"/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rgbClr val="a6a6a6"/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</a:tr>
              <a:tr h="6350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상품이미지</a:t>
                      </a:r>
                    </a:p>
                  </a:txBody>
                  <a:tcPr marT="9525" marR="108000" marL="9525" marB="0" anchor="ctr">
                    <a:lnL>
                      <a:noFill/>
                    </a:lnL>
                    <a:lnR w="6350" cap="flat">
                      <a:solidFill>
                        <a:srgbClr val="a6a6a6"/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rgbClr val="a6a6a6"/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rgbClr val="a6a6a6"/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marL="0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 b="0">
                          <a:solidFill>
                            <a:srgbClr val="000000"/>
                          </a:solidFill>
                          <a:latin typeface="맑은 고딕"/>
                        </a:rPr>
                        <a:t>   </a:t>
                      </a:r>
                      <a:r>
                        <a:rPr lang="ko-KR" altLang="ko-KR" sz="1100" b="0">
                          <a:solidFill>
                            <a:srgbClr val="000000"/>
                          </a:solidFill>
                          <a:ea typeface="맑은 고딕"/>
                        </a:rPr>
                        <a:t>이미지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latin typeface="맑은 고딕"/>
                        </a:rPr>
                        <a:t> </a:t>
                      </a:r>
                      <a:r>
                        <a:rPr lang="ko-KR" altLang="ko-KR" sz="1100" b="0">
                          <a:solidFill>
                            <a:srgbClr val="000000"/>
                          </a:solidFill>
                          <a:ea typeface="맑은 고딕"/>
                        </a:rPr>
                        <a:t>업로드</a:t>
                      </a:r>
                    </a:p>
                  </a:txBody>
                  <a:tcPr marT="9525" marR="9525" marL="9525" marB="0" anchor="ctr">
                    <a:lnL w="6350" cap="flat">
                      <a:solidFill>
                        <a:srgbClr val="a6a6a6"/>
                      </a:solidFill>
                      <a:prstDash val="solid"/>
                      <a:round/>
                      <a:headEnd type="none"/>
                      <a:tailEnd type="none"/>
                    </a:lnL>
                    <a:lnR>
                      <a:noFill/>
                    </a:lnR>
                    <a:lnT w="6350" cap="flat">
                      <a:solidFill>
                        <a:srgbClr val="a6a6a6"/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rgbClr val="a6a6a6"/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</a:tr>
              <a:tr h="54980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i="0" b="0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*</a:t>
                      </a:r>
                      <a:r>
                        <a:rPr lang="ko-KR" altLang="ko-KR" sz="900" i="0" b="0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판매수량</a:t>
                      </a:r>
                      <a:endParaRPr sz="900" i="0" b="0" strike="noStrike">
                        <a:solidFill>
                          <a:srgbClr val="000000"/>
                        </a:solidFill>
                        <a:effectLst xmlns:a="http://schemas.openxmlformats.org/drawingml/2006/main"/>
                        <a:latin typeface="맑은 고딕"/>
                        <a:ea typeface="맑은 고딕"/>
                      </a:endParaRPr>
                    </a:p>
                  </a:txBody>
                  <a:tcPr marT="9525" marR="108000" marL="9525" marB="0" anchor="ctr">
                    <a:lnL>
                      <a:noFill/>
                    </a:lnL>
                    <a:lnR w="6350" cap="flat">
                      <a:solidFill>
                        <a:srgbClr val="a6a6a6"/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rgbClr val="a6a6a6"/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rgbClr val="a6a6a6"/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0">
                        <a:lnSpc>
                          <a:spcPct val="100000"/>
                        </a:lnSpc>
                        <a:buNone/>
                      </a:pPr>
                      <a:endParaRPr lang="ko-KR" altLang="en-US"/>
                    </a:p>
                  </a:txBody>
                  <a:tcPr marT="9525" marR="9525" marL="9525" marB="0" anchor="ctr">
                    <a:lnL w="6350" cap="flat">
                      <a:solidFill>
                        <a:srgbClr val="a6a6a6"/>
                      </a:solidFill>
                      <a:prstDash val="solid"/>
                      <a:round/>
                      <a:headEnd type="none"/>
                      <a:tailEnd type="none"/>
                    </a:lnL>
                    <a:lnR>
                      <a:noFill/>
                    </a:lnR>
                    <a:lnT w="6350" cap="flat">
                      <a:solidFill>
                        <a:srgbClr val="a6a6a6"/>
                      </a:solidFill>
                      <a:prstDash val="solid"/>
                      <a:round/>
                      <a:headEnd type="none"/>
                      <a:tailEnd type="none"/>
                    </a:lnT>
                    <a:lnB w="6350">
                      <a:solidFill>
                        <a:srgbClr val="a6a6a6"/>
                      </a:solidFill>
                    </a:lnB>
                  </a:tcPr>
                </a:tc>
              </a:tr>
              <a:tr h="839934">
                <a:tc>
                  <a:txBody>
                    <a:bodyPr/>
                    <a:lstStyle/>
                    <a:p>
                      <a:pPr algn="ctr" marL="0">
                        <a:lnSpc>
                          <a:spcPct val="100000"/>
                        </a:lnSpc>
                        <a:buNone/>
                      </a:pPr>
                      <a:endParaRPr lang="ko-KR" altLang="en-US"/>
                    </a:p>
                    <a:p>
                      <a:pPr algn="ctr" marL="0">
                        <a:lnSpc>
                          <a:spcPct val="100000"/>
                        </a:lnSpc>
                        <a:buNone/>
                      </a:pPr>
                      <a:endParaRPr lang="ko-KR" altLang="en-US"/>
                    </a:p>
                    <a:p>
                      <a:pPr algn="ctr" marL="0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900" b="0">
                          <a:solidFill>
                            <a:schemeClr val="accent6">
                              <a:alpha val="100000"/>
                              <a:lumMod val="75000"/>
                            </a:schemeClr>
                          </a:solidFill>
                          <a:latin typeface="맑은 고딕"/>
                        </a:rPr>
                        <a:t>*</a:t>
                      </a:r>
                      <a:r>
                        <a:rPr lang="ko-KR" altLang="ko-KR" sz="900" b="0">
                          <a:solidFill>
                            <a:srgbClr val="000000"/>
                          </a:solidFill>
                          <a:ea typeface="맑은 고딕"/>
                        </a:rPr>
                        <a:t>제품</a:t>
                      </a:r>
                      <a:r>
                        <a:rPr lang="en-US" altLang="ko-KR" sz="900" b="0">
                          <a:solidFill>
                            <a:srgbClr val="000000"/>
                          </a:solidFill>
                          <a:latin typeface="맑은 고딕"/>
                        </a:rPr>
                        <a:t> </a:t>
                      </a:r>
                      <a:r>
                        <a:rPr lang="ko-KR" altLang="ko-KR" sz="900" b="0">
                          <a:solidFill>
                            <a:srgbClr val="000000"/>
                          </a:solidFill>
                          <a:ea typeface="맑은 고딕"/>
                        </a:rPr>
                        <a:t>설명</a:t>
                      </a:r>
                    </a:p>
                  </a:txBody>
                  <a:tcPr marT="9524" marR="108000" marL="9524" marB="0">
                    <a:lnL w="0">
                      <a:noFill/>
                    </a:lnL>
                    <a:lnR w="6350">
                      <a:solidFill>
                        <a:srgbClr val="a6a6a6"/>
                      </a:solidFill>
                    </a:lnR>
                    <a:lnT w="6350">
                      <a:solidFill>
                        <a:srgbClr val="a6a6a6"/>
                      </a:solidFill>
                    </a:lnT>
                    <a:lnB w="6350">
                      <a:solidFill>
                        <a:srgbClr val="a6a6a6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0">
                        <a:lnSpc>
                          <a:spcPct val="100000"/>
                        </a:lnSpc>
                        <a:buNone/>
                      </a:pPr>
                      <a:endParaRPr lang="ko-KR" altLang="en-US"/>
                    </a:p>
                  </a:txBody>
                  <a:tcPr marT="9524" marR="9524" marL="9524" marB="0">
                    <a:lnL w="6350">
                      <a:solidFill>
                        <a:srgbClr val="a6a6a6"/>
                      </a:solidFill>
                    </a:lnL>
                    <a:lnT w="6350">
                      <a:solidFill>
                        <a:srgbClr val="a6a6a6"/>
                      </a:solidFill>
                    </a:lnT>
                    <a:lnB w="6350">
                      <a:solidFill>
                        <a:srgbClr val="a6a6a6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729320" y="4663113"/>
          <a:ext cx="7124031" cy="398409"/>
        </p:xfrm>
        <a:graphic>
          <a:graphicData uri="http://schemas.openxmlformats.org/drawingml/2006/table">
            <a:tbl>
              <a:tblPr/>
              <a:tblGrid>
                <a:gridCol w="1147368"/>
                <a:gridCol w="5976663"/>
              </a:tblGrid>
              <a:tr h="398409">
                <a:tc>
                  <a:txBody>
                    <a:bodyPr/>
                    <a:lstStyle/>
                    <a:p>
                      <a:pPr algn="r" marL="0">
                        <a:lnSpc>
                          <a:spcPct val="100000"/>
                        </a:lnSpc>
                        <a:buNone/>
                      </a:pPr>
                      <a:r>
                        <a:rPr lang="ko-KR" altLang="ko-KR" sz="900" b="0">
                          <a:solidFill>
                            <a:srgbClr val="000000"/>
                          </a:solidFill>
                          <a:ea typeface="맑은 고딕"/>
                        </a:rPr>
                        <a:t>검색</a:t>
                      </a:r>
                      <a:r>
                        <a:rPr lang="en-US" altLang="ko-KR" sz="900" b="0">
                          <a:solidFill>
                            <a:srgbClr val="000000"/>
                          </a:solidFill>
                          <a:latin typeface="맑은 고딕"/>
                        </a:rPr>
                        <a:t> </a:t>
                      </a:r>
                      <a:r>
                        <a:rPr lang="ko-KR" altLang="ko-KR" sz="900" b="0">
                          <a:solidFill>
                            <a:srgbClr val="000000"/>
                          </a:solidFill>
                          <a:ea typeface="맑은 고딕"/>
                        </a:rPr>
                        <a:t>키워드</a:t>
                      </a:r>
                      <a:r>
                        <a:rPr lang="en-US" altLang="ko-KR" sz="900" b="0">
                          <a:solidFill>
                            <a:srgbClr val="000000"/>
                          </a:solidFill>
                          <a:ea typeface="맑은 고딕"/>
                        </a:rPr>
                        <a:t>    </a:t>
                      </a:r>
                    </a:p>
                  </a:txBody>
                  <a:tcPr marT="9525" marR="108000" marL="9525" marB="0" anchor="ctr">
                    <a:lnL>
                      <a:noFill/>
                    </a:lnL>
                    <a:lnR w="6350" cap="flat">
                      <a:solidFill>
                        <a:srgbClr val="a6a6a6"/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rgbClr val="a6a6a6"/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rgbClr val="a6a6a6"/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　</a:t>
                      </a:r>
                    </a:p>
                  </a:txBody>
                  <a:tcPr marT="9525" marR="9525" marL="9525" marB="0" anchor="ctr">
                    <a:lnL w="6350" cap="flat">
                      <a:solidFill>
                        <a:srgbClr val="a6a6a6"/>
                      </a:solidFill>
                      <a:prstDash val="solid"/>
                      <a:round/>
                      <a:headEnd type="none"/>
                      <a:tailEnd type="none"/>
                    </a:lnL>
                    <a:lnR>
                      <a:noFill/>
                    </a:lnR>
                    <a:lnT w="6350" cap="flat">
                      <a:solidFill>
                        <a:srgbClr val="a6a6a6"/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rgbClr val="a6a6a6"/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</a:tr>
            </a:tbl>
          </a:graphicData>
        </a:graphic>
      </p:graphicFrame>
      <p:sp>
        <p:nvSpPr>
          <p:cNvPr id="5" name="slide7_shape1"/>
          <p:cNvSpPr/>
          <p:nvPr>
            <p:ph type="body" sz="quarter" idx="10"/>
          </p:nvPr>
        </p:nvSpPr>
        <p:spPr>
          <a:xfrm>
            <a:off x="-25418" y="88911"/>
            <a:ext cx="3384594" cy="663707"/>
          </a:xfrm>
          <a:prstGeom prst="rect">
            <a:avLst/>
          </a:prstGeom>
          <a:solidFill>
            <a:srgbClr val="ffc000"/>
          </a:solidFill>
        </p:spPr>
        <p:txBody>
          <a:bodyPr lIns="91440" tIns="45720" rIns="91440" bIns="45720" anchor="ctr"/>
          <a:lstStyle>
            <a:lvl1pPr algn="ctr" marL="0" indent="0">
              <a:buNone/>
              <a:defRPr sz="1700" b="0">
                <a:solidFill>
                  <a:schemeClr val="bg1"/>
                </a:solidFill>
                <a:latin typeface="맑은 고딕"/>
                <a:ea typeface="맑은 고딕"/>
              </a:defRPr>
            </a:lvl1pPr>
          </a:lstStyle>
          <a:p>
            <a:pPr algn="ctr" marL="0" indent="0" lvl="0" defTabSz="1005840" latinLnBrk="1">
              <a:lnSpc>
                <a:spcPct val="90000"/>
              </a:lnSpc>
              <a:spcBef>
                <a:spcPts val="1100"/>
              </a:spcBef>
              <a:buNone/>
            </a:pPr>
            <a:r>
              <a:rPr lang="ko-KR" altLang="en-US" sz="1800" b="0" kern="1200">
                <a:solidFill>
                  <a:srgbClr val="ffffff"/>
                </a:solidFill>
                <a:latin typeface="맑은 고딕"/>
                <a:ea typeface="맑은 고딕"/>
                <a:cs typeface="+mn-cs"/>
              </a:rPr>
              <a:t>상품등록</a:t>
            </a:r>
            <a:r>
              <a:rPr lang="en-US" altLang="ko-KR" sz="1800" b="0" kern="1200">
                <a:solidFill>
                  <a:srgbClr val="ffffff"/>
                </a:solidFill>
                <a:latin typeface="맑은 고딕"/>
                <a:ea typeface="맑은 고딕"/>
                <a:cs typeface="+mn-cs"/>
              </a:rPr>
              <a:t>-</a:t>
            </a:r>
            <a:r>
              <a:rPr lang="ko-KR" altLang="ko-KR" sz="1800" b="0" kern="1200">
                <a:solidFill>
                  <a:srgbClr val="ffffff"/>
                </a:solidFill>
                <a:latin typeface="맑은 고딕"/>
                <a:ea typeface="맑은 고딕"/>
                <a:cs typeface="+mn-cs"/>
              </a:rPr>
              <a:t>관리자화면</a:t>
            </a:r>
            <a:endParaRPr sz="1800" b="0" kern="1200">
              <a:solidFill>
                <a:srgbClr val="ffffff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slide7_shape2"/>
          <p:cNvSpPr/>
          <p:nvPr/>
        </p:nvSpPr>
        <p:spPr>
          <a:xfrm>
            <a:off x="323849" y="979628"/>
            <a:ext cx="2524980" cy="276999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>
              <a:lnSpc>
                <a:spcPct val="100000"/>
              </a:lnSpc>
              <a:buNone/>
            </a:pPr>
            <a:r>
              <a:rPr lang="en-US" altLang="ko-KR" sz="1200" b="1" kern="1200">
                <a:solidFill>
                  <a:srgbClr val="595959"/>
                </a:solidFill>
                <a:latin typeface="+mn-cs"/>
                <a:ea typeface="+mn-ea"/>
                <a:cs typeface="+mn-cs"/>
              </a:rPr>
              <a:t>| </a:t>
            </a:r>
            <a:r>
              <a:rPr lang="ko-KR" altLang="ko-KR" sz="1200" b="1" kern="1200">
                <a:solidFill>
                  <a:srgbClr val="595959"/>
                </a:solidFill>
                <a:latin typeface="+mn-lt"/>
                <a:ea typeface="+mn-cs"/>
                <a:cs typeface="+mn-cs"/>
              </a:rPr>
              <a:t>상품등록</a:t>
            </a:r>
          </a:p>
        </p:txBody>
      </p:sp>
      <p:sp>
        <p:nvSpPr>
          <p:cNvPr id="7" name="slide7_shape3"/>
          <p:cNvSpPr/>
          <p:nvPr/>
        </p:nvSpPr>
        <p:spPr>
          <a:xfrm>
            <a:off x="2163830" y="2232343"/>
            <a:ext cx="1079425" cy="26165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>
                <a:lumMod val="75000"/>
              </a:srgbClr>
            </a:solidFill>
            <a:round/>
          </a:ln>
        </p:spPr>
        <p:txBody>
          <a:bodyPr wrap="none" lIns="36000" tIns="36000" rIns="36000" bIns="36000" anchor="ctr"/>
          <a:lstStyle>
            <a:lvl1pPr algn="l" marL="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marL="0" defTabSz="914400" latinLnBrk="1"/>
            <a:endParaRPr sz="1000" kern="1200">
              <a:solidFill>
                <a:srgbClr val="595959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slide7_shape4"/>
          <p:cNvSpPr/>
          <p:nvPr/>
        </p:nvSpPr>
        <p:spPr>
          <a:xfrm>
            <a:off x="2163830" y="3339619"/>
            <a:ext cx="1222720" cy="34736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>
                <a:lumMod val="75000"/>
              </a:srgbClr>
            </a:solidFill>
            <a:round/>
          </a:ln>
        </p:spPr>
        <p:txBody>
          <a:bodyPr wrap="none" lIns="36000" tIns="36000" rIns="36000" bIns="36000" anchor="ctr"/>
          <a:lstStyle>
            <a:lvl1pPr algn="l" marL="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marL="0" defTabSz="914400" latinLnBrk="1"/>
            <a:endParaRPr sz="1000" kern="1200">
              <a:solidFill>
                <a:srgbClr val="595959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slide7_shape5"/>
          <p:cNvSpPr/>
          <p:nvPr/>
        </p:nvSpPr>
        <p:spPr>
          <a:xfrm>
            <a:off x="3243255" y="2232343"/>
            <a:ext cx="300082" cy="230832"/>
          </a:xfrm>
          <a:prstGeom prst="rect">
            <a:avLst/>
          </a:prstGeom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0">
              <a:lnSpc>
                <a:spcPct val="100000"/>
              </a:lnSpc>
            </a:pPr>
            <a:r>
              <a:rPr lang="ko-KR" altLang="en-US" sz="9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원</a:t>
            </a:r>
          </a:p>
        </p:txBody>
      </p:sp>
      <p:sp>
        <p:nvSpPr>
          <p:cNvPr id="10" name="slide7_shape6"/>
          <p:cNvSpPr/>
          <p:nvPr/>
        </p:nvSpPr>
        <p:spPr>
          <a:xfrm>
            <a:off x="1957871" y="4736098"/>
            <a:ext cx="5357243" cy="26165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>
                <a:lumMod val="75000"/>
              </a:srgbClr>
            </a:solidFill>
            <a:round/>
          </a:ln>
        </p:spPr>
        <p:txBody>
          <a:bodyPr wrap="none" lIns="36000" tIns="36000" rIns="36000" bIns="36000" anchor="ctr"/>
          <a:lstStyle>
            <a:lvl1pPr algn="l" marL="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marL="0">
              <a:lnSpc>
                <a:spcPct val="100000"/>
              </a:lnSpc>
              <a:buNone/>
            </a:pPr>
            <a:r>
              <a:rPr lang="ko-KR" altLang="ko-KR" sz="900">
                <a:solidFill>
                  <a:srgbClr val="7f7f7f"/>
                </a:solidFill>
                <a:ea typeface="+mn-cs"/>
              </a:rPr>
              <a:t>키워드는</a:t>
            </a:r>
            <a:r>
              <a:rPr lang="en-US" altLang="ko-KR" sz="900">
                <a:solidFill>
                  <a:srgbClr val="7f7f7f"/>
                </a:solidFill>
                <a:latin typeface="+mn-cs"/>
              </a:rPr>
              <a:t> </a:t>
            </a:r>
            <a:r>
              <a:rPr lang="en-US" altLang="ko-KR" sz="900">
                <a:solidFill>
                  <a:srgbClr val="7f7f7f"/>
                </a:solidFill>
                <a:latin typeface="+mn-cs"/>
              </a:rPr>
              <a:t>( , ) </a:t>
            </a:r>
            <a:r>
              <a:rPr lang="ko-KR" altLang="ko-KR" sz="900">
                <a:solidFill>
                  <a:srgbClr val="7f7f7f"/>
                </a:solidFill>
                <a:ea typeface="+mn-cs"/>
              </a:rPr>
              <a:t>로</a:t>
            </a:r>
            <a:r>
              <a:rPr lang="en-US" altLang="ko-KR" sz="900">
                <a:solidFill>
                  <a:srgbClr val="7f7f7f"/>
                </a:solidFill>
                <a:latin typeface="+mn-cs"/>
              </a:rPr>
              <a:t> </a:t>
            </a:r>
            <a:r>
              <a:rPr lang="ko-KR" altLang="ko-KR" sz="900">
                <a:solidFill>
                  <a:srgbClr val="7f7f7f"/>
                </a:solidFill>
                <a:ea typeface="+mn-cs"/>
              </a:rPr>
              <a:t>구분해</a:t>
            </a:r>
            <a:r>
              <a:rPr lang="en-US" altLang="ko-KR" sz="900">
                <a:solidFill>
                  <a:srgbClr val="7f7f7f"/>
                </a:solidFill>
                <a:latin typeface="+mn-cs"/>
              </a:rPr>
              <a:t> </a:t>
            </a:r>
            <a:r>
              <a:rPr lang="ko-KR" altLang="ko-KR" sz="900">
                <a:solidFill>
                  <a:srgbClr val="7f7f7f"/>
                </a:solidFill>
                <a:ea typeface="+mn-cs"/>
              </a:rPr>
              <a:t>주세요</a:t>
            </a:r>
            <a:r>
              <a:rPr lang="en-US" altLang="ko-KR" sz="900">
                <a:solidFill>
                  <a:srgbClr val="7f7f7f"/>
                </a:solidFill>
                <a:latin typeface="+mn-cs"/>
              </a:rPr>
              <a:t> </a:t>
            </a:r>
            <a:r>
              <a:rPr lang="en-US" altLang="ko-KR" sz="900">
                <a:solidFill>
                  <a:srgbClr val="7f7f7f"/>
                </a:solidFill>
                <a:latin typeface="+mn-cs"/>
              </a:rPr>
              <a:t>(</a:t>
            </a:r>
            <a:r>
              <a:rPr lang="ko-KR" altLang="ko-KR" sz="900">
                <a:solidFill>
                  <a:srgbClr val="7f7f7f"/>
                </a:solidFill>
                <a:ea typeface="+mn-cs"/>
              </a:rPr>
              <a:t>예</a:t>
            </a:r>
            <a:r>
              <a:rPr lang="en-US" altLang="ko-KR" sz="900">
                <a:solidFill>
                  <a:srgbClr val="7f7f7f"/>
                </a:solidFill>
                <a:latin typeface="+mn-cs"/>
              </a:rPr>
              <a:t> </a:t>
            </a:r>
            <a:r>
              <a:rPr lang="en-US" altLang="ko-KR" sz="900">
                <a:solidFill>
                  <a:srgbClr val="7f7f7f"/>
                </a:solidFill>
                <a:latin typeface="+mn-cs"/>
              </a:rPr>
              <a:t>: </a:t>
            </a:r>
            <a:r>
              <a:rPr lang="ko-KR" altLang="ko-KR" sz="900">
                <a:solidFill>
                  <a:srgbClr val="7f7f7f"/>
                </a:solidFill>
                <a:ea typeface="+mn-cs"/>
              </a:rPr>
              <a:t>치마</a:t>
            </a:r>
            <a:r>
              <a:rPr lang="en-US" altLang="ko-KR" sz="900">
                <a:solidFill>
                  <a:srgbClr val="7f7f7f"/>
                </a:solidFill>
                <a:latin typeface="+mn-cs"/>
              </a:rPr>
              <a:t>, </a:t>
            </a:r>
            <a:r>
              <a:rPr lang="ko-KR" altLang="ko-KR" sz="900">
                <a:solidFill>
                  <a:srgbClr val="7f7f7f"/>
                </a:solidFill>
                <a:ea typeface="+mn-cs"/>
              </a:rPr>
              <a:t>주름치마</a:t>
            </a:r>
            <a:r>
              <a:rPr lang="en-US" altLang="ko-KR" sz="900">
                <a:solidFill>
                  <a:srgbClr val="7f7f7f"/>
                </a:solidFill>
                <a:latin typeface="+mn-cs"/>
              </a:rPr>
              <a:t>, </a:t>
            </a:r>
            <a:r>
              <a:rPr lang="ko-KR" altLang="ko-KR" sz="900">
                <a:solidFill>
                  <a:srgbClr val="7f7f7f"/>
                </a:solidFill>
                <a:ea typeface="+mn-cs"/>
              </a:rPr>
              <a:t>이쁜치마</a:t>
            </a:r>
            <a:r>
              <a:rPr lang="en-US" altLang="ko-KR" sz="900">
                <a:solidFill>
                  <a:srgbClr val="7f7f7f"/>
                </a:solidFill>
                <a:latin typeface="+mn-cs"/>
              </a:rPr>
              <a:t>)</a:t>
            </a:r>
          </a:p>
        </p:txBody>
      </p:sp>
      <p:sp>
        <p:nvSpPr>
          <p:cNvPr id="11" name="slide7_shape7"/>
          <p:cNvSpPr/>
          <p:nvPr/>
        </p:nvSpPr>
        <p:spPr>
          <a:xfrm>
            <a:off x="3510495" y="2111459"/>
            <a:ext cx="4342856" cy="369332"/>
          </a:xfrm>
          <a:prstGeom prst="rect">
            <a:avLst/>
          </a:prstGeom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0">
              <a:lnSpc>
                <a:spcPct val="100000"/>
              </a:lnSpc>
            </a:pPr>
            <a:r>
              <a:rPr lang="en-US" altLang="ko-KR" sz="9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10</a:t>
            </a:r>
            <a:r>
              <a:rPr lang="ko-KR" altLang="en-US" sz="9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만원</a:t>
            </a:r>
            <a:r>
              <a:rPr lang="en-US" altLang="en-US" sz="9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9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이하의</a:t>
            </a:r>
            <a:r>
              <a:rPr lang="en-US" altLang="en-US" sz="9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9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상품만</a:t>
            </a:r>
            <a:r>
              <a:rPr lang="en-US" altLang="en-US" sz="9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9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판매할</a:t>
            </a:r>
            <a:r>
              <a:rPr lang="en-US" altLang="en-US" sz="9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9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수</a:t>
            </a:r>
            <a:r>
              <a:rPr lang="en-US" altLang="en-US" sz="9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9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있습니다</a:t>
            </a:r>
            <a:r>
              <a:rPr lang="en-US" altLang="ko-KR" sz="9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.</a:t>
            </a:r>
          </a:p>
          <a:p>
            <a:pPr algn="l" marL="0" defTabSz="914400" latinLnBrk="0">
              <a:lnSpc>
                <a:spcPct val="100000"/>
              </a:lnSpc>
            </a:pPr>
            <a:r>
              <a:rPr lang="ko-KR" altLang="en-US" sz="9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판매</a:t>
            </a:r>
            <a:r>
              <a:rPr lang="en-US" altLang="en-US" sz="9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9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가격에서</a:t>
            </a:r>
            <a:r>
              <a:rPr lang="en-US" altLang="en-US" sz="9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9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결제</a:t>
            </a:r>
            <a:r>
              <a:rPr lang="en-US" altLang="en-US" sz="9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9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수수료</a:t>
            </a:r>
            <a:r>
              <a:rPr lang="en-US" altLang="en-US" sz="9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9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3.4%, </a:t>
            </a:r>
            <a:r>
              <a:rPr lang="ko-KR" altLang="en-US" sz="9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부가세</a:t>
            </a:r>
            <a:r>
              <a:rPr lang="en-US" altLang="en-US" sz="9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9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10%</a:t>
            </a:r>
            <a:r>
              <a:rPr lang="ko-KR" altLang="en-US" sz="9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를</a:t>
            </a:r>
            <a:r>
              <a:rPr lang="en-US" altLang="en-US" sz="9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9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제외한</a:t>
            </a:r>
            <a:r>
              <a:rPr lang="en-US" altLang="en-US" sz="9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9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후</a:t>
            </a:r>
            <a:r>
              <a:rPr lang="en-US" altLang="en-US" sz="9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9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포인트로</a:t>
            </a:r>
            <a:r>
              <a:rPr lang="en-US" altLang="en-US" sz="9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9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적립됩니다</a:t>
            </a:r>
            <a:r>
              <a:rPr lang="en-US" altLang="ko-KR" sz="9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.</a:t>
            </a:r>
            <a:endParaRPr sz="900" kern="1200">
              <a:solidFill>
                <a:srgbClr val="595959"/>
              </a:solidFill>
              <a:latin typeface="맑은 고딕"/>
              <a:ea typeface="맑은 고딕"/>
              <a:cs typeface="+mn-cs"/>
            </a:endParaRPr>
          </a:p>
        </p:txBody>
      </p:sp>
      <p:pic>
        <p:nvPicPr>
          <p:cNvPr id="12" name="slide7_picture1" descr="돋보기 단색으로 채워진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80974" y="2846124"/>
            <a:ext cx="222127" cy="222260"/>
          </a:xfrm>
          <a:prstGeom prst="rect">
            <a:avLst/>
          </a:prstGeom>
        </p:spPr>
      </p:pic>
      <p:sp>
        <p:nvSpPr>
          <p:cNvPr id="13" name="slide7_shape8"/>
          <p:cNvSpPr/>
          <p:nvPr/>
        </p:nvSpPr>
        <p:spPr>
          <a:xfrm>
            <a:off x="3129194" y="2846124"/>
            <a:ext cx="2529323" cy="238278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b52e29">
                <a:shade val="5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0"/>
            <a:endParaRPr sz="1800" kern="1200">
              <a:solidFill>
                <a:srgbClr val="595959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4" name="slide7_group1"/>
          <p:cNvGrpSpPr>
            <a:grpSpLocks/>
          </p:cNvGrpSpPr>
          <p:nvPr/>
        </p:nvGrpSpPr>
        <p:grpSpPr>
          <a:xfrm rot="16200000">
            <a:off x="4395958" y="1793594"/>
            <a:ext cx="239713" cy="7572988"/>
            <a:chOff x="4395958" y="1793594"/>
            <a:chExt cx="239713" cy="7572988"/>
          </a:xfrm>
          <a:solidFill>
            <a:srgbClr val="ffc000"/>
          </a:solidFill>
        </p:grpSpPr>
        <p:sp>
          <p:nvSpPr>
            <p:cNvPr id="15" name="slide7_shape9"/>
            <p:cNvSpPr/>
            <p:nvPr/>
          </p:nvSpPr>
          <p:spPr>
            <a:xfrm>
              <a:off x="4395958" y="1793594"/>
              <a:ext cx="239713" cy="7572988"/>
            </a:xfrm>
            <a:custGeom>
              <a:avLst/>
              <a:rect l="l" t="t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solidFill>
              <a:srgbClr val="ffc000"/>
            </a:solidFill>
            <a:ln w="6350" cap="flat">
              <a:solidFill>
                <a:srgbClr val="6bade3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 rot="0">
              <a:prstTxWarp prst="textNoShape"/>
              <a:noAutofit xmlns:a="http://schemas.openxmlformats.org/drawingml/2006/main"/>
            </a:bodyPr>
            <a:lstStyle>
              <a:lvl1pPr algn="l" marL="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algn="l" marL="4572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algn="l" marL="9144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algn="l" marL="13716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algn="l" marL="18288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algn="l" marL="22860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algn="l" marL="27432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algn="l" marL="32004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algn="l" marL="36576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marL="0" defTabSz="914400" latinLnBrk="0">
                <a:lnSpc>
                  <a:spcPct val="100000"/>
                </a:lnSpc>
                <a:buNone/>
              </a:pPr>
              <a:endParaRPr lang="ko-KR" altLang="en-US"/>
            </a:p>
          </p:txBody>
        </p:sp>
        <p:sp>
          <p:nvSpPr>
            <p:cNvPr id="16" name="slide7_shape10"/>
            <p:cNvSpPr/>
            <p:nvPr/>
          </p:nvSpPr>
          <p:spPr>
            <a:xfrm>
              <a:off x="4395958" y="1793594"/>
              <a:ext cx="239713" cy="7572988"/>
            </a:xfrm>
            <a:custGeom>
              <a:avLst/>
              <a:rect l="l" t="t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solidFill>
              <a:srgbClr val="ffc000"/>
            </a:solidFill>
            <a:ln w="6350" cap="flat">
              <a:solidFill>
                <a:srgbClr val="6bade3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 rot="0">
              <a:prstTxWarp prst="textNoShape"/>
              <a:noAutofit xmlns:a="http://schemas.openxmlformats.org/drawingml/2006/main"/>
            </a:bodyPr>
            <a:lstStyle>
              <a:lvl1pPr algn="l" marL="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algn="l" marL="4572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algn="l" marL="9144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algn="l" marL="13716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algn="l" marL="18288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algn="l" marL="22860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algn="l" marL="27432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algn="l" marL="32004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algn="l" marL="3657600" defTabSz="91440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marL="0" defTabSz="914400" latinLnBrk="0">
                <a:lnSpc>
                  <a:spcPct val="100000"/>
                </a:lnSpc>
                <a:buNone/>
              </a:pPr>
              <a:endParaRPr lang="ko-KR" altLang="en-US"/>
            </a:p>
          </p:txBody>
        </p:sp>
      </p:grpSp>
      <p:sp>
        <p:nvSpPr>
          <p:cNvPr id="17" name="nppt_16293396910937392"/>
          <p:cNvSpPr/>
          <p:nvPr/>
        </p:nvSpPr>
        <p:spPr>
          <a:xfrm>
            <a:off x="737419" y="1368834"/>
            <a:ext cx="7116097" cy="3705532"/>
          </a:xfrm>
          <a:prstGeom prst="rect">
            <a:avLst/>
          </a:prstGeom>
          <a:noFill/>
          <a:ln w="25400" cap="flat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0" tIns="46800" rIns="90000" bIns="46800" anchor="ctr"/>
          <a:lstStyle/>
          <a:p>
            <a:pPr algn="ctr" marL="0" defTabSz="914400" latinLnBrk="1">
              <a:lnSpc>
                <a:spcPct val="100000"/>
              </a:lnSpc>
            </a:pPr>
            <a:r>
              <a:rPr altLang="ko-KR" sz="180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"/>
          <p:cNvGraphicFramePr>
            <a:graphicFrameLocks noGrp="1"/>
          </p:cNvGraphicFramePr>
          <p:nvPr/>
        </p:nvGraphicFramePr>
        <p:xfrm>
          <a:off x="405849" y="1185620"/>
          <a:ext cx="7534274" cy="4365923"/>
        </p:xfrm>
        <a:graphic>
          <a:graphicData uri="http://schemas.openxmlformats.org/drawingml/2006/table">
            <a:tbl>
              <a:tblPr/>
              <a:tblGrid>
                <a:gridCol w="2457449"/>
                <a:gridCol w="5076825"/>
              </a:tblGrid>
              <a:tr h="1512168">
                <a:tc>
                  <a:txBody>
                    <a:bodyPr/>
                    <a:lstStyle/>
                    <a:p>
                      <a:pPr algn="ctr"/>
                      <a:endParaRPr sz="1050" i="0" b="1" strike="noStrike">
                        <a:solidFill>
                          <a:schemeClr val="tx1"/>
                        </a:solidFill>
                        <a:effectLst xmlns:a="http://schemas.openxmlformats.org/drawingml/2006/main"/>
                        <a:latin typeface="맑은 고딕"/>
                        <a:ea typeface="맑은 고딕"/>
                      </a:endParaRPr>
                    </a:p>
                    <a:p>
                      <a:pPr algn="ctr"/>
                      <a:r>
                        <a:rPr lang="en-US" altLang="ko-KR" sz="1050" i="0" b="0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*</a:t>
                      </a:r>
                      <a:r>
                        <a:rPr lang="ko-KR" altLang="en-US" sz="1050" i="0" b="1" strike="noStrike">
                          <a:solidFill>
                            <a:schemeClr val="tx1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리스트</a:t>
                      </a:r>
                      <a:r>
                        <a:rPr lang="en-US" altLang="en-US" sz="1050" i="0" b="1" strike="noStrike">
                          <a:solidFill>
                            <a:schemeClr val="tx1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50" i="0" b="1" strike="noStrike">
                          <a:solidFill>
                            <a:schemeClr val="tx1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이미지</a:t>
                      </a:r>
                      <a:r>
                        <a:rPr lang="en-US" altLang="en-US" sz="1050" i="0" b="1" strike="noStrike">
                          <a:solidFill>
                            <a:schemeClr val="tx1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50" i="0" b="1" strike="noStrike">
                          <a:solidFill>
                            <a:schemeClr val="tx1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등록</a:t>
                      </a:r>
                    </a:p>
                  </a:txBody>
                  <a:tcPr marT="9525" marR="36000" marL="9525" marB="0">
                    <a:lnL>
                      <a:noFill/>
                    </a:lnL>
                    <a:lnR w="6350" cap="flat">
                      <a:solidFill>
                        <a:srgbClr val="a6a6a6"/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rgbClr val="a6a6a6"/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rgbClr val="a6a6a6"/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50" i="0" b="0" strike="noStrike">
                          <a:solidFill>
                            <a:schemeClr val="tx1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　</a:t>
                      </a:r>
                    </a:p>
                  </a:txBody>
                  <a:tcPr marT="9525" marR="9525" marL="9525" marB="0" anchor="ctr">
                    <a:lnL w="6350" cap="flat">
                      <a:solidFill>
                        <a:srgbClr val="a6a6a6"/>
                      </a:solidFill>
                      <a:prstDash val="solid"/>
                      <a:round/>
                      <a:headEnd type="none"/>
                      <a:tailEnd type="none"/>
                    </a:lnL>
                    <a:lnR>
                      <a:noFill/>
                    </a:lnR>
                    <a:lnT w="6350" cap="flat">
                      <a:solidFill>
                        <a:srgbClr val="a6a6a6"/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rgbClr val="a6a6a6"/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</a:tr>
              <a:tr h="1378818">
                <a:tc>
                  <a:txBody>
                    <a:bodyPr/>
                    <a:lstStyle/>
                    <a:p>
                      <a:pPr algn="r"/>
                      <a:endParaRPr sz="1050" i="0" b="1" strike="noStrike">
                        <a:solidFill>
                          <a:schemeClr val="tx1"/>
                        </a:solidFill>
                        <a:effectLst xmlns:a="http://schemas.openxmlformats.org/drawingml/2006/main"/>
                        <a:latin typeface="맑은 고딕"/>
                        <a:ea typeface="맑은 고딕"/>
                      </a:endParaRPr>
                    </a:p>
                    <a:p>
                      <a:pPr algn="ctr"/>
                      <a:r>
                        <a:rPr lang="en-US" altLang="ko-KR" sz="1050" i="0" b="0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*</a:t>
                      </a:r>
                      <a:r>
                        <a:rPr lang="ko-KR" altLang="en-US" sz="1050" i="0" b="1" strike="noStrike">
                          <a:solidFill>
                            <a:schemeClr val="tx1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대표</a:t>
                      </a:r>
                      <a:r>
                        <a:rPr lang="en-US" altLang="en-US" sz="1050" i="0" b="1" strike="noStrike">
                          <a:solidFill>
                            <a:schemeClr val="tx1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50" i="0" b="1" strike="noStrike">
                          <a:solidFill>
                            <a:schemeClr val="tx1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이미지</a:t>
                      </a:r>
                      <a:r>
                        <a:rPr lang="en-US" altLang="en-US" sz="1050" i="0" b="1" strike="noStrike">
                          <a:solidFill>
                            <a:schemeClr val="tx1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50" i="0" b="1" strike="noStrike">
                          <a:solidFill>
                            <a:schemeClr val="tx1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등록</a:t>
                      </a:r>
                      <a:r>
                        <a:rPr lang="en-US" altLang="en-US" sz="1050" i="0" b="1" strike="noStrike">
                          <a:solidFill>
                            <a:schemeClr val="tx1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 </a:t>
                      </a:r>
                    </a:p>
                  </a:txBody>
                  <a:tcPr marT="9525" marR="36000" marL="9525" marB="0">
                    <a:lnL>
                      <a:noFill/>
                    </a:lnL>
                    <a:lnR w="6350" cap="flat">
                      <a:solidFill>
                        <a:srgbClr val="a6a6a6"/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rgbClr val="a6a6a6"/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rgbClr val="a6a6a6"/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50" i="0" b="0" strike="noStrike">
                          <a:solidFill>
                            <a:schemeClr val="tx1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　</a:t>
                      </a:r>
                      <a:endParaRPr sz="1050" i="0" b="0" strike="noStrike">
                        <a:solidFill>
                          <a:schemeClr val="tx1"/>
                        </a:solidFill>
                        <a:effectLst xmlns:a="http://schemas.openxmlformats.org/drawingml/2006/main"/>
                        <a:latin typeface="맑은 고딕"/>
                        <a:ea typeface="맑은 고딕"/>
                      </a:endParaRPr>
                    </a:p>
                    <a:p>
                      <a:pPr algn="l"/>
                      <a:endParaRPr sz="1050" i="0" b="0" strike="noStrike">
                        <a:solidFill>
                          <a:schemeClr val="tx1"/>
                        </a:solidFill>
                        <a:effectLst xmlns:a="http://schemas.openxmlformats.org/drawingml/2006/main"/>
                        <a:latin typeface="맑은 고딕"/>
                        <a:ea typeface="맑은 고딕"/>
                      </a:endParaRPr>
                    </a:p>
                    <a:p>
                      <a:pPr algn="l"/>
                      <a:endParaRPr sz="1050" i="0" b="0" strike="noStrike">
                        <a:solidFill>
                          <a:schemeClr val="tx1"/>
                        </a:solidFill>
                        <a:effectLst xmlns:a="http://schemas.openxmlformats.org/drawingml/2006/main"/>
                        <a:latin typeface="맑은 고딕"/>
                        <a:ea typeface="맑은 고딕"/>
                      </a:endParaRPr>
                    </a:p>
                    <a:p>
                      <a:pPr algn="l"/>
                      <a:endParaRPr sz="1050" i="0" b="0" strike="noStrike">
                        <a:solidFill>
                          <a:schemeClr val="tx1"/>
                        </a:solidFill>
                        <a:effectLst xmlns:a="http://schemas.openxmlformats.org/drawingml/2006/main"/>
                        <a:latin typeface="맑은 고딕"/>
                        <a:ea typeface="맑은 고딕"/>
                      </a:endParaRPr>
                    </a:p>
                    <a:p>
                      <a:pPr algn="l"/>
                      <a:endParaRPr sz="1050" i="0" b="0" strike="noStrike">
                        <a:solidFill>
                          <a:schemeClr val="tx1"/>
                        </a:solidFill>
                        <a:effectLst xmlns:a="http://schemas.openxmlformats.org/drawingml/2006/main"/>
                        <a:latin typeface="맑은 고딕"/>
                        <a:ea typeface="맑은 고딕"/>
                      </a:endParaRPr>
                    </a:p>
                  </a:txBody>
                  <a:tcPr marT="9525" marR="9525" marL="9525" marB="0" anchor="ctr">
                    <a:lnL w="6350" cap="flat">
                      <a:solidFill>
                        <a:srgbClr val="a6a6a6"/>
                      </a:solidFill>
                      <a:prstDash val="solid"/>
                      <a:round/>
                      <a:headEnd type="none"/>
                      <a:tailEnd type="none"/>
                    </a:lnL>
                    <a:lnR>
                      <a:noFill/>
                    </a:lnR>
                    <a:lnT w="6350" cap="flat">
                      <a:solidFill>
                        <a:srgbClr val="a6a6a6"/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rgbClr val="a6a6a6"/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</a:tr>
              <a:tr h="1474937">
                <a:tc>
                  <a:txBody>
                    <a:bodyPr/>
                    <a:lstStyle/>
                    <a:p>
                      <a:pPr algn="r"/>
                      <a:endParaRPr sz="1050" i="0" b="1" strike="noStrike">
                        <a:solidFill>
                          <a:schemeClr val="tx1"/>
                        </a:solidFill>
                        <a:effectLst xmlns:a="http://schemas.openxmlformats.org/drawingml/2006/main"/>
                        <a:latin typeface="맑은 고딕"/>
                        <a:ea typeface="맑은 고딕"/>
                      </a:endParaRPr>
                    </a:p>
                    <a:p>
                      <a:pPr algn="ctr"/>
                      <a:r>
                        <a:rPr lang="en-US" altLang="ko-KR" sz="1050" i="0" b="0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*</a:t>
                      </a:r>
                      <a:r>
                        <a:rPr lang="ko-KR" altLang="en-US" sz="1050" i="0" b="1" strike="noStrike">
                          <a:solidFill>
                            <a:schemeClr val="tx1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상세</a:t>
                      </a:r>
                      <a:r>
                        <a:rPr lang="en-US" altLang="en-US" sz="1050" i="0" b="1" strike="noStrike">
                          <a:solidFill>
                            <a:schemeClr val="tx1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50" i="0" b="1" strike="noStrike">
                          <a:solidFill>
                            <a:schemeClr val="tx1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이미지</a:t>
                      </a:r>
                      <a:r>
                        <a:rPr lang="en-US" altLang="en-US" sz="1050" i="0" b="1" strike="noStrike">
                          <a:solidFill>
                            <a:schemeClr val="tx1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50" i="0" b="1" strike="noStrike">
                          <a:solidFill>
                            <a:schemeClr val="tx1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등록</a:t>
                      </a:r>
                      <a:r>
                        <a:rPr lang="en-US" altLang="en-US" sz="1050" i="0" b="1" strike="noStrike">
                          <a:solidFill>
                            <a:schemeClr val="tx1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 </a:t>
                      </a:r>
                    </a:p>
                  </a:txBody>
                  <a:tcPr marT="9525" marR="36000" marL="9525" marB="0">
                    <a:lnL>
                      <a:noFill/>
                    </a:lnL>
                    <a:lnR w="6350" cap="flat">
                      <a:solidFill>
                        <a:srgbClr val="a6a6a6"/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rgbClr val="a6a6a6"/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rgbClr val="a6a6a6"/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50" i="0" b="0" strike="noStrike">
                          <a:solidFill>
                            <a:schemeClr val="tx1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　</a:t>
                      </a:r>
                      <a:endParaRPr sz="1050" i="0" b="0" strike="noStrike">
                        <a:solidFill>
                          <a:schemeClr val="tx1"/>
                        </a:solidFill>
                        <a:effectLst xmlns:a="http://schemas.openxmlformats.org/drawingml/2006/main"/>
                        <a:latin typeface="맑은 고딕"/>
                        <a:ea typeface="맑은 고딕"/>
                      </a:endParaRPr>
                    </a:p>
                    <a:p>
                      <a:pPr algn="l"/>
                      <a:endParaRPr sz="1050" i="0" b="0" strike="noStrike">
                        <a:solidFill>
                          <a:schemeClr val="tx1"/>
                        </a:solidFill>
                        <a:effectLst xmlns:a="http://schemas.openxmlformats.org/drawingml/2006/main"/>
                        <a:latin typeface="맑은 고딕"/>
                        <a:ea typeface="맑은 고딕"/>
                      </a:endParaRPr>
                    </a:p>
                    <a:p>
                      <a:pPr algn="l"/>
                      <a:endParaRPr sz="1050" i="0" b="0" strike="noStrike">
                        <a:solidFill>
                          <a:schemeClr val="tx1"/>
                        </a:solidFill>
                        <a:effectLst xmlns:a="http://schemas.openxmlformats.org/drawingml/2006/main"/>
                        <a:latin typeface="맑은 고딕"/>
                        <a:ea typeface="맑은 고딕"/>
                      </a:endParaRPr>
                    </a:p>
                    <a:p>
                      <a:pPr algn="l"/>
                      <a:endParaRPr sz="1050" i="0" b="0" strike="noStrike">
                        <a:solidFill>
                          <a:schemeClr val="tx1"/>
                        </a:solidFill>
                        <a:effectLst xmlns:a="http://schemas.openxmlformats.org/drawingml/2006/main"/>
                        <a:latin typeface="맑은 고딕"/>
                        <a:ea typeface="맑은 고딕"/>
                      </a:endParaRPr>
                    </a:p>
                    <a:p>
                      <a:pPr algn="l"/>
                      <a:endParaRPr sz="1050" i="0" b="0" strike="noStrike">
                        <a:solidFill>
                          <a:schemeClr val="tx1"/>
                        </a:solidFill>
                        <a:effectLst xmlns:a="http://schemas.openxmlformats.org/drawingml/2006/main"/>
                        <a:latin typeface="맑은 고딕"/>
                        <a:ea typeface="맑은 고딕"/>
                      </a:endParaRPr>
                    </a:p>
                    <a:p>
                      <a:pPr algn="l"/>
                      <a:endParaRPr sz="1050" i="0" b="0" strike="noStrike">
                        <a:solidFill>
                          <a:schemeClr val="tx1"/>
                        </a:solidFill>
                        <a:effectLst xmlns:a="http://schemas.openxmlformats.org/drawingml/2006/main"/>
                        <a:latin typeface="맑은 고딕"/>
                        <a:ea typeface="맑은 고딕"/>
                      </a:endParaRPr>
                    </a:p>
                    <a:p>
                      <a:pPr algn="l"/>
                      <a:endParaRPr sz="1050" i="0" b="0" strike="noStrike">
                        <a:solidFill>
                          <a:schemeClr val="tx1"/>
                        </a:solidFill>
                        <a:effectLst xmlns:a="http://schemas.openxmlformats.org/drawingml/2006/main"/>
                        <a:latin typeface="맑은 고딕"/>
                        <a:ea typeface="맑은 고딕"/>
                      </a:endParaRPr>
                    </a:p>
                    <a:p>
                      <a:pPr algn="l"/>
                      <a:endParaRPr sz="1050" i="0" b="0" strike="noStrike">
                        <a:solidFill>
                          <a:schemeClr val="tx1"/>
                        </a:solidFill>
                        <a:effectLst xmlns:a="http://schemas.openxmlformats.org/drawingml/2006/main"/>
                        <a:latin typeface="맑은 고딕"/>
                        <a:ea typeface="맑은 고딕"/>
                      </a:endParaRPr>
                    </a:p>
                    <a:p>
                      <a:pPr algn="l"/>
                      <a:endParaRPr sz="1050" i="0" b="0" strike="noStrike">
                        <a:solidFill>
                          <a:schemeClr val="tx1"/>
                        </a:solidFill>
                        <a:effectLst xmlns:a="http://schemas.openxmlformats.org/drawingml/2006/main"/>
                        <a:latin typeface="맑은 고딕"/>
                        <a:ea typeface="맑은 고딕"/>
                      </a:endParaRPr>
                    </a:p>
                  </a:txBody>
                  <a:tcPr marT="9525" marR="9525" marL="9525" marB="0" anchor="ctr">
                    <a:lnL w="6350" cap="flat">
                      <a:solidFill>
                        <a:srgbClr val="a6a6a6"/>
                      </a:solidFill>
                      <a:prstDash val="solid"/>
                      <a:round/>
                      <a:headEnd type="none"/>
                      <a:tailEnd type="none"/>
                    </a:lnL>
                    <a:lnR>
                      <a:noFill/>
                    </a:lnR>
                    <a:lnT w="6350" cap="flat">
                      <a:solidFill>
                        <a:srgbClr val="a6a6a6"/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rgbClr val="a6a6a6"/>
                      </a:solidFill>
                      <a:prstDash val="solid"/>
                      <a:round/>
                      <a:headEnd type="none"/>
                      <a:tailEnd type="none"/>
                    </a:lnB>
                  </a:tcPr>
                </a:tc>
              </a:tr>
            </a:tbl>
          </a:graphicData>
        </a:graphic>
      </p:graphicFrame>
      <p:sp>
        <p:nvSpPr>
          <p:cNvPr id="4" name="slide8_shape1"/>
          <p:cNvSpPr/>
          <p:nvPr>
            <p:ph type="body" sz="quarter" idx="10"/>
          </p:nvPr>
        </p:nvSpPr>
        <p:spPr>
          <a:xfrm>
            <a:off x="-25418" y="88911"/>
            <a:ext cx="3384594" cy="663707"/>
          </a:xfrm>
          <a:prstGeom prst="rect">
            <a:avLst/>
          </a:prstGeom>
          <a:solidFill>
            <a:srgbClr val="ffc000"/>
          </a:solidFill>
        </p:spPr>
        <p:txBody>
          <a:bodyPr lIns="91440" tIns="45720" rIns="91440" bIns="45720" anchor="ctr"/>
          <a:lstStyle>
            <a:lvl1pPr algn="ctr" marL="0" indent="0">
              <a:buNone/>
              <a:defRPr sz="1700" b="0">
                <a:solidFill>
                  <a:schemeClr val="bg1"/>
                </a:solidFill>
                <a:latin typeface="맑은 고딕"/>
                <a:ea typeface="맑은 고딕"/>
              </a:defRPr>
            </a:lvl1pPr>
          </a:lstStyle>
          <a:p>
            <a:pPr algn="ctr" marL="0" indent="0" lvl="0" defTabSz="1005840" latinLnBrk="1">
              <a:lnSpc>
                <a:spcPct val="90000"/>
              </a:lnSpc>
              <a:spcBef>
                <a:spcPts val="1100"/>
              </a:spcBef>
              <a:buNone/>
            </a:pPr>
            <a:r>
              <a:rPr lang="ko-KR" altLang="en-US" sz="1800" b="0" kern="1200">
                <a:solidFill>
                  <a:srgbClr val="ffffff"/>
                </a:solidFill>
                <a:latin typeface="맑은 고딕"/>
                <a:ea typeface="맑은 고딕"/>
                <a:cs typeface="+mn-cs"/>
              </a:rPr>
              <a:t>상품등록</a:t>
            </a:r>
            <a:r>
              <a:rPr lang="en-US" altLang="ko-KR" sz="1800" b="0" kern="1200">
                <a:solidFill>
                  <a:srgbClr val="ffffff"/>
                </a:solidFill>
                <a:latin typeface="맑은 고딕"/>
                <a:ea typeface="맑은 고딕"/>
                <a:cs typeface="+mn-cs"/>
              </a:rPr>
              <a:t>-</a:t>
            </a:r>
            <a:r>
              <a:rPr lang="ko-KR" altLang="en-US" sz="1800" b="0" kern="1200">
                <a:solidFill>
                  <a:srgbClr val="ffffff"/>
                </a:solidFill>
                <a:latin typeface="맑은 고딕"/>
                <a:ea typeface="맑은 고딕"/>
                <a:cs typeface="+mn-cs"/>
              </a:rPr>
              <a:t>팝업</a:t>
            </a:r>
            <a:r>
              <a:rPr lang="en-US" altLang="ko-KR" sz="1800" b="0" kern="1200">
                <a:solidFill>
                  <a:srgbClr val="ffffff"/>
                </a:solidFill>
                <a:latin typeface="맑은 고딕"/>
                <a:ea typeface="맑은 고딕"/>
                <a:cs typeface="+mn-cs"/>
              </a:rPr>
              <a:t>-2</a:t>
            </a:r>
            <a:endParaRPr sz="1800" b="0" kern="1200">
              <a:solidFill>
                <a:srgbClr val="ffffff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slide8_shape2"/>
          <p:cNvSpPr/>
          <p:nvPr/>
        </p:nvSpPr>
        <p:spPr>
          <a:xfrm>
            <a:off x="6663873" y="1710863"/>
            <a:ext cx="650329" cy="206688"/>
          </a:xfrm>
          <a:prstGeom prst="rect">
            <a:avLst/>
          </a:prstGeom>
          <a:solidFill>
            <a:srgbClr val="ffffff">
              <a:lumMod val="95000"/>
            </a:srgbClr>
          </a:solidFill>
          <a:ln w="9525">
            <a:solidFill>
              <a:srgbClr val="ffffff">
                <a:lumMod val="75000"/>
              </a:srgbClr>
            </a:solidFill>
            <a:round/>
          </a:ln>
        </p:spPr>
        <p:txBody>
          <a:bodyPr wrap="none" lIns="36000" tIns="36000" rIns="36000" bIns="36000" anchor="ctr"/>
          <a:lstStyle>
            <a:lvl1pPr algn="l" marL="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1"/>
            <a:r>
              <a:rPr lang="ko-KR" altLang="en-US" sz="10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찾아보기</a:t>
            </a:r>
          </a:p>
        </p:txBody>
      </p:sp>
      <p:sp>
        <p:nvSpPr>
          <p:cNvPr id="6" name="slide8_shape3"/>
          <p:cNvSpPr/>
          <p:nvPr/>
        </p:nvSpPr>
        <p:spPr>
          <a:xfrm>
            <a:off x="685599" y="1616240"/>
            <a:ext cx="1863848" cy="584775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171450" indent="-171450" defTabSz="914400" latinLnBrk="0">
              <a:buFont typeface="Wingdings" pitchFamily="2" charset="2"/>
              <a:buChar char="ü"/>
            </a:pPr>
            <a:r>
              <a:rPr lang="ko-KR" altLang="en-US" sz="8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최적</a:t>
            </a:r>
            <a:r>
              <a:rPr lang="en-US" altLang="en-US" sz="8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8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000*000 </a:t>
            </a:r>
            <a:r>
              <a:rPr lang="ko-KR" altLang="en-US" sz="8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사이즈</a:t>
            </a:r>
            <a:endParaRPr sz="800" kern="1200">
              <a:solidFill>
                <a:srgbClr val="595959"/>
              </a:solidFill>
              <a:latin typeface="맑은 고딕"/>
              <a:ea typeface="맑은 고딕"/>
              <a:cs typeface="+mn-cs"/>
            </a:endParaRPr>
          </a:p>
          <a:p>
            <a:pPr algn="l" marL="171450" indent="-171450" defTabSz="914400" latinLnBrk="0">
              <a:buFont typeface="Wingdings" pitchFamily="2" charset="2"/>
              <a:buChar char="ü"/>
            </a:pPr>
            <a:r>
              <a:rPr lang="en-US" altLang="ko-KR" sz="8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000MB </a:t>
            </a:r>
            <a:r>
              <a:rPr lang="ko-KR" altLang="en-US" sz="8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이하</a:t>
            </a:r>
            <a:r>
              <a:rPr lang="en-US" altLang="en-US" sz="8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8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크기로</a:t>
            </a:r>
            <a:r>
              <a:rPr lang="en-US" altLang="en-US" sz="8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8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등록</a:t>
            </a:r>
            <a:r>
              <a:rPr lang="en-US" altLang="en-US" sz="8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8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가능</a:t>
            </a:r>
            <a:endParaRPr sz="800" kern="1200">
              <a:solidFill>
                <a:srgbClr val="595959"/>
              </a:solidFill>
              <a:latin typeface="맑은 고딕"/>
              <a:ea typeface="맑은 고딕"/>
              <a:cs typeface="+mn-cs"/>
            </a:endParaRPr>
          </a:p>
          <a:p>
            <a:pPr algn="l" marL="171450" indent="-171450" defTabSz="914400" latinLnBrk="0">
              <a:buFont typeface="Wingdings" pitchFamily="2" charset="2"/>
              <a:buChar char="ü"/>
            </a:pPr>
            <a:r>
              <a:rPr lang="ko-KR" altLang="en-US" sz="8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찾아보기</a:t>
            </a:r>
            <a:r>
              <a:rPr lang="en-US" altLang="en-US" sz="8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8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후</a:t>
            </a:r>
            <a:r>
              <a:rPr lang="en-US" altLang="en-US" sz="8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8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추가</a:t>
            </a:r>
            <a:r>
              <a:rPr lang="en-US" altLang="en-US" sz="8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8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버튼을</a:t>
            </a:r>
            <a:r>
              <a:rPr lang="en-US" altLang="en-US" sz="8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8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클릭</a:t>
            </a:r>
            <a:r>
              <a:rPr lang="en-US" altLang="ko-KR" sz="8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!</a:t>
            </a:r>
          </a:p>
          <a:p>
            <a:pPr algn="l" marL="171450" indent="-171450" defTabSz="914400" latinLnBrk="0">
              <a:buFont typeface="Wingdings" pitchFamily="2" charset="2"/>
              <a:buChar char="ü"/>
            </a:pPr>
            <a:r>
              <a:rPr lang="en-US" altLang="ko-KR" sz="8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.JPG, .PNG </a:t>
            </a:r>
            <a:r>
              <a:rPr lang="ko-KR" altLang="en-US" sz="8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파일만</a:t>
            </a:r>
            <a:r>
              <a:rPr lang="en-US" altLang="en-US" sz="8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8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등록</a:t>
            </a:r>
            <a:r>
              <a:rPr lang="en-US" altLang="en-US" sz="8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8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가능</a:t>
            </a:r>
            <a:endParaRPr sz="800" kern="1200">
              <a:solidFill>
                <a:srgbClr val="595959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slide8_shape4"/>
          <p:cNvSpPr/>
          <p:nvPr/>
        </p:nvSpPr>
        <p:spPr>
          <a:xfrm>
            <a:off x="3306515" y="1683057"/>
            <a:ext cx="3274262" cy="253544"/>
          </a:xfrm>
          <a:prstGeom prst="rect">
            <a:avLst/>
          </a:prstGeom>
          <a:noFill/>
          <a:ln w="9525">
            <a:solidFill>
              <a:srgbClr val="ffffff">
                <a:lumMod val="85000"/>
              </a:srgbClr>
            </a:solidFill>
            <a:round/>
          </a:ln>
        </p:spPr>
        <p:txBody>
          <a:bodyPr wrap="none" lIns="36000" tIns="36000" rIns="36000" bIns="36000" anchor="t"/>
          <a:lstStyle>
            <a:lvl1pPr algn="l" marL="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marL="0" defTabSz="914400" latinLnBrk="1"/>
            <a:r>
              <a:rPr lang="en-US" altLang="ko-KR" sz="10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C:\Users\Administrator\Desktop\1390219825261.jpg </a:t>
            </a:r>
            <a:endParaRPr sz="1000" kern="1200">
              <a:solidFill>
                <a:srgbClr val="595959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slide8_shape5"/>
          <p:cNvSpPr/>
          <p:nvPr/>
        </p:nvSpPr>
        <p:spPr>
          <a:xfrm>
            <a:off x="3065289" y="1692470"/>
            <a:ext cx="335348" cy="253916"/>
          </a:xfrm>
          <a:prstGeom prst="rect">
            <a:avLst/>
          </a:prstGeom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0"/>
            <a:r>
              <a:rPr lang="en-US" altLang="ko-KR" sz="105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1. </a:t>
            </a:r>
            <a:endParaRPr sz="1050" kern="1200">
              <a:solidFill>
                <a:srgbClr val="595959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slide8_shape6"/>
          <p:cNvSpPr/>
          <p:nvPr/>
        </p:nvSpPr>
        <p:spPr>
          <a:xfrm>
            <a:off x="1042166" y="2345027"/>
            <a:ext cx="1047031" cy="180020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rgbClr val="ffffff">
                <a:lumMod val="75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0"/>
            <a:r>
              <a:rPr lang="ko-KR" altLang="en-US" sz="900" b="1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등록</a:t>
            </a:r>
            <a:r>
              <a:rPr lang="en-US" altLang="en-US" sz="900" b="1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900" b="1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위치</a:t>
            </a:r>
            <a:r>
              <a:rPr lang="en-US" altLang="en-US" sz="900" b="1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900" b="1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보기</a:t>
            </a:r>
          </a:p>
        </p:txBody>
      </p:sp>
      <p:sp>
        <p:nvSpPr>
          <p:cNvPr id="10" name="slide8_shape7"/>
          <p:cNvSpPr/>
          <p:nvPr/>
        </p:nvSpPr>
        <p:spPr>
          <a:xfrm>
            <a:off x="4778052" y="5933698"/>
            <a:ext cx="1103337" cy="240384"/>
          </a:xfrm>
          <a:prstGeom prst="roundRect">
            <a:avLst>
              <a:gd name="adj" fmla="val 8776"/>
            </a:avLst>
          </a:prstGeom>
          <a:solidFill>
            <a:srgbClr val="ffc000"/>
          </a:solidFill>
          <a:ln w="6350" cap="flat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 xmlns:a="http://schemas.openxmlformats.org/drawingml/2006/main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r>
              <a:rPr lang="ko-KR" altLang="en-US" sz="900" kern="1200">
                <a:solidFill>
                  <a:srgbClr val="ffffff"/>
                </a:solidFill>
                <a:latin typeface="맑은 고딕"/>
                <a:ea typeface="맑은 고딕"/>
                <a:cs typeface="Segoe UI"/>
              </a:rPr>
              <a:t>등록하기</a:t>
            </a:r>
            <a:endParaRPr sz="900" kern="1200">
              <a:solidFill>
                <a:srgbClr val="ffffff"/>
              </a:solidFill>
              <a:effectLst xmlns:a="http://schemas.openxmlformats.org/drawingml/2006/main"/>
              <a:latin typeface="맑은 고딕"/>
              <a:ea typeface="+mn-ea"/>
              <a:cs typeface="Segoe UI"/>
            </a:endParaRPr>
          </a:p>
        </p:txBody>
      </p:sp>
      <p:sp>
        <p:nvSpPr>
          <p:cNvPr id="11" name="slide8_shape8"/>
          <p:cNvSpPr/>
          <p:nvPr/>
        </p:nvSpPr>
        <p:spPr>
          <a:xfrm>
            <a:off x="2446237" y="5933698"/>
            <a:ext cx="1103337" cy="240384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 xmlns:a="http://schemas.openxmlformats.org/drawingml/2006/main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r>
              <a:rPr lang="ko-KR" altLang="en-US" sz="900" kern="1200">
                <a:solidFill>
                  <a:srgbClr val="595959"/>
                </a:solidFill>
                <a:effectLst xmlns:a="http://schemas.openxmlformats.org/drawingml/2006/main"/>
                <a:latin typeface="맑은 고딕"/>
                <a:ea typeface="맑은 고딕"/>
                <a:cs typeface="Segoe UI"/>
              </a:rPr>
              <a:t>미리</a:t>
            </a:r>
            <a:r>
              <a:rPr lang="en-US" altLang="en-US" sz="900" kern="1200">
                <a:solidFill>
                  <a:srgbClr val="595959"/>
                </a:solidFill>
                <a:effectLst xmlns:a="http://schemas.openxmlformats.org/drawingml/2006/main"/>
                <a:latin typeface="맑은 고딕"/>
                <a:ea typeface="맑은 고딕"/>
                <a:cs typeface="Segoe UI"/>
              </a:rPr>
              <a:t> </a:t>
            </a:r>
            <a:r>
              <a:rPr lang="ko-KR" altLang="en-US" sz="900" kern="1200">
                <a:solidFill>
                  <a:srgbClr val="595959"/>
                </a:solidFill>
                <a:effectLst xmlns:a="http://schemas.openxmlformats.org/drawingml/2006/main"/>
                <a:latin typeface="맑은 고딕"/>
                <a:ea typeface="맑은 고딕"/>
                <a:cs typeface="Segoe UI"/>
              </a:rPr>
              <a:t>보기</a:t>
            </a:r>
            <a:endParaRPr sz="900" kern="1200">
              <a:solidFill>
                <a:srgbClr val="595959"/>
              </a:solidFill>
              <a:effectLst xmlns:a="http://schemas.openxmlformats.org/drawingml/2006/main"/>
              <a:latin typeface="맑은 고딕"/>
              <a:ea typeface="+mn-ea"/>
              <a:cs typeface="Segoe UI"/>
            </a:endParaRPr>
          </a:p>
        </p:txBody>
      </p:sp>
      <p:sp>
        <p:nvSpPr>
          <p:cNvPr id="12" name="slide8_shape9"/>
          <p:cNvSpPr/>
          <p:nvPr/>
        </p:nvSpPr>
        <p:spPr>
          <a:xfrm>
            <a:off x="3608287" y="5933698"/>
            <a:ext cx="1103337" cy="240384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 xmlns:a="http://schemas.openxmlformats.org/drawingml/2006/main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r>
              <a:rPr lang="ko-KR" altLang="en-US" sz="900" kern="1200">
                <a:solidFill>
                  <a:srgbClr val="595959"/>
                </a:solidFill>
                <a:effectLst xmlns:a="http://schemas.openxmlformats.org/drawingml/2006/main"/>
                <a:latin typeface="맑은 고딕"/>
                <a:ea typeface="맑은 고딕"/>
                <a:cs typeface="Segoe UI"/>
              </a:rPr>
              <a:t>임시</a:t>
            </a:r>
            <a:r>
              <a:rPr lang="en-US" altLang="en-US" sz="900" kern="1200">
                <a:solidFill>
                  <a:srgbClr val="595959"/>
                </a:solidFill>
                <a:effectLst xmlns:a="http://schemas.openxmlformats.org/drawingml/2006/main"/>
                <a:latin typeface="맑은 고딕"/>
                <a:ea typeface="맑은 고딕"/>
                <a:cs typeface="Segoe UI"/>
              </a:rPr>
              <a:t> </a:t>
            </a:r>
            <a:r>
              <a:rPr lang="ko-KR" altLang="en-US" sz="900" kern="1200">
                <a:solidFill>
                  <a:srgbClr val="595959"/>
                </a:solidFill>
                <a:effectLst xmlns:a="http://schemas.openxmlformats.org/drawingml/2006/main"/>
                <a:latin typeface="맑은 고딕"/>
                <a:ea typeface="맑은 고딕"/>
                <a:cs typeface="Segoe UI"/>
              </a:rPr>
              <a:t>저장</a:t>
            </a:r>
            <a:endParaRPr sz="900" kern="1200">
              <a:solidFill>
                <a:srgbClr val="595959"/>
              </a:solidFill>
              <a:effectLst xmlns:a="http://schemas.openxmlformats.org/drawingml/2006/main"/>
              <a:latin typeface="맑은 고딕"/>
              <a:ea typeface="+mn-ea"/>
              <a:cs typeface="Segoe UI"/>
            </a:endParaRPr>
          </a:p>
        </p:txBody>
      </p:sp>
      <p:sp>
        <p:nvSpPr>
          <p:cNvPr id="13" name="slide8_shape10"/>
          <p:cNvSpPr/>
          <p:nvPr/>
        </p:nvSpPr>
        <p:spPr>
          <a:xfrm>
            <a:off x="6774081" y="5933698"/>
            <a:ext cx="774848" cy="240384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 xmlns:a="http://schemas.openxmlformats.org/drawingml/2006/main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r>
              <a:rPr lang="ko-KR" altLang="en-US" sz="900" kern="1200">
                <a:solidFill>
                  <a:srgbClr val="595959"/>
                </a:solidFill>
                <a:effectLst xmlns:a="http://schemas.openxmlformats.org/drawingml/2006/main"/>
                <a:latin typeface="맑은 고딕"/>
                <a:ea typeface="맑은 고딕"/>
                <a:cs typeface="Segoe UI"/>
              </a:rPr>
              <a:t>닫기</a:t>
            </a:r>
            <a:endParaRPr sz="900" kern="1200">
              <a:solidFill>
                <a:srgbClr val="595959"/>
              </a:solidFill>
              <a:effectLst xmlns:a="http://schemas.openxmlformats.org/drawingml/2006/main"/>
              <a:latin typeface="맑은 고딕"/>
              <a:ea typeface="+mn-ea"/>
              <a:cs typeface="Segoe UI"/>
            </a:endParaRPr>
          </a:p>
        </p:txBody>
      </p:sp>
      <p:sp>
        <p:nvSpPr>
          <p:cNvPr id="14" name="slide8_shape11"/>
          <p:cNvSpPr/>
          <p:nvPr/>
        </p:nvSpPr>
        <p:spPr>
          <a:xfrm>
            <a:off x="6659115" y="2911013"/>
            <a:ext cx="650329" cy="206688"/>
          </a:xfrm>
          <a:prstGeom prst="rect">
            <a:avLst/>
          </a:prstGeom>
          <a:solidFill>
            <a:srgbClr val="ffffff">
              <a:lumMod val="95000"/>
            </a:srgbClr>
          </a:solidFill>
          <a:ln w="9525">
            <a:solidFill>
              <a:srgbClr val="ffffff">
                <a:lumMod val="75000"/>
              </a:srgbClr>
            </a:solidFill>
            <a:round/>
          </a:ln>
        </p:spPr>
        <p:txBody>
          <a:bodyPr wrap="none" lIns="36000" tIns="36000" rIns="36000" bIns="36000" anchor="ctr"/>
          <a:lstStyle>
            <a:lvl1pPr algn="l" marL="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1"/>
            <a:r>
              <a:rPr lang="ko-KR" altLang="en-US" sz="10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찾아보기</a:t>
            </a:r>
          </a:p>
        </p:txBody>
      </p:sp>
      <p:sp>
        <p:nvSpPr>
          <p:cNvPr id="15" name="slide8_shape12"/>
          <p:cNvSpPr/>
          <p:nvPr/>
        </p:nvSpPr>
        <p:spPr>
          <a:xfrm>
            <a:off x="3301752" y="2883207"/>
            <a:ext cx="3274262" cy="253544"/>
          </a:xfrm>
          <a:prstGeom prst="rect">
            <a:avLst/>
          </a:prstGeom>
          <a:noFill/>
          <a:ln w="9525">
            <a:solidFill>
              <a:srgbClr val="ffffff">
                <a:lumMod val="85000"/>
              </a:srgbClr>
            </a:solidFill>
            <a:round/>
          </a:ln>
        </p:spPr>
        <p:txBody>
          <a:bodyPr wrap="none" lIns="36000" tIns="36000" rIns="36000" bIns="36000" anchor="t"/>
          <a:lstStyle>
            <a:lvl1pPr algn="l" marL="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marL="0" defTabSz="914400" latinLnBrk="1"/>
            <a:endParaRPr sz="1000" kern="1200">
              <a:solidFill>
                <a:srgbClr val="595959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6" name="slide8_shape13"/>
          <p:cNvSpPr/>
          <p:nvPr/>
        </p:nvSpPr>
        <p:spPr>
          <a:xfrm>
            <a:off x="2993721" y="2892620"/>
            <a:ext cx="393056" cy="253916"/>
          </a:xfrm>
          <a:prstGeom prst="rect">
            <a:avLst/>
          </a:prstGeom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0"/>
            <a:r>
              <a:rPr lang="en-US" altLang="ko-KR" sz="1050" kern="1200">
                <a:solidFill>
                  <a:srgbClr val="d5bfa5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*</a:t>
            </a:r>
            <a:r>
              <a:rPr lang="en-US" altLang="ko-KR" sz="105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1. </a:t>
            </a:r>
            <a:endParaRPr sz="1050" kern="1200">
              <a:solidFill>
                <a:srgbClr val="595959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7" name="slide8_shape14"/>
          <p:cNvSpPr/>
          <p:nvPr/>
        </p:nvSpPr>
        <p:spPr>
          <a:xfrm>
            <a:off x="6659115" y="3231596"/>
            <a:ext cx="650329" cy="206688"/>
          </a:xfrm>
          <a:prstGeom prst="rect">
            <a:avLst/>
          </a:prstGeom>
          <a:solidFill>
            <a:srgbClr val="ffffff">
              <a:lumMod val="95000"/>
            </a:srgbClr>
          </a:solidFill>
          <a:ln w="9525">
            <a:solidFill>
              <a:srgbClr val="ffffff">
                <a:lumMod val="75000"/>
              </a:srgbClr>
            </a:solidFill>
            <a:round/>
          </a:ln>
        </p:spPr>
        <p:txBody>
          <a:bodyPr wrap="none" lIns="36000" tIns="36000" rIns="36000" bIns="36000" anchor="ctr"/>
          <a:lstStyle>
            <a:lvl1pPr algn="l" marL="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1"/>
            <a:r>
              <a:rPr lang="ko-KR" altLang="en-US" sz="10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찾아보기</a:t>
            </a:r>
          </a:p>
        </p:txBody>
      </p:sp>
      <p:sp>
        <p:nvSpPr>
          <p:cNvPr id="18" name="slide8_shape15"/>
          <p:cNvSpPr/>
          <p:nvPr/>
        </p:nvSpPr>
        <p:spPr>
          <a:xfrm>
            <a:off x="3301752" y="3203790"/>
            <a:ext cx="3274262" cy="253544"/>
          </a:xfrm>
          <a:prstGeom prst="rect">
            <a:avLst/>
          </a:prstGeom>
          <a:noFill/>
          <a:ln w="9525">
            <a:solidFill>
              <a:srgbClr val="ffffff">
                <a:lumMod val="85000"/>
              </a:srgbClr>
            </a:solidFill>
            <a:round/>
          </a:ln>
        </p:spPr>
        <p:txBody>
          <a:bodyPr wrap="none" lIns="36000" tIns="36000" rIns="36000" bIns="36000" anchor="t"/>
          <a:lstStyle>
            <a:lvl1pPr algn="l" marL="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marL="0" defTabSz="914400" latinLnBrk="1"/>
            <a:endParaRPr sz="1000" kern="1200">
              <a:solidFill>
                <a:srgbClr val="595959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9" name="slide8_shape16"/>
          <p:cNvSpPr/>
          <p:nvPr/>
        </p:nvSpPr>
        <p:spPr>
          <a:xfrm>
            <a:off x="3060526" y="3213203"/>
            <a:ext cx="335348" cy="253916"/>
          </a:xfrm>
          <a:prstGeom prst="rect">
            <a:avLst/>
          </a:prstGeom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0"/>
            <a:r>
              <a:rPr lang="en-US" altLang="ko-KR" sz="105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2. </a:t>
            </a:r>
            <a:endParaRPr sz="1050" kern="1200">
              <a:solidFill>
                <a:srgbClr val="595959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0" name="slide8_shape17"/>
          <p:cNvSpPr/>
          <p:nvPr/>
        </p:nvSpPr>
        <p:spPr>
          <a:xfrm>
            <a:off x="6659115" y="3555687"/>
            <a:ext cx="650329" cy="206688"/>
          </a:xfrm>
          <a:prstGeom prst="rect">
            <a:avLst/>
          </a:prstGeom>
          <a:solidFill>
            <a:srgbClr val="ffffff">
              <a:lumMod val="95000"/>
            </a:srgbClr>
          </a:solidFill>
          <a:ln w="9525">
            <a:solidFill>
              <a:srgbClr val="ffffff">
                <a:lumMod val="75000"/>
              </a:srgbClr>
            </a:solidFill>
            <a:round/>
          </a:ln>
        </p:spPr>
        <p:txBody>
          <a:bodyPr wrap="none" lIns="36000" tIns="36000" rIns="36000" bIns="36000" anchor="ctr"/>
          <a:lstStyle>
            <a:lvl1pPr algn="l" marL="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1"/>
            <a:r>
              <a:rPr lang="ko-KR" altLang="en-US" sz="10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찾아보기</a:t>
            </a:r>
          </a:p>
        </p:txBody>
      </p:sp>
      <p:sp>
        <p:nvSpPr>
          <p:cNvPr id="21" name="slide8_shape18"/>
          <p:cNvSpPr/>
          <p:nvPr/>
        </p:nvSpPr>
        <p:spPr>
          <a:xfrm>
            <a:off x="3301752" y="3527881"/>
            <a:ext cx="3274262" cy="253544"/>
          </a:xfrm>
          <a:prstGeom prst="rect">
            <a:avLst/>
          </a:prstGeom>
          <a:noFill/>
          <a:ln w="9525">
            <a:solidFill>
              <a:srgbClr val="ffffff">
                <a:lumMod val="85000"/>
              </a:srgbClr>
            </a:solidFill>
            <a:round/>
          </a:ln>
        </p:spPr>
        <p:txBody>
          <a:bodyPr wrap="none" lIns="36000" tIns="36000" rIns="36000" bIns="36000" anchor="t"/>
          <a:lstStyle>
            <a:lvl1pPr algn="l" marL="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marL="0" defTabSz="914400" latinLnBrk="1"/>
            <a:endParaRPr sz="1000" kern="1200">
              <a:solidFill>
                <a:srgbClr val="595959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2" name="slide8_shape19"/>
          <p:cNvSpPr/>
          <p:nvPr/>
        </p:nvSpPr>
        <p:spPr>
          <a:xfrm>
            <a:off x="3060526" y="3537294"/>
            <a:ext cx="335348" cy="253916"/>
          </a:xfrm>
          <a:prstGeom prst="rect">
            <a:avLst/>
          </a:prstGeom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0"/>
            <a:r>
              <a:rPr lang="en-US" altLang="ko-KR" sz="105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3. </a:t>
            </a:r>
            <a:endParaRPr sz="1050" kern="1200">
              <a:solidFill>
                <a:srgbClr val="595959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3" name="slide8_shape20"/>
          <p:cNvSpPr/>
          <p:nvPr/>
        </p:nvSpPr>
        <p:spPr>
          <a:xfrm>
            <a:off x="6692890" y="4290835"/>
            <a:ext cx="650329" cy="206688"/>
          </a:xfrm>
          <a:prstGeom prst="rect">
            <a:avLst/>
          </a:prstGeom>
          <a:solidFill>
            <a:srgbClr val="ffffff">
              <a:lumMod val="95000"/>
            </a:srgbClr>
          </a:solidFill>
          <a:ln w="9525">
            <a:solidFill>
              <a:srgbClr val="ffffff">
                <a:lumMod val="75000"/>
              </a:srgbClr>
            </a:solidFill>
            <a:round/>
          </a:ln>
        </p:spPr>
        <p:txBody>
          <a:bodyPr wrap="none" lIns="36000" tIns="36000" rIns="36000" bIns="36000" anchor="ctr"/>
          <a:lstStyle>
            <a:lvl1pPr algn="l" marL="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1"/>
            <a:r>
              <a:rPr lang="ko-KR" altLang="en-US" sz="10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찾아보기</a:t>
            </a:r>
          </a:p>
        </p:txBody>
      </p:sp>
      <p:sp>
        <p:nvSpPr>
          <p:cNvPr id="24" name="slide8_shape21"/>
          <p:cNvSpPr/>
          <p:nvPr/>
        </p:nvSpPr>
        <p:spPr>
          <a:xfrm>
            <a:off x="3335531" y="4263029"/>
            <a:ext cx="3274262" cy="253544"/>
          </a:xfrm>
          <a:prstGeom prst="rect">
            <a:avLst/>
          </a:prstGeom>
          <a:noFill/>
          <a:ln w="9525">
            <a:solidFill>
              <a:srgbClr val="ffffff">
                <a:lumMod val="85000"/>
              </a:srgbClr>
            </a:solidFill>
            <a:round/>
          </a:ln>
        </p:spPr>
        <p:txBody>
          <a:bodyPr wrap="none" lIns="36000" tIns="36000" rIns="36000" bIns="36000" anchor="t"/>
          <a:lstStyle>
            <a:lvl1pPr algn="l" marL="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marL="0" defTabSz="914400" latinLnBrk="1"/>
            <a:endParaRPr sz="1000" kern="1200">
              <a:solidFill>
                <a:srgbClr val="595959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5" name="slide8_shape22"/>
          <p:cNvSpPr/>
          <p:nvPr/>
        </p:nvSpPr>
        <p:spPr>
          <a:xfrm>
            <a:off x="3036014" y="4272442"/>
            <a:ext cx="393056" cy="253916"/>
          </a:xfrm>
          <a:prstGeom prst="rect">
            <a:avLst/>
          </a:prstGeom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0"/>
            <a:r>
              <a:rPr lang="en-US" altLang="ko-KR" sz="1050" kern="1200">
                <a:solidFill>
                  <a:srgbClr val="d5bfa5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*</a:t>
            </a:r>
            <a:r>
              <a:rPr lang="en-US" altLang="ko-KR" sz="105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1. </a:t>
            </a:r>
            <a:endParaRPr sz="1050" kern="1200">
              <a:solidFill>
                <a:srgbClr val="595959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6" name="slide8_shape23"/>
          <p:cNvSpPr/>
          <p:nvPr/>
        </p:nvSpPr>
        <p:spPr>
          <a:xfrm>
            <a:off x="6692890" y="4611418"/>
            <a:ext cx="650329" cy="206688"/>
          </a:xfrm>
          <a:prstGeom prst="rect">
            <a:avLst/>
          </a:prstGeom>
          <a:solidFill>
            <a:srgbClr val="ffffff">
              <a:lumMod val="95000"/>
            </a:srgbClr>
          </a:solidFill>
          <a:ln w="9525">
            <a:solidFill>
              <a:srgbClr val="ffffff">
                <a:lumMod val="75000"/>
              </a:srgbClr>
            </a:solidFill>
            <a:round/>
          </a:ln>
        </p:spPr>
        <p:txBody>
          <a:bodyPr wrap="none" lIns="36000" tIns="36000" rIns="36000" bIns="36000" anchor="ctr"/>
          <a:lstStyle>
            <a:lvl1pPr algn="l" marL="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1"/>
            <a:r>
              <a:rPr lang="ko-KR" altLang="en-US" sz="10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찾아보기</a:t>
            </a:r>
          </a:p>
        </p:txBody>
      </p:sp>
      <p:sp>
        <p:nvSpPr>
          <p:cNvPr id="27" name="slide8_shape24"/>
          <p:cNvSpPr/>
          <p:nvPr/>
        </p:nvSpPr>
        <p:spPr>
          <a:xfrm>
            <a:off x="3335531" y="4583612"/>
            <a:ext cx="3274262" cy="253544"/>
          </a:xfrm>
          <a:prstGeom prst="rect">
            <a:avLst/>
          </a:prstGeom>
          <a:noFill/>
          <a:ln w="9525">
            <a:solidFill>
              <a:srgbClr val="ffffff">
                <a:lumMod val="85000"/>
              </a:srgbClr>
            </a:solidFill>
            <a:round/>
          </a:ln>
        </p:spPr>
        <p:txBody>
          <a:bodyPr wrap="none" lIns="36000" tIns="36000" rIns="36000" bIns="36000" anchor="t"/>
          <a:lstStyle>
            <a:lvl1pPr algn="l" marL="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marL="0" defTabSz="914400" latinLnBrk="1"/>
            <a:endParaRPr sz="1000" kern="1200">
              <a:solidFill>
                <a:srgbClr val="595959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8" name="slide8_shape25"/>
          <p:cNvSpPr/>
          <p:nvPr/>
        </p:nvSpPr>
        <p:spPr>
          <a:xfrm>
            <a:off x="3094305" y="4593025"/>
            <a:ext cx="335348" cy="253916"/>
          </a:xfrm>
          <a:prstGeom prst="rect">
            <a:avLst/>
          </a:prstGeom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0"/>
            <a:r>
              <a:rPr lang="en-US" altLang="ko-KR" sz="105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2. </a:t>
            </a:r>
            <a:endParaRPr sz="1050" kern="1200">
              <a:solidFill>
                <a:srgbClr val="595959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9" name="slide8_shape26"/>
          <p:cNvSpPr/>
          <p:nvPr/>
        </p:nvSpPr>
        <p:spPr>
          <a:xfrm>
            <a:off x="6692890" y="4935509"/>
            <a:ext cx="650329" cy="206688"/>
          </a:xfrm>
          <a:prstGeom prst="rect">
            <a:avLst/>
          </a:prstGeom>
          <a:solidFill>
            <a:srgbClr val="ffffff">
              <a:lumMod val="95000"/>
            </a:srgbClr>
          </a:solidFill>
          <a:ln w="9525">
            <a:solidFill>
              <a:srgbClr val="ffffff">
                <a:lumMod val="75000"/>
              </a:srgbClr>
            </a:solidFill>
            <a:round/>
          </a:ln>
        </p:spPr>
        <p:txBody>
          <a:bodyPr wrap="none" lIns="36000" tIns="36000" rIns="36000" bIns="36000" anchor="ctr"/>
          <a:lstStyle>
            <a:lvl1pPr algn="l" marL="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1"/>
            <a:r>
              <a:rPr lang="ko-KR" altLang="en-US" sz="10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찾아보기</a:t>
            </a:r>
          </a:p>
        </p:txBody>
      </p:sp>
      <p:sp>
        <p:nvSpPr>
          <p:cNvPr id="30" name="slide8_shape27"/>
          <p:cNvSpPr/>
          <p:nvPr/>
        </p:nvSpPr>
        <p:spPr>
          <a:xfrm>
            <a:off x="3335531" y="4907703"/>
            <a:ext cx="3274262" cy="253544"/>
          </a:xfrm>
          <a:prstGeom prst="rect">
            <a:avLst/>
          </a:prstGeom>
          <a:noFill/>
          <a:ln w="9525">
            <a:solidFill>
              <a:srgbClr val="ffffff">
                <a:lumMod val="85000"/>
              </a:srgbClr>
            </a:solidFill>
            <a:round/>
          </a:ln>
        </p:spPr>
        <p:txBody>
          <a:bodyPr wrap="none" lIns="36000" tIns="36000" rIns="36000" bIns="36000" anchor="t"/>
          <a:lstStyle>
            <a:lvl1pPr algn="l" marL="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marL="0" defTabSz="914400" latinLnBrk="1"/>
            <a:endParaRPr sz="1000" kern="1200">
              <a:solidFill>
                <a:srgbClr val="595959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1" name="slide8_shape28"/>
          <p:cNvSpPr/>
          <p:nvPr/>
        </p:nvSpPr>
        <p:spPr>
          <a:xfrm>
            <a:off x="3094305" y="4917116"/>
            <a:ext cx="335348" cy="253916"/>
          </a:xfrm>
          <a:prstGeom prst="rect">
            <a:avLst/>
          </a:prstGeom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0"/>
            <a:r>
              <a:rPr lang="en-US" altLang="ko-KR" sz="105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3. </a:t>
            </a:r>
            <a:endParaRPr sz="1050" kern="1200">
              <a:solidFill>
                <a:srgbClr val="595959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2" name="slide8_shape29"/>
          <p:cNvSpPr/>
          <p:nvPr/>
        </p:nvSpPr>
        <p:spPr>
          <a:xfrm>
            <a:off x="6692890" y="5277856"/>
            <a:ext cx="650329" cy="206688"/>
          </a:xfrm>
          <a:prstGeom prst="rect">
            <a:avLst/>
          </a:prstGeom>
          <a:solidFill>
            <a:srgbClr val="ffffff">
              <a:lumMod val="95000"/>
            </a:srgbClr>
          </a:solidFill>
          <a:ln w="9525">
            <a:solidFill>
              <a:srgbClr val="ffffff">
                <a:lumMod val="75000"/>
              </a:srgbClr>
            </a:solidFill>
            <a:round/>
          </a:ln>
        </p:spPr>
        <p:txBody>
          <a:bodyPr wrap="none" lIns="36000" tIns="36000" rIns="36000" bIns="36000" anchor="ctr"/>
          <a:lstStyle>
            <a:lvl1pPr algn="l" marL="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1"/>
            <a:r>
              <a:rPr lang="ko-KR" altLang="en-US" sz="10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찾아보기</a:t>
            </a:r>
          </a:p>
        </p:txBody>
      </p:sp>
      <p:sp>
        <p:nvSpPr>
          <p:cNvPr id="33" name="slide8_shape30"/>
          <p:cNvSpPr/>
          <p:nvPr/>
        </p:nvSpPr>
        <p:spPr>
          <a:xfrm>
            <a:off x="3335531" y="5250050"/>
            <a:ext cx="3274262" cy="253544"/>
          </a:xfrm>
          <a:prstGeom prst="rect">
            <a:avLst/>
          </a:prstGeom>
          <a:noFill/>
          <a:ln w="9525">
            <a:solidFill>
              <a:srgbClr val="ffffff">
                <a:lumMod val="85000"/>
              </a:srgbClr>
            </a:solidFill>
            <a:round/>
          </a:ln>
        </p:spPr>
        <p:txBody>
          <a:bodyPr wrap="none" lIns="36000" tIns="36000" rIns="36000" bIns="36000" anchor="t"/>
          <a:lstStyle>
            <a:lvl1pPr algn="l" marL="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marL="0" defTabSz="914400" latinLnBrk="1"/>
            <a:endParaRPr sz="1000" kern="1200">
              <a:solidFill>
                <a:srgbClr val="595959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4" name="slide8_shape31"/>
          <p:cNvSpPr/>
          <p:nvPr/>
        </p:nvSpPr>
        <p:spPr>
          <a:xfrm>
            <a:off x="3094305" y="5259463"/>
            <a:ext cx="335348" cy="253916"/>
          </a:xfrm>
          <a:prstGeom prst="rect">
            <a:avLst/>
          </a:prstGeom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0"/>
            <a:r>
              <a:rPr lang="en-US" altLang="ko-KR" sz="105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4. </a:t>
            </a:r>
            <a:endParaRPr sz="1050" kern="1200">
              <a:solidFill>
                <a:srgbClr val="595959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5" name="slide8_shape32"/>
          <p:cNvSpPr/>
          <p:nvPr/>
        </p:nvSpPr>
        <p:spPr>
          <a:xfrm>
            <a:off x="704647" y="3187865"/>
            <a:ext cx="1863848" cy="584775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171450" indent="-171450" defTabSz="914400" latinLnBrk="0">
              <a:buFont typeface="Wingdings" pitchFamily="2" charset="2"/>
              <a:buChar char="ü"/>
            </a:pPr>
            <a:r>
              <a:rPr lang="ko-KR" altLang="en-US" sz="8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최적</a:t>
            </a:r>
            <a:r>
              <a:rPr lang="en-US" altLang="en-US" sz="8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8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000*000 </a:t>
            </a:r>
            <a:r>
              <a:rPr lang="ko-KR" altLang="en-US" sz="8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사이즈</a:t>
            </a:r>
            <a:endParaRPr sz="800" kern="1200">
              <a:solidFill>
                <a:srgbClr val="595959"/>
              </a:solidFill>
              <a:latin typeface="맑은 고딕"/>
              <a:ea typeface="맑은 고딕"/>
              <a:cs typeface="+mn-cs"/>
            </a:endParaRPr>
          </a:p>
          <a:p>
            <a:pPr algn="l" marL="171450" indent="-171450" defTabSz="914400" latinLnBrk="0">
              <a:buFont typeface="Wingdings" pitchFamily="2" charset="2"/>
              <a:buChar char="ü"/>
            </a:pPr>
            <a:r>
              <a:rPr lang="en-US" altLang="ko-KR" sz="8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000MB </a:t>
            </a:r>
            <a:r>
              <a:rPr lang="ko-KR" altLang="en-US" sz="8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이하</a:t>
            </a:r>
            <a:r>
              <a:rPr lang="en-US" altLang="en-US" sz="8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8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크기로</a:t>
            </a:r>
            <a:r>
              <a:rPr lang="en-US" altLang="en-US" sz="8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8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등록</a:t>
            </a:r>
            <a:r>
              <a:rPr lang="en-US" altLang="en-US" sz="8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8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가능</a:t>
            </a:r>
            <a:endParaRPr sz="800" kern="1200">
              <a:solidFill>
                <a:srgbClr val="595959"/>
              </a:solidFill>
              <a:latin typeface="맑은 고딕"/>
              <a:ea typeface="맑은 고딕"/>
              <a:cs typeface="+mn-cs"/>
            </a:endParaRPr>
          </a:p>
          <a:p>
            <a:pPr algn="l" marL="171450" indent="-171450" defTabSz="914400" latinLnBrk="0">
              <a:buFont typeface="Wingdings" pitchFamily="2" charset="2"/>
              <a:buChar char="ü"/>
            </a:pPr>
            <a:r>
              <a:rPr lang="ko-KR" altLang="en-US" sz="8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찾아보기</a:t>
            </a:r>
            <a:r>
              <a:rPr lang="en-US" altLang="en-US" sz="8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8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후</a:t>
            </a:r>
            <a:r>
              <a:rPr lang="en-US" altLang="en-US" sz="8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8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추가</a:t>
            </a:r>
            <a:r>
              <a:rPr lang="en-US" altLang="en-US" sz="8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8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버튼을</a:t>
            </a:r>
            <a:r>
              <a:rPr lang="en-US" altLang="en-US" sz="8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8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클릭</a:t>
            </a:r>
            <a:r>
              <a:rPr lang="en-US" altLang="ko-KR" sz="8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!</a:t>
            </a:r>
          </a:p>
          <a:p>
            <a:pPr algn="l" marL="171450" indent="-171450" defTabSz="914400" latinLnBrk="0">
              <a:buFont typeface="Wingdings" pitchFamily="2" charset="2"/>
              <a:buChar char="ü"/>
            </a:pPr>
            <a:r>
              <a:rPr lang="en-US" altLang="ko-KR" sz="8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.JPG, .PNG </a:t>
            </a:r>
            <a:r>
              <a:rPr lang="ko-KR" altLang="en-US" sz="8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파일만</a:t>
            </a:r>
            <a:r>
              <a:rPr lang="en-US" altLang="en-US" sz="8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8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등록</a:t>
            </a:r>
            <a:r>
              <a:rPr lang="en-US" altLang="en-US" sz="8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8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가능</a:t>
            </a:r>
            <a:endParaRPr sz="800" kern="1200">
              <a:solidFill>
                <a:srgbClr val="595959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6" name="slide8_shape33"/>
          <p:cNvSpPr/>
          <p:nvPr/>
        </p:nvSpPr>
        <p:spPr>
          <a:xfrm>
            <a:off x="1061214" y="3857195"/>
            <a:ext cx="1047031" cy="180020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rgbClr val="ffffff">
                <a:lumMod val="75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0"/>
            <a:r>
              <a:rPr lang="ko-KR" altLang="en-US" sz="900" b="1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등록</a:t>
            </a:r>
            <a:r>
              <a:rPr lang="en-US" altLang="en-US" sz="900" b="1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900" b="1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위치</a:t>
            </a:r>
            <a:r>
              <a:rPr lang="en-US" altLang="en-US" sz="900" b="1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900" b="1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보기</a:t>
            </a:r>
          </a:p>
        </p:txBody>
      </p:sp>
      <p:sp>
        <p:nvSpPr>
          <p:cNvPr id="37" name="slide8_shape34"/>
          <p:cNvSpPr/>
          <p:nvPr/>
        </p:nvSpPr>
        <p:spPr>
          <a:xfrm>
            <a:off x="752276" y="4577279"/>
            <a:ext cx="1863848" cy="584775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171450" indent="-171450" defTabSz="914400" latinLnBrk="0">
              <a:buFont typeface="Wingdings" pitchFamily="2" charset="2"/>
              <a:buChar char="ü"/>
            </a:pPr>
            <a:r>
              <a:rPr lang="ko-KR" altLang="en-US" sz="8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최적</a:t>
            </a:r>
            <a:r>
              <a:rPr lang="en-US" altLang="en-US" sz="8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8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000*000 </a:t>
            </a:r>
            <a:r>
              <a:rPr lang="ko-KR" altLang="en-US" sz="8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사이즈</a:t>
            </a:r>
            <a:endParaRPr sz="800" kern="1200">
              <a:solidFill>
                <a:srgbClr val="595959"/>
              </a:solidFill>
              <a:latin typeface="맑은 고딕"/>
              <a:ea typeface="맑은 고딕"/>
              <a:cs typeface="+mn-cs"/>
            </a:endParaRPr>
          </a:p>
          <a:p>
            <a:pPr algn="l" marL="171450" indent="-171450" defTabSz="914400" latinLnBrk="0">
              <a:buFont typeface="Wingdings" pitchFamily="2" charset="2"/>
              <a:buChar char="ü"/>
            </a:pPr>
            <a:r>
              <a:rPr lang="en-US" altLang="ko-KR" sz="8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000MB </a:t>
            </a:r>
            <a:r>
              <a:rPr lang="ko-KR" altLang="en-US" sz="8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이하</a:t>
            </a:r>
            <a:r>
              <a:rPr lang="en-US" altLang="en-US" sz="8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8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크기로</a:t>
            </a:r>
            <a:r>
              <a:rPr lang="en-US" altLang="en-US" sz="8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8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등록</a:t>
            </a:r>
            <a:r>
              <a:rPr lang="en-US" altLang="en-US" sz="8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8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가능</a:t>
            </a:r>
            <a:endParaRPr sz="800" kern="1200">
              <a:solidFill>
                <a:srgbClr val="595959"/>
              </a:solidFill>
              <a:latin typeface="맑은 고딕"/>
              <a:ea typeface="맑은 고딕"/>
              <a:cs typeface="+mn-cs"/>
            </a:endParaRPr>
          </a:p>
          <a:p>
            <a:pPr algn="l" marL="171450" indent="-171450" defTabSz="914400" latinLnBrk="0">
              <a:buFont typeface="Wingdings" pitchFamily="2" charset="2"/>
              <a:buChar char="ü"/>
            </a:pPr>
            <a:r>
              <a:rPr lang="ko-KR" altLang="en-US" sz="8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찾아보기</a:t>
            </a:r>
            <a:r>
              <a:rPr lang="en-US" altLang="en-US" sz="8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8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후</a:t>
            </a:r>
            <a:r>
              <a:rPr lang="en-US" altLang="en-US" sz="8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8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추가</a:t>
            </a:r>
            <a:r>
              <a:rPr lang="en-US" altLang="en-US" sz="8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8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버튼을</a:t>
            </a:r>
            <a:r>
              <a:rPr lang="en-US" altLang="en-US" sz="8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8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클릭</a:t>
            </a:r>
            <a:r>
              <a:rPr lang="en-US" altLang="ko-KR" sz="8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!</a:t>
            </a:r>
          </a:p>
          <a:p>
            <a:pPr algn="l" marL="171450" indent="-171450" defTabSz="914400" latinLnBrk="0">
              <a:buFont typeface="Wingdings" pitchFamily="2" charset="2"/>
              <a:buChar char="ü"/>
            </a:pPr>
            <a:r>
              <a:rPr lang="en-US" altLang="ko-KR" sz="8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.JPG, .PNG </a:t>
            </a:r>
            <a:r>
              <a:rPr lang="ko-KR" altLang="en-US" sz="8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파일만</a:t>
            </a:r>
            <a:r>
              <a:rPr lang="en-US" altLang="en-US" sz="8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8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등록</a:t>
            </a:r>
            <a:r>
              <a:rPr lang="en-US" altLang="en-US" sz="8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800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가능</a:t>
            </a:r>
            <a:endParaRPr sz="800" kern="1200">
              <a:solidFill>
                <a:srgbClr val="595959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8" name="slide8_shape35"/>
          <p:cNvSpPr/>
          <p:nvPr/>
        </p:nvSpPr>
        <p:spPr>
          <a:xfrm>
            <a:off x="1078085" y="5225347"/>
            <a:ext cx="1047031" cy="180020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rgbClr val="ffffff">
                <a:lumMod val="75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0"/>
            <a:r>
              <a:rPr lang="ko-KR" altLang="en-US" sz="900" b="1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등록</a:t>
            </a:r>
            <a:r>
              <a:rPr lang="en-US" altLang="en-US" sz="900" b="1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900" b="1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위치</a:t>
            </a:r>
            <a:r>
              <a:rPr lang="en-US" altLang="en-US" sz="900" b="1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900" b="1" kern="1200">
                <a:solidFill>
                  <a:srgbClr val="595959"/>
                </a:solidFill>
                <a:latin typeface="맑은 고딕"/>
                <a:ea typeface="맑은 고딕"/>
                <a:cs typeface="+mn-cs"/>
              </a:rPr>
              <a:t>보기</a:t>
            </a:r>
          </a:p>
        </p:txBody>
      </p:sp>
      <p:sp>
        <p:nvSpPr>
          <p:cNvPr id="39" name="slide8_shape36"/>
          <p:cNvSpPr/>
          <p:nvPr/>
        </p:nvSpPr>
        <p:spPr>
          <a:xfrm>
            <a:off x="943241" y="2323494"/>
            <a:ext cx="216000" cy="216000"/>
          </a:xfrm>
          <a:prstGeom prst="ellipse">
            <a:avLst/>
          </a:prstGeom>
          <a:solidFill>
            <a:srgbClr val="ff0000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marL="0" defTabSz="914400" latinLnBrk="0"/>
            <a:r>
              <a:rPr lang="en-US" altLang="ko-KR" sz="1100" kern="1200">
                <a:solidFill>
                  <a:srgbClr val="ffffff"/>
                </a:solidFill>
                <a:latin typeface="타이포_씨고딕 140"/>
                <a:ea typeface="타이포_씨고딕 140"/>
                <a:cs typeface="+mn-cs"/>
              </a:rPr>
              <a:t>1</a:t>
            </a:r>
            <a:endParaRPr sz="1100" kern="1200">
              <a:solidFill>
                <a:srgbClr val="ffffff"/>
              </a:solidFill>
              <a:latin typeface="타이포_씨고딕 140"/>
              <a:ea typeface="타이포_씨고딕 140"/>
              <a:cs typeface="+mn-cs"/>
            </a:endParaRPr>
          </a:p>
        </p:txBody>
      </p:sp>
      <p:sp>
        <p:nvSpPr>
          <p:cNvPr id="40" name="slide8_shape37"/>
          <p:cNvSpPr/>
          <p:nvPr/>
        </p:nvSpPr>
        <p:spPr>
          <a:xfrm>
            <a:off x="952762" y="3837969"/>
            <a:ext cx="216000" cy="216000"/>
          </a:xfrm>
          <a:prstGeom prst="ellipse">
            <a:avLst/>
          </a:prstGeom>
          <a:solidFill>
            <a:srgbClr val="ff0000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marL="0" defTabSz="914400" latinLnBrk="0"/>
            <a:r>
              <a:rPr lang="en-US" altLang="ko-KR" sz="1100" kern="1200">
                <a:solidFill>
                  <a:srgbClr val="ffffff"/>
                </a:solidFill>
                <a:latin typeface="타이포_씨고딕 140"/>
                <a:ea typeface="타이포_씨고딕 140"/>
                <a:cs typeface="+mn-cs"/>
              </a:rPr>
              <a:t>1</a:t>
            </a:r>
            <a:endParaRPr sz="1100" kern="1200">
              <a:solidFill>
                <a:srgbClr val="ffffff"/>
              </a:solidFill>
              <a:latin typeface="타이포_씨고딕 140"/>
              <a:ea typeface="타이포_씨고딕 140"/>
              <a:cs typeface="+mn-cs"/>
            </a:endParaRPr>
          </a:p>
        </p:txBody>
      </p:sp>
      <p:sp>
        <p:nvSpPr>
          <p:cNvPr id="41" name="slide8_shape38"/>
          <p:cNvSpPr/>
          <p:nvPr/>
        </p:nvSpPr>
        <p:spPr>
          <a:xfrm>
            <a:off x="981337" y="5219094"/>
            <a:ext cx="216000" cy="216000"/>
          </a:xfrm>
          <a:prstGeom prst="ellipse">
            <a:avLst/>
          </a:prstGeom>
          <a:solidFill>
            <a:srgbClr val="ff0000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marL="0" defTabSz="914400" latinLnBrk="0"/>
            <a:r>
              <a:rPr lang="en-US" altLang="ko-KR" sz="1100" kern="1200">
                <a:solidFill>
                  <a:srgbClr val="ffffff"/>
                </a:solidFill>
                <a:latin typeface="타이포_씨고딕 140"/>
                <a:ea typeface="타이포_씨고딕 140"/>
                <a:cs typeface="+mn-cs"/>
              </a:rPr>
              <a:t>1</a:t>
            </a:r>
            <a:endParaRPr sz="1100" kern="1200">
              <a:solidFill>
                <a:srgbClr val="ffffff"/>
              </a:solidFill>
              <a:latin typeface="타이포_씨고딕 140"/>
              <a:ea typeface="타이포_씨고딕 140"/>
              <a:cs typeface="+mn-cs"/>
            </a:endParaRPr>
          </a:p>
        </p:txBody>
      </p:sp>
      <p:sp>
        <p:nvSpPr>
          <p:cNvPr id="42" name="slide8_shape39"/>
          <p:cNvSpPr/>
          <p:nvPr/>
        </p:nvSpPr>
        <p:spPr>
          <a:xfrm>
            <a:off x="7265978" y="1713334"/>
            <a:ext cx="216000" cy="216000"/>
          </a:xfrm>
          <a:prstGeom prst="ellipse">
            <a:avLst/>
          </a:prstGeom>
          <a:solidFill>
            <a:srgbClr val="ff0000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marL="0" defTabSz="914400" latinLnBrk="0"/>
            <a:r>
              <a:rPr lang="en-US" altLang="ko-KR" sz="1100" kern="1200">
                <a:solidFill>
                  <a:srgbClr val="ffffff"/>
                </a:solidFill>
                <a:latin typeface="타이포_씨고딕 140"/>
                <a:ea typeface="타이포_씨고딕 140"/>
                <a:cs typeface="+mn-cs"/>
              </a:rPr>
              <a:t>2</a:t>
            </a:r>
            <a:endParaRPr sz="1100" kern="1200">
              <a:solidFill>
                <a:srgbClr val="ffffff"/>
              </a:solidFill>
              <a:latin typeface="타이포_씨고딕 140"/>
              <a:ea typeface="타이포_씨고딕 140"/>
              <a:cs typeface="+mn-cs"/>
            </a:endParaRPr>
          </a:p>
        </p:txBody>
      </p:sp>
      <p:sp>
        <p:nvSpPr>
          <p:cNvPr id="43" name="slide8_shape40"/>
          <p:cNvSpPr/>
          <p:nvPr/>
        </p:nvSpPr>
        <p:spPr>
          <a:xfrm>
            <a:off x="2331537" y="5945890"/>
            <a:ext cx="216000" cy="216000"/>
          </a:xfrm>
          <a:prstGeom prst="ellipse">
            <a:avLst/>
          </a:prstGeom>
          <a:solidFill>
            <a:srgbClr val="ff0000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marL="0" defTabSz="914400" latinLnBrk="0"/>
            <a:r>
              <a:rPr lang="en-US" altLang="ko-KR" sz="1100" kern="1200">
                <a:solidFill>
                  <a:srgbClr val="ffffff"/>
                </a:solidFill>
                <a:latin typeface="타이포_씨고딕 140"/>
                <a:ea typeface="타이포_씨고딕 140"/>
                <a:cs typeface="+mn-cs"/>
              </a:rPr>
              <a:t>3</a:t>
            </a:r>
            <a:endParaRPr sz="1100" kern="1200">
              <a:solidFill>
                <a:srgbClr val="ffffff"/>
              </a:solidFill>
              <a:latin typeface="타이포_씨고딕 140"/>
              <a:ea typeface="타이포_씨고딕 140"/>
              <a:cs typeface="+mn-cs"/>
            </a:endParaRPr>
          </a:p>
        </p:txBody>
      </p:sp>
      <p:sp>
        <p:nvSpPr>
          <p:cNvPr id="44" name="slide8_shape41"/>
          <p:cNvSpPr/>
          <p:nvPr/>
        </p:nvSpPr>
        <p:spPr>
          <a:xfrm>
            <a:off x="3560752" y="5945890"/>
            <a:ext cx="216000" cy="216000"/>
          </a:xfrm>
          <a:prstGeom prst="ellipse">
            <a:avLst/>
          </a:prstGeom>
          <a:solidFill>
            <a:srgbClr val="ff0000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marL="0" defTabSz="914400" latinLnBrk="0"/>
            <a:r>
              <a:rPr lang="en-US" altLang="ko-KR" sz="1100" kern="1200">
                <a:solidFill>
                  <a:srgbClr val="ffffff"/>
                </a:solidFill>
                <a:latin typeface="타이포_씨고딕 140"/>
                <a:ea typeface="타이포_씨고딕 140"/>
                <a:cs typeface="+mn-cs"/>
              </a:rPr>
              <a:t>4</a:t>
            </a:r>
            <a:endParaRPr sz="1100" kern="1200">
              <a:solidFill>
                <a:srgbClr val="ffffff"/>
              </a:solidFill>
              <a:latin typeface="타이포_씨고딕 140"/>
              <a:ea typeface="타이포_씨고딕 140"/>
              <a:cs typeface="+mn-cs"/>
            </a:endParaRPr>
          </a:p>
        </p:txBody>
      </p:sp>
      <p:sp>
        <p:nvSpPr>
          <p:cNvPr id="45" name="slide8_shape42"/>
          <p:cNvSpPr/>
          <p:nvPr/>
        </p:nvSpPr>
        <p:spPr>
          <a:xfrm>
            <a:off x="4741765" y="5945890"/>
            <a:ext cx="216000" cy="216000"/>
          </a:xfrm>
          <a:prstGeom prst="ellipse">
            <a:avLst/>
          </a:prstGeom>
          <a:solidFill>
            <a:srgbClr val="ff0000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marL="0" defTabSz="914400" latinLnBrk="0"/>
            <a:r>
              <a:rPr lang="en-US" altLang="ko-KR" sz="1100" kern="1200">
                <a:solidFill>
                  <a:srgbClr val="ffffff"/>
                </a:solidFill>
                <a:latin typeface="타이포_씨고딕 140"/>
                <a:ea typeface="타이포_씨고딕 140"/>
                <a:cs typeface="+mn-cs"/>
              </a:rPr>
              <a:t>5</a:t>
            </a:r>
            <a:endParaRPr sz="1100" kern="1200">
              <a:solidFill>
                <a:srgbClr val="ffffff"/>
              </a:solidFill>
              <a:latin typeface="타이포_씨고딕 140"/>
              <a:ea typeface="타이포_씨고딕 140"/>
              <a:cs typeface="+mn-cs"/>
            </a:endParaRPr>
          </a:p>
        </p:txBody>
      </p:sp>
      <p:sp>
        <p:nvSpPr>
          <p:cNvPr id="46" name="slide8_shape43"/>
          <p:cNvSpPr/>
          <p:nvPr/>
        </p:nvSpPr>
        <p:spPr>
          <a:xfrm>
            <a:off x="6659111" y="5945890"/>
            <a:ext cx="216000" cy="216000"/>
          </a:xfrm>
          <a:prstGeom prst="ellipse">
            <a:avLst/>
          </a:prstGeom>
          <a:solidFill>
            <a:srgbClr val="ff0000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marL="0" defTabSz="914400" latinLnBrk="0"/>
            <a:r>
              <a:rPr lang="en-US" altLang="ko-KR" sz="1100" kern="1200">
                <a:solidFill>
                  <a:srgbClr val="ffffff"/>
                </a:solidFill>
                <a:latin typeface="타이포_씨고딕 140"/>
                <a:ea typeface="타이포_씨고딕 140"/>
                <a:cs typeface="+mn-cs"/>
              </a:rPr>
              <a:t>6</a:t>
            </a:r>
            <a:endParaRPr sz="1100" kern="1200">
              <a:solidFill>
                <a:srgbClr val="ffffff"/>
              </a:solidFill>
              <a:latin typeface="타이포_씨고딕 140"/>
              <a:ea typeface="타이포_씨고딕 140"/>
              <a:cs typeface="+mn-cs"/>
            </a:endParaRPr>
          </a:p>
        </p:txBody>
      </p:sp>
      <p:sp>
        <p:nvSpPr>
          <p:cNvPr id="47" name="slide8_shape44"/>
          <p:cNvSpPr/>
          <p:nvPr/>
        </p:nvSpPr>
        <p:spPr>
          <a:xfrm>
            <a:off x="4778051" y="6252675"/>
            <a:ext cx="1103337" cy="240384"/>
          </a:xfrm>
          <a:prstGeom prst="roundRect">
            <a:avLst>
              <a:gd name="adj" fmla="val 8776"/>
            </a:avLst>
          </a:prstGeom>
          <a:solidFill>
            <a:srgbClr val="ffc000"/>
          </a:solidFill>
          <a:ln w="12700" cap="flat">
            <a:solidFill>
              <a:srgbClr val="808080"/>
            </a:solidFill>
            <a:prstDash val="dash"/>
            <a:round/>
            <a:headEnd type="none" w="med" len="med"/>
            <a:tailEnd type="none" w="med" len="med"/>
          </a:ln>
          <a:effectLst xmlns:a="http://schemas.openxmlformats.org/drawingml/2006/main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r>
              <a:rPr lang="ko-KR" altLang="en-US" sz="900" kern="1200">
                <a:solidFill>
                  <a:srgbClr val="ffffff"/>
                </a:solidFill>
                <a:latin typeface="맑은 고딕"/>
                <a:ea typeface="맑은 고딕"/>
                <a:cs typeface="Segoe UI"/>
              </a:rPr>
              <a:t>수정</a:t>
            </a:r>
            <a:r>
              <a:rPr lang="en-US" altLang="en-US" sz="900" kern="1200">
                <a:solidFill>
                  <a:srgbClr val="ffffff"/>
                </a:solidFill>
                <a:latin typeface="맑은 고딕"/>
                <a:ea typeface="맑은 고딕"/>
                <a:cs typeface="Segoe UI"/>
              </a:rPr>
              <a:t> </a:t>
            </a:r>
            <a:r>
              <a:rPr lang="ko-KR" altLang="en-US" sz="900" kern="1200">
                <a:solidFill>
                  <a:srgbClr val="ffffff"/>
                </a:solidFill>
                <a:latin typeface="맑은 고딕"/>
                <a:ea typeface="맑은 고딕"/>
                <a:cs typeface="Segoe UI"/>
              </a:rPr>
              <a:t>완료</a:t>
            </a:r>
            <a:endParaRPr sz="900" kern="1200">
              <a:solidFill>
                <a:srgbClr val="ffffff"/>
              </a:solidFill>
              <a:effectLst xmlns:a="http://schemas.openxmlformats.org/drawingml/2006/main"/>
              <a:latin typeface="맑은 고딕"/>
              <a:ea typeface="+mn-ea"/>
              <a:cs typeface="Segoe U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"/>
          <p:cNvGraphicFramePr>
            <a:graphicFrameLocks noGrp="1"/>
          </p:cNvGraphicFramePr>
          <p:nvPr/>
        </p:nvGraphicFramePr>
        <p:xfrm>
          <a:off x="1221764" y="1417506"/>
          <a:ext cx="6700472" cy="4576565"/>
        </p:xfrm>
        <a:graphic>
          <a:graphicData uri="http://schemas.openxmlformats.org/drawingml/2006/table">
            <a:tbl>
              <a:tblPr/>
              <a:tblGrid>
                <a:gridCol w="2151649"/>
                <a:gridCol w="576107"/>
                <a:gridCol w="2958045"/>
                <a:gridCol w="1014671"/>
              </a:tblGrid>
              <a:tr h="24764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</a:rPr>
                        <a:t>Action</a:t>
                      </a:r>
                    </a:p>
                  </a:txBody>
                  <a:tcPr marT="0" marR="36000" marL="36000" marB="0" anchor="ctr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</a:rPr>
                        <a:t>Type</a:t>
                      </a:r>
                    </a:p>
                  </a:txBody>
                  <a:tcPr marT="0" marR="36000" marL="36000" marB="0" anchor="ctr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</a:rPr>
                        <a:t>Message</a:t>
                      </a:r>
                    </a:p>
                  </a:txBody>
                  <a:tcPr marT="0" marR="36000" marL="36000" marB="0" anchor="ctr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i="0" b="0" strike="noStrike" kern="1200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  <a:cs typeface="+mn-cs"/>
                        </a:rPr>
                        <a:t>확인</a:t>
                      </a:r>
                      <a:r>
                        <a:rPr lang="en-US" altLang="en-US" sz="900" i="0" b="0" strike="noStrike" kern="1200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ko-KR" altLang="en-US" sz="900" i="0" b="0" strike="noStrike" kern="1200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  <a:cs typeface="+mn-cs"/>
                        </a:rPr>
                        <a:t>클릭</a:t>
                      </a:r>
                      <a:r>
                        <a:rPr lang="en-US" altLang="en-US" sz="900" i="0" b="0" strike="noStrike" kern="1200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ko-KR" altLang="en-US" sz="900" i="0" b="0" strike="noStrike" kern="1200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  <a:cs typeface="+mn-cs"/>
                        </a:rPr>
                        <a:t>시</a:t>
                      </a:r>
                    </a:p>
                  </a:txBody>
                  <a:tcPr marT="0" marR="36000" marL="36000" marB="0" anchor="ctr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7065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카테고리</a:t>
                      </a:r>
                      <a:r>
                        <a:rPr lang="en-US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미선택</a:t>
                      </a:r>
                      <a:endParaRPr sz="900" i="0" b="0" strike="noStrike">
                        <a:solidFill>
                          <a:srgbClr val="000000"/>
                        </a:solidFill>
                        <a:effectLst xmlns:a="http://schemas.openxmlformats.org/drawingml/2006/main"/>
                        <a:latin typeface="맑은 고딕"/>
                        <a:ea typeface="맑은 고딕"/>
                      </a:endParaRPr>
                    </a:p>
                  </a:txBody>
                  <a:tcPr marT="0" marR="36000" marL="36000" marB="0" anchor="ctr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</a:rPr>
                        <a:t>Alert</a:t>
                      </a:r>
                    </a:p>
                  </a:txBody>
                  <a:tcPr marT="0" marR="36000" marL="36000" marB="0" anchor="ctr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카테고리를</a:t>
                      </a:r>
                      <a:r>
                        <a:rPr lang="en-US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선택해</a:t>
                      </a:r>
                      <a:r>
                        <a:rPr lang="en-US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주세요</a:t>
                      </a:r>
                      <a:r>
                        <a:rPr lang="en-US" altLang="ko-KR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!</a:t>
                      </a:r>
                    </a:p>
                  </a:txBody>
                  <a:tcPr marT="0" marR="36000" marL="36000" marB="0" anchor="ctr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</a:rPr>
                        <a:t>Alert </a:t>
                      </a:r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닫힘</a:t>
                      </a:r>
                    </a:p>
                  </a:txBody>
                  <a:tcPr marT="0" marR="36000" marL="36000" marB="0" anchor="ctr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27065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제목</a:t>
                      </a:r>
                      <a:r>
                        <a:rPr lang="en-US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미입력</a:t>
                      </a:r>
                      <a:endParaRPr sz="900" i="0" b="0" strike="noStrike">
                        <a:solidFill>
                          <a:srgbClr val="000000"/>
                        </a:solidFill>
                        <a:effectLst xmlns:a="http://schemas.openxmlformats.org/drawingml/2006/main"/>
                        <a:latin typeface="맑은 고딕"/>
                        <a:ea typeface="맑은 고딕"/>
                      </a:endParaRPr>
                    </a:p>
                  </a:txBody>
                  <a:tcPr marT="0" marR="36000" marL="36000" marB="0" anchor="ctr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</a:rPr>
                        <a:t>Alert</a:t>
                      </a:r>
                    </a:p>
                  </a:txBody>
                  <a:tcPr marT="0" marR="36000" marL="36000" marB="0" anchor="ctr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제목을</a:t>
                      </a:r>
                      <a:r>
                        <a:rPr lang="en-US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입력해</a:t>
                      </a:r>
                      <a:r>
                        <a:rPr lang="en-US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주세요</a:t>
                      </a:r>
                      <a:r>
                        <a:rPr lang="en-US" altLang="ko-KR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!</a:t>
                      </a:r>
                    </a:p>
                  </a:txBody>
                  <a:tcPr marT="0" marR="36000" marL="36000" marB="0" anchor="ctr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</a:rPr>
                        <a:t>Alert </a:t>
                      </a:r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닫힘</a:t>
                      </a:r>
                    </a:p>
                  </a:txBody>
                  <a:tcPr marT="0" marR="36000" marL="36000" marB="0" anchor="ctr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27065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제목</a:t>
                      </a:r>
                      <a:r>
                        <a:rPr lang="en-US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제한</a:t>
                      </a:r>
                      <a:r>
                        <a:rPr lang="en-US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글자</a:t>
                      </a:r>
                      <a:r>
                        <a:rPr lang="en-US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수</a:t>
                      </a:r>
                      <a:r>
                        <a:rPr lang="en-US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초과</a:t>
                      </a:r>
                    </a:p>
                  </a:txBody>
                  <a:tcPr marT="0" marR="36000" marL="36000" marB="0" anchor="ctr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</a:rPr>
                        <a:t>Alert</a:t>
                      </a:r>
                    </a:p>
                  </a:txBody>
                  <a:tcPr marT="0" marR="36000" marL="36000" marB="0" anchor="ctr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제목은</a:t>
                      </a:r>
                      <a:r>
                        <a:rPr lang="en-US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25</a:t>
                      </a:r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자</a:t>
                      </a:r>
                      <a:r>
                        <a:rPr lang="en-US" altLang="ko-KR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이내로</a:t>
                      </a:r>
                      <a:r>
                        <a:rPr lang="en-US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입력해</a:t>
                      </a:r>
                      <a:r>
                        <a:rPr lang="en-US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주세요</a:t>
                      </a:r>
                      <a:r>
                        <a:rPr lang="en-US" altLang="ko-KR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!</a:t>
                      </a:r>
                    </a:p>
                  </a:txBody>
                  <a:tcPr marT="0" marR="36000" marL="36000" marB="0" anchor="ctr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</a:rPr>
                        <a:t>Alert </a:t>
                      </a:r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닫힘</a:t>
                      </a:r>
                    </a:p>
                  </a:txBody>
                  <a:tcPr marT="0" marR="36000" marL="36000" marB="0" anchor="ctr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27065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구매</a:t>
                      </a:r>
                      <a:r>
                        <a:rPr lang="en-US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가격</a:t>
                      </a:r>
                      <a:r>
                        <a:rPr lang="en-US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미입력</a:t>
                      </a:r>
                      <a:endParaRPr sz="900" i="0" b="0" strike="noStrike">
                        <a:solidFill>
                          <a:srgbClr val="000000"/>
                        </a:solidFill>
                        <a:effectLst xmlns:a="http://schemas.openxmlformats.org/drawingml/2006/main"/>
                        <a:latin typeface="맑은 고딕"/>
                        <a:ea typeface="맑은 고딕"/>
                      </a:endParaRPr>
                    </a:p>
                  </a:txBody>
                  <a:tcPr marT="0" marR="36000" marL="36000" marB="0" anchor="ctr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</a:rPr>
                        <a:t>Alert</a:t>
                      </a:r>
                    </a:p>
                  </a:txBody>
                  <a:tcPr marT="0" marR="36000" marL="36000" marB="0" anchor="ctr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구매</a:t>
                      </a:r>
                      <a:r>
                        <a:rPr lang="en-US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가격을</a:t>
                      </a:r>
                      <a:r>
                        <a:rPr lang="en-US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입력해</a:t>
                      </a:r>
                      <a:r>
                        <a:rPr lang="en-US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주세요</a:t>
                      </a:r>
                      <a:r>
                        <a:rPr lang="en-US" altLang="ko-KR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!</a:t>
                      </a:r>
                    </a:p>
                  </a:txBody>
                  <a:tcPr marT="0" marR="36000" marL="36000" marB="0" anchor="ctr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</a:rPr>
                        <a:t>Alert </a:t>
                      </a:r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닫힘</a:t>
                      </a:r>
                    </a:p>
                  </a:txBody>
                  <a:tcPr marT="0" marR="36000" marL="36000" marB="0" anchor="ctr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27065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판매</a:t>
                      </a:r>
                      <a:r>
                        <a:rPr lang="en-US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가격</a:t>
                      </a:r>
                      <a:r>
                        <a:rPr lang="en-US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미입력</a:t>
                      </a:r>
                      <a:endParaRPr sz="900" i="0" b="0" strike="noStrike">
                        <a:solidFill>
                          <a:srgbClr val="000000"/>
                        </a:solidFill>
                        <a:effectLst xmlns:a="http://schemas.openxmlformats.org/drawingml/2006/main"/>
                        <a:latin typeface="맑은 고딕"/>
                        <a:ea typeface="맑은 고딕"/>
                      </a:endParaRPr>
                    </a:p>
                  </a:txBody>
                  <a:tcPr marT="0" marR="36000" marL="36000" marB="0" anchor="ctr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</a:rPr>
                        <a:t>Alert</a:t>
                      </a:r>
                    </a:p>
                  </a:txBody>
                  <a:tcPr marT="0" marR="36000" marL="36000" marB="0" anchor="ctr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판매</a:t>
                      </a:r>
                      <a:r>
                        <a:rPr lang="en-US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가격을</a:t>
                      </a:r>
                      <a:r>
                        <a:rPr lang="en-US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입력해</a:t>
                      </a:r>
                      <a:r>
                        <a:rPr lang="en-US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주세요</a:t>
                      </a:r>
                      <a:r>
                        <a:rPr lang="en-US" altLang="ko-KR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!</a:t>
                      </a:r>
                    </a:p>
                  </a:txBody>
                  <a:tcPr marT="0" marR="36000" marL="36000" marB="0" anchor="ctr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</a:rPr>
                        <a:t>Alert </a:t>
                      </a:r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닫힘</a:t>
                      </a:r>
                    </a:p>
                  </a:txBody>
                  <a:tcPr marT="0" marR="36000" marL="36000" marB="0" anchor="ctr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54056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판매</a:t>
                      </a:r>
                      <a:r>
                        <a:rPr lang="en-US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가격이</a:t>
                      </a:r>
                      <a:r>
                        <a:rPr lang="en-US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10</a:t>
                      </a:r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만원</a:t>
                      </a:r>
                      <a:r>
                        <a:rPr lang="en-US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초과</a:t>
                      </a:r>
                    </a:p>
                  </a:txBody>
                  <a:tcPr marT="0" marR="36000" marL="36000" marB="0" anchor="ctr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</a:rPr>
                        <a:t>Alert</a:t>
                      </a:r>
                    </a:p>
                  </a:txBody>
                  <a:tcPr marT="0" marR="36000" marL="36000" marB="0" anchor="ctr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판매</a:t>
                      </a:r>
                      <a:r>
                        <a:rPr lang="en-US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가격은</a:t>
                      </a:r>
                      <a:r>
                        <a:rPr lang="en-US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10</a:t>
                      </a:r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만원</a:t>
                      </a:r>
                      <a:r>
                        <a:rPr lang="en-US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이내로</a:t>
                      </a:r>
                      <a:r>
                        <a:rPr lang="en-US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입력해</a:t>
                      </a:r>
                      <a:r>
                        <a:rPr lang="en-US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주세요</a:t>
                      </a:r>
                      <a:r>
                        <a:rPr lang="en-US" altLang="ko-KR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!</a:t>
                      </a:r>
                      <a:br>
                        <a:rPr lang="en-US" altLang="ko-KR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</a:br>
                      <a:r>
                        <a:rPr lang="en-US" altLang="ko-KR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10</a:t>
                      </a:r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만원을</a:t>
                      </a:r>
                      <a:r>
                        <a:rPr lang="en-US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초과하는</a:t>
                      </a:r>
                      <a:r>
                        <a:rPr lang="en-US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상품은</a:t>
                      </a:r>
                      <a:r>
                        <a:rPr lang="en-US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판매할</a:t>
                      </a:r>
                      <a:r>
                        <a:rPr lang="en-US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수</a:t>
                      </a:r>
                      <a:r>
                        <a:rPr lang="en-US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없습니다</a:t>
                      </a:r>
                      <a:r>
                        <a:rPr lang="en-US" altLang="ko-KR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!</a:t>
                      </a:r>
                    </a:p>
                  </a:txBody>
                  <a:tcPr marT="0" marR="36000" marL="36000" marB="0" anchor="ctr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</a:rPr>
                        <a:t>Alert </a:t>
                      </a:r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닫힘</a:t>
                      </a:r>
                    </a:p>
                  </a:txBody>
                  <a:tcPr marT="0" marR="36000" marL="36000" marB="0" anchor="ctr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54056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휴대폰</a:t>
                      </a:r>
                      <a:r>
                        <a:rPr lang="en-US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번호</a:t>
                      </a:r>
                      <a:r>
                        <a:rPr lang="en-US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미등록</a:t>
                      </a:r>
                    </a:p>
                  </a:txBody>
                  <a:tcPr marT="0" marR="36000" marL="36000" marB="0" anchor="ctr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</a:rPr>
                        <a:t>Alert</a:t>
                      </a:r>
                    </a:p>
                  </a:txBody>
                  <a:tcPr marT="0" marR="36000" marL="36000" marB="0" anchor="ctr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휴대폰</a:t>
                      </a:r>
                      <a:r>
                        <a:rPr lang="en-US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번호를</a:t>
                      </a:r>
                      <a:r>
                        <a:rPr lang="en-US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등록해</a:t>
                      </a:r>
                      <a:r>
                        <a:rPr lang="en-US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주세요</a:t>
                      </a:r>
                      <a:r>
                        <a:rPr lang="en-US" altLang="ko-KR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!</a:t>
                      </a:r>
                    </a:p>
                  </a:txBody>
                  <a:tcPr marT="0" marR="36000" marL="36000" marB="0" anchor="ctr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</a:rPr>
                        <a:t>Alert </a:t>
                      </a:r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닫힘</a:t>
                      </a:r>
                    </a:p>
                  </a:txBody>
                  <a:tcPr marT="0" marR="36000" marL="36000" marB="0" anchor="ctr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27065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사용기간</a:t>
                      </a:r>
                      <a:r>
                        <a:rPr lang="en-US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미선택</a:t>
                      </a:r>
                      <a:endParaRPr sz="900" i="0" b="0" strike="noStrike">
                        <a:solidFill>
                          <a:srgbClr val="000000"/>
                        </a:solidFill>
                        <a:effectLst xmlns:a="http://schemas.openxmlformats.org/drawingml/2006/main"/>
                        <a:latin typeface="맑은 고딕"/>
                        <a:ea typeface="맑은 고딕"/>
                      </a:endParaRPr>
                    </a:p>
                  </a:txBody>
                  <a:tcPr marT="0" marR="36000" marL="36000" marB="0" anchor="ctr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</a:rPr>
                        <a:t>Alert</a:t>
                      </a:r>
                    </a:p>
                  </a:txBody>
                  <a:tcPr marT="0" marR="36000" marL="36000" marB="0" anchor="ctr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사용기간을</a:t>
                      </a:r>
                      <a:r>
                        <a:rPr lang="en-US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선택해</a:t>
                      </a:r>
                      <a:r>
                        <a:rPr lang="en-US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주세요</a:t>
                      </a:r>
                      <a:r>
                        <a:rPr lang="en-US" altLang="ko-KR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!</a:t>
                      </a:r>
                    </a:p>
                  </a:txBody>
                  <a:tcPr marT="0" marR="36000" marL="36000" marB="0" anchor="ctr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</a:rPr>
                        <a:t>Alert </a:t>
                      </a:r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닫힘</a:t>
                      </a:r>
                    </a:p>
                  </a:txBody>
                  <a:tcPr marT="0" marR="36000" marL="36000" marB="0" anchor="ctr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27065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판매사유</a:t>
                      </a:r>
                      <a:r>
                        <a:rPr lang="en-US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및</a:t>
                      </a:r>
                      <a:r>
                        <a:rPr lang="en-US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거래</a:t>
                      </a:r>
                      <a:r>
                        <a:rPr lang="en-US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방법</a:t>
                      </a:r>
                      <a:r>
                        <a:rPr lang="en-US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미입력</a:t>
                      </a:r>
                      <a:endParaRPr sz="900" i="0" b="0" strike="noStrike">
                        <a:solidFill>
                          <a:srgbClr val="000000"/>
                        </a:solidFill>
                        <a:effectLst xmlns:a="http://schemas.openxmlformats.org/drawingml/2006/main"/>
                        <a:latin typeface="맑은 고딕"/>
                        <a:ea typeface="맑은 고딕"/>
                      </a:endParaRPr>
                    </a:p>
                  </a:txBody>
                  <a:tcPr marT="0" marR="36000" marL="36000" marB="0" anchor="ctr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</a:rPr>
                        <a:t>Alert</a:t>
                      </a:r>
                    </a:p>
                  </a:txBody>
                  <a:tcPr marT="0" marR="36000" marL="36000" marB="0" anchor="ctr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판매사유</a:t>
                      </a:r>
                      <a:r>
                        <a:rPr lang="en-US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및</a:t>
                      </a:r>
                      <a:r>
                        <a:rPr lang="en-US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거래</a:t>
                      </a:r>
                      <a:r>
                        <a:rPr lang="en-US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방법을</a:t>
                      </a:r>
                      <a:r>
                        <a:rPr lang="en-US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입력해</a:t>
                      </a:r>
                      <a:r>
                        <a:rPr lang="en-US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주세요</a:t>
                      </a:r>
                      <a:r>
                        <a:rPr lang="en-US" altLang="ko-KR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!</a:t>
                      </a:r>
                    </a:p>
                  </a:txBody>
                  <a:tcPr marT="0" marR="36000" marL="36000" marB="0" anchor="ctr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</a:rPr>
                        <a:t>Alert </a:t>
                      </a:r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닫힘</a:t>
                      </a:r>
                    </a:p>
                  </a:txBody>
                  <a:tcPr marT="0" marR="36000" marL="36000" marB="0" anchor="ctr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27065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제품설명</a:t>
                      </a:r>
                      <a:r>
                        <a:rPr lang="en-US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미입력</a:t>
                      </a:r>
                      <a:endParaRPr sz="900" i="0" b="0" strike="noStrike">
                        <a:solidFill>
                          <a:srgbClr val="000000"/>
                        </a:solidFill>
                        <a:effectLst xmlns:a="http://schemas.openxmlformats.org/drawingml/2006/main"/>
                        <a:latin typeface="맑은 고딕"/>
                        <a:ea typeface="맑은 고딕"/>
                      </a:endParaRPr>
                    </a:p>
                  </a:txBody>
                  <a:tcPr marT="0" marR="36000" marL="36000" marB="0" anchor="ctr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</a:rPr>
                        <a:t>Alert</a:t>
                      </a:r>
                    </a:p>
                  </a:txBody>
                  <a:tcPr marT="0" marR="36000" marL="36000" marB="0" anchor="ctr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제품설명을</a:t>
                      </a:r>
                      <a:r>
                        <a:rPr lang="en-US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입력해</a:t>
                      </a:r>
                      <a:r>
                        <a:rPr lang="en-US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주세요</a:t>
                      </a:r>
                      <a:r>
                        <a:rPr lang="en-US" altLang="ko-KR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!</a:t>
                      </a:r>
                    </a:p>
                  </a:txBody>
                  <a:tcPr marT="0" marR="36000" marL="36000" marB="0" anchor="ctr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</a:rPr>
                        <a:t>Alert </a:t>
                      </a:r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닫힘</a:t>
                      </a:r>
                    </a:p>
                  </a:txBody>
                  <a:tcPr marT="0" marR="36000" marL="36000" marB="0" anchor="ctr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27065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거래방식</a:t>
                      </a:r>
                      <a:r>
                        <a:rPr lang="en-US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미선택</a:t>
                      </a:r>
                      <a:endParaRPr sz="900" i="0" b="0" strike="noStrike">
                        <a:solidFill>
                          <a:srgbClr val="000000"/>
                        </a:solidFill>
                        <a:effectLst xmlns:a="http://schemas.openxmlformats.org/drawingml/2006/main"/>
                        <a:latin typeface="맑은 고딕"/>
                        <a:ea typeface="맑은 고딕"/>
                      </a:endParaRPr>
                    </a:p>
                  </a:txBody>
                  <a:tcPr marT="0" marR="36000" marL="36000" marB="0" anchor="ctr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</a:rPr>
                        <a:t>Alert</a:t>
                      </a:r>
                    </a:p>
                  </a:txBody>
                  <a:tcPr marT="0" marR="36000" marL="36000" marB="0" anchor="ctr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거래방식을</a:t>
                      </a:r>
                      <a:r>
                        <a:rPr lang="en-US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선택해</a:t>
                      </a:r>
                      <a:r>
                        <a:rPr lang="en-US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주세요</a:t>
                      </a:r>
                      <a:r>
                        <a:rPr lang="en-US" altLang="ko-KR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!</a:t>
                      </a:r>
                    </a:p>
                  </a:txBody>
                  <a:tcPr marT="0" marR="36000" marL="36000" marB="0" anchor="ctr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</a:rPr>
                        <a:t>Alert </a:t>
                      </a:r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닫힘</a:t>
                      </a:r>
                    </a:p>
                  </a:txBody>
                  <a:tcPr marT="0" marR="36000" marL="36000" marB="0" anchor="ctr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27065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리스트</a:t>
                      </a:r>
                      <a:r>
                        <a:rPr lang="en-US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이미지</a:t>
                      </a:r>
                      <a:r>
                        <a:rPr lang="en-US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미등록</a:t>
                      </a:r>
                    </a:p>
                  </a:txBody>
                  <a:tcPr marT="0" marR="36000" marL="36000" marB="0" anchor="ctr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</a:rPr>
                        <a:t>Alert</a:t>
                      </a:r>
                    </a:p>
                  </a:txBody>
                  <a:tcPr marT="0" marR="36000" marL="36000" marB="0" anchor="ctr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리스트</a:t>
                      </a:r>
                      <a:r>
                        <a:rPr lang="en-US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이미지를</a:t>
                      </a:r>
                      <a:r>
                        <a:rPr lang="en-US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등록해</a:t>
                      </a:r>
                      <a:r>
                        <a:rPr lang="en-US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주세요</a:t>
                      </a:r>
                      <a:r>
                        <a:rPr lang="en-US" altLang="ko-KR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!</a:t>
                      </a:r>
                    </a:p>
                  </a:txBody>
                  <a:tcPr marT="0" marR="36000" marL="36000" marB="0" anchor="ctr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</a:rPr>
                        <a:t>Alert </a:t>
                      </a:r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닫힘</a:t>
                      </a:r>
                    </a:p>
                  </a:txBody>
                  <a:tcPr marT="0" marR="36000" marL="36000" marB="0" anchor="ctr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27065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대표</a:t>
                      </a:r>
                      <a:r>
                        <a:rPr lang="en-US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이미지</a:t>
                      </a:r>
                      <a:r>
                        <a:rPr lang="en-US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미등록</a:t>
                      </a:r>
                    </a:p>
                  </a:txBody>
                  <a:tcPr marT="0" marR="36000" marL="36000" marB="0" anchor="ctr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</a:rPr>
                        <a:t>Alert</a:t>
                      </a:r>
                    </a:p>
                  </a:txBody>
                  <a:tcPr marT="0" marR="36000" marL="36000" marB="0" anchor="ctr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대표</a:t>
                      </a:r>
                      <a:r>
                        <a:rPr lang="en-US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이미지를</a:t>
                      </a:r>
                      <a:r>
                        <a:rPr lang="en-US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최소</a:t>
                      </a:r>
                      <a:r>
                        <a:rPr lang="en-US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1</a:t>
                      </a:r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개</a:t>
                      </a:r>
                      <a:r>
                        <a:rPr lang="en-US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이상</a:t>
                      </a:r>
                      <a:r>
                        <a:rPr lang="en-US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등록해</a:t>
                      </a:r>
                      <a:r>
                        <a:rPr lang="en-US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주세요</a:t>
                      </a:r>
                      <a:r>
                        <a:rPr lang="en-US" altLang="ko-KR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!</a:t>
                      </a:r>
                    </a:p>
                  </a:txBody>
                  <a:tcPr marT="0" marR="36000" marL="36000" marB="0" anchor="ctr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</a:rPr>
                        <a:t>Alert </a:t>
                      </a:r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닫힘</a:t>
                      </a:r>
                    </a:p>
                  </a:txBody>
                  <a:tcPr marT="0" marR="36000" marL="36000" marB="0" anchor="ctr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27065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상세</a:t>
                      </a:r>
                      <a:r>
                        <a:rPr lang="en-US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이미지</a:t>
                      </a:r>
                      <a:r>
                        <a:rPr lang="en-US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미등록</a:t>
                      </a:r>
                    </a:p>
                  </a:txBody>
                  <a:tcPr marT="0" marR="36000" marL="36000" marB="0" anchor="ctr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</a:rPr>
                        <a:t>Alert</a:t>
                      </a:r>
                    </a:p>
                  </a:txBody>
                  <a:tcPr marT="0" marR="36000" marL="36000" marB="0" anchor="ctr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상세</a:t>
                      </a:r>
                      <a:r>
                        <a:rPr lang="en-US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이미지를</a:t>
                      </a:r>
                      <a:r>
                        <a:rPr lang="en-US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최소</a:t>
                      </a:r>
                      <a:r>
                        <a:rPr lang="en-US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1</a:t>
                      </a:r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개</a:t>
                      </a:r>
                      <a:r>
                        <a:rPr lang="en-US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이상</a:t>
                      </a:r>
                      <a:r>
                        <a:rPr lang="en-US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등록해</a:t>
                      </a:r>
                      <a:r>
                        <a:rPr lang="en-US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주세요</a:t>
                      </a:r>
                      <a:r>
                        <a:rPr lang="en-US" altLang="ko-KR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!</a:t>
                      </a:r>
                    </a:p>
                  </a:txBody>
                  <a:tcPr marT="0" marR="36000" marL="36000" marB="0" anchor="ctr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</a:rPr>
                        <a:t>Alert </a:t>
                      </a:r>
                      <a:r>
                        <a:rPr lang="ko-KR" altLang="en-US" sz="900" i="0" b="0" strike="noStrike">
                          <a:solidFill>
                            <a:srgbClr val="0000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</a:rPr>
                        <a:t>닫힘</a:t>
                      </a:r>
                    </a:p>
                  </a:txBody>
                  <a:tcPr marT="0" marR="36000" marL="36000" marB="0" anchor="ctr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slide9_shape1"/>
          <p:cNvSpPr/>
          <p:nvPr>
            <p:ph type="body" sz="quarter" idx="10"/>
          </p:nvPr>
        </p:nvSpPr>
        <p:spPr>
          <a:xfrm>
            <a:off x="-25418" y="-3266"/>
            <a:ext cx="3384594" cy="663707"/>
          </a:xfrm>
          <a:prstGeom prst="rect">
            <a:avLst/>
          </a:prstGeom>
          <a:solidFill>
            <a:srgbClr val="ffc000"/>
          </a:solidFill>
        </p:spPr>
        <p:txBody>
          <a:bodyPr lIns="91440" tIns="45720" rIns="91440" bIns="45720" anchor="ctr"/>
          <a:lstStyle>
            <a:lvl1pPr algn="ctr" marL="0" indent="0">
              <a:buNone/>
              <a:defRPr sz="1700" b="0">
                <a:solidFill>
                  <a:schemeClr val="bg1"/>
                </a:solidFill>
                <a:latin typeface="맑은 고딕"/>
                <a:ea typeface="맑은 고딕"/>
              </a:defRPr>
            </a:lvl1pPr>
          </a:lstStyle>
          <a:p>
            <a:pPr algn="ctr" marL="0" indent="0" lvl="0" defTabSz="1005840" latinLnBrk="1">
              <a:lnSpc>
                <a:spcPct val="90000"/>
              </a:lnSpc>
              <a:spcBef>
                <a:spcPts val="1100"/>
              </a:spcBef>
              <a:buNone/>
            </a:pPr>
            <a:r>
              <a:rPr lang="ko-KR" altLang="en-US" sz="1800" b="0" kern="1200">
                <a:solidFill>
                  <a:srgbClr val="ffffff"/>
                </a:solidFill>
                <a:latin typeface="맑은 고딕"/>
                <a:ea typeface="맑은 고딕"/>
                <a:cs typeface="+mn-cs"/>
              </a:rPr>
              <a:t>상품등록</a:t>
            </a:r>
            <a:r>
              <a:rPr lang="en-US" altLang="ko-KR" sz="1800" b="0" kern="1200">
                <a:solidFill>
                  <a:srgbClr val="ffffff"/>
                </a:solidFill>
                <a:latin typeface="맑은 고딕"/>
                <a:ea typeface="맑은 고딕"/>
                <a:cs typeface="+mn-cs"/>
              </a:rPr>
              <a:t>-</a:t>
            </a:r>
            <a:r>
              <a:rPr lang="ko-KR" altLang="en-US" sz="1800" b="0" kern="1200">
                <a:solidFill>
                  <a:srgbClr val="ffffff"/>
                </a:solidFill>
                <a:latin typeface="맑은 고딕"/>
                <a:ea typeface="맑은 고딕"/>
                <a:cs typeface="+mn-cs"/>
              </a:rPr>
              <a:t>팝업</a:t>
            </a:r>
            <a:r>
              <a:rPr lang="en-US" altLang="ko-KR" sz="1800" b="0" kern="1200">
                <a:solidFill>
                  <a:srgbClr val="ffffff"/>
                </a:solidFill>
                <a:latin typeface="맑은 고딕"/>
                <a:ea typeface="맑은 고딕"/>
                <a:cs typeface="+mn-cs"/>
              </a:rPr>
              <a:t>-3</a:t>
            </a:r>
            <a:endParaRPr sz="1800" b="0" kern="1200">
              <a:solidFill>
                <a:srgbClr val="ffffff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">
  <a:themeElements>
    <a:clrScheme name="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 xmlns:a="http://schemas.openxmlformats.org/drawingml/2006/main"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 xmlns:a="http://schemas.openxmlformats.org/drawingml/2006/main"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 xmlns:a="http://schemas.openxmlformats.org/drawingml/2006/main"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ppt/theme/theme2.xml><?xml version="1.0" encoding="utf-8"?>
<a:theme xmlns:a="http://schemas.openxmlformats.org/drawingml/2006/main" name="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 xmlns:a="http://schemas.openxmlformats.org/drawingml/2006/main"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 xmlns:a="http://schemas.openxmlformats.org/drawingml/2006/main"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 xmlns:a="http://schemas.openxmlformats.org/drawingml/2006/main"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ppt/theme/theme3.xml><?xml version="1.0" encoding="utf-8"?>
<a:theme xmlns:a="http://schemas.openxmlformats.org/drawingml/2006/main" name="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 xmlns:a="http://schemas.openxmlformats.org/drawingml/2006/main"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 xmlns:a="http://schemas.openxmlformats.org/drawingml/2006/main"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 xmlns:a="http://schemas.openxmlformats.org/drawingml/2006/main"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사이냅소프트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9890vv(9890vv)</cp:lastModifiedBy>
  <dcterms:modified xsi:type="dcterms:W3CDTF">2021-08-19T02:37:45Z</dcterms:modified>
</cp:coreProperties>
</file>