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86" r:id="rId4"/>
    <p:sldId id="276" r:id="rId5"/>
    <p:sldId id="287"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F43DB-3888-4FF6-B9C2-531E0ECC3ED3}" v="20" dt="2023-08-10T23:38:12.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p:scale>
          <a:sx n="70" d="100"/>
          <a:sy n="70" d="100"/>
        </p:scale>
        <p:origin x="1094" y="158"/>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silets" userId="2df8f4c56c849a7f" providerId="LiveId" clId="{B48F43DB-3888-4FF6-B9C2-531E0ECC3ED3}"/>
    <pc:docChg chg="undo custSel addSld delSld modSld delMainMaster">
      <pc:chgData name="Stephen Desilets" userId="2df8f4c56c849a7f" providerId="LiveId" clId="{B48F43DB-3888-4FF6-B9C2-531E0ECC3ED3}" dt="2023-08-10T23:43:35.283" v="7463" actId="554"/>
      <pc:docMkLst>
        <pc:docMk/>
      </pc:docMkLst>
      <pc:sldChg chg="delSp del mod">
        <pc:chgData name="Stephen Desilets" userId="2df8f4c56c849a7f" providerId="LiveId" clId="{B48F43DB-3888-4FF6-B9C2-531E0ECC3ED3}" dt="2023-08-10T20:31:52.706" v="3" actId="47"/>
        <pc:sldMkLst>
          <pc:docMk/>
          <pc:sldMk cId="3776476758" sldId="256"/>
        </pc:sldMkLst>
        <pc:spChg chg="del">
          <ac:chgData name="Stephen Desilets" userId="2df8f4c56c849a7f" providerId="LiveId" clId="{B48F43DB-3888-4FF6-B9C2-531E0ECC3ED3}" dt="2023-08-10T20:30:55.244" v="1" actId="478"/>
          <ac:spMkLst>
            <pc:docMk/>
            <pc:sldMk cId="3776476758" sldId="256"/>
            <ac:spMk id="2" creationId="{294FC14D-E7D5-54C5-E4CA-A4687CABBFE6}"/>
          </ac:spMkLst>
        </pc:spChg>
        <pc:spChg chg="del">
          <ac:chgData name="Stephen Desilets" userId="2df8f4c56c849a7f" providerId="LiveId" clId="{B48F43DB-3888-4FF6-B9C2-531E0ECC3ED3}" dt="2023-08-10T20:30:51.362" v="0" actId="478"/>
          <ac:spMkLst>
            <pc:docMk/>
            <pc:sldMk cId="3776476758" sldId="256"/>
            <ac:spMk id="3" creationId="{56BDA59B-3E66-F057-D6C4-2C284B16F6AA}"/>
          </ac:spMkLst>
        </pc:spChg>
      </pc:sldChg>
      <pc:sldChg chg="modSp add mod">
        <pc:chgData name="Stephen Desilets" userId="2df8f4c56c849a7f" providerId="LiveId" clId="{B48F43DB-3888-4FF6-B9C2-531E0ECC3ED3}" dt="2023-08-10T20:45:20.757" v="565" actId="404"/>
        <pc:sldMkLst>
          <pc:docMk/>
          <pc:sldMk cId="899628408" sldId="257"/>
        </pc:sldMkLst>
        <pc:spChg chg="mod">
          <ac:chgData name="Stephen Desilets" userId="2df8f4c56c849a7f" providerId="LiveId" clId="{B48F43DB-3888-4FF6-B9C2-531E0ECC3ED3}" dt="2023-08-10T20:35:40.313" v="287" actId="404"/>
          <ac:spMkLst>
            <pc:docMk/>
            <pc:sldMk cId="899628408" sldId="257"/>
            <ac:spMk id="2" creationId="{B92D7F72-398F-4A38-9E45-529D598910D2}"/>
          </ac:spMkLst>
        </pc:spChg>
        <pc:spChg chg="mod">
          <ac:chgData name="Stephen Desilets" userId="2df8f4c56c849a7f" providerId="LiveId" clId="{B48F43DB-3888-4FF6-B9C2-531E0ECC3ED3}" dt="2023-08-10T20:45:20.757" v="565" actId="404"/>
          <ac:spMkLst>
            <pc:docMk/>
            <pc:sldMk cId="899628408" sldId="257"/>
            <ac:spMk id="3" creationId="{DE40562C-1BD1-4EBD-90E5-5F1A4843CB10}"/>
          </ac:spMkLst>
        </pc:spChg>
        <pc:spChg chg="mod">
          <ac:chgData name="Stephen Desilets" userId="2df8f4c56c849a7f" providerId="LiveId" clId="{B48F43DB-3888-4FF6-B9C2-531E0ECC3ED3}" dt="2023-08-10T20:45:17.315" v="564" actId="403"/>
          <ac:spMkLst>
            <pc:docMk/>
            <pc:sldMk cId="899628408" sldId="257"/>
            <ac:spMk id="9" creationId="{8001AB8E-A5B1-4BD9-9ECC-32394202D77A}"/>
          </ac:spMkLst>
        </pc:spChg>
      </pc:sldChg>
      <pc:sldChg chg="addSp delSp modSp add mod">
        <pc:chgData name="Stephen Desilets" userId="2df8f4c56c849a7f" providerId="LiveId" clId="{B48F43DB-3888-4FF6-B9C2-531E0ECC3ED3}" dt="2023-08-10T23:32:29.858" v="6276" actId="1036"/>
        <pc:sldMkLst>
          <pc:docMk/>
          <pc:sldMk cId="1424548083" sldId="261"/>
        </pc:sldMkLst>
        <pc:spChg chg="mod">
          <ac:chgData name="Stephen Desilets" userId="2df8f4c56c849a7f" providerId="LiveId" clId="{B48F43DB-3888-4FF6-B9C2-531E0ECC3ED3}" dt="2023-08-10T23:32:29.858" v="6276" actId="1036"/>
          <ac:spMkLst>
            <pc:docMk/>
            <pc:sldMk cId="1424548083" sldId="261"/>
            <ac:spMk id="2" creationId="{E7118F77-62AD-4E7D-B593-3E5FE91F67FE}"/>
          </ac:spMkLst>
        </pc:spChg>
        <pc:spChg chg="del">
          <ac:chgData name="Stephen Desilets" userId="2df8f4c56c849a7f" providerId="LiveId" clId="{B48F43DB-3888-4FF6-B9C2-531E0ECC3ED3}" dt="2023-08-10T20:38:29.791" v="288" actId="478"/>
          <ac:spMkLst>
            <pc:docMk/>
            <pc:sldMk cId="1424548083" sldId="261"/>
            <ac:spMk id="4" creationId="{223767F1-76CC-4CAB-945B-5271F800D576}"/>
          </ac:spMkLst>
        </pc:spChg>
        <pc:spChg chg="mod">
          <ac:chgData name="Stephen Desilets" userId="2df8f4c56c849a7f" providerId="LiveId" clId="{B48F43DB-3888-4FF6-B9C2-531E0ECC3ED3}" dt="2023-08-10T20:39:25.566" v="309" actId="20577"/>
          <ac:spMkLst>
            <pc:docMk/>
            <pc:sldMk cId="1424548083" sldId="261"/>
            <ac:spMk id="7" creationId="{E0BC2327-861D-469C-B019-E01F3CDB05E1}"/>
          </ac:spMkLst>
        </pc:spChg>
        <pc:spChg chg="mod">
          <ac:chgData name="Stephen Desilets" userId="2df8f4c56c849a7f" providerId="LiveId" clId="{B48F43DB-3888-4FF6-B9C2-531E0ECC3ED3}" dt="2023-08-10T20:41:35.554" v="554" actId="20577"/>
          <ac:spMkLst>
            <pc:docMk/>
            <pc:sldMk cId="1424548083" sldId="261"/>
            <ac:spMk id="9" creationId="{3DF1718C-6BD0-629A-5715-9CB9823B4A9D}"/>
          </ac:spMkLst>
        </pc:spChg>
        <pc:spChg chg="mod">
          <ac:chgData name="Stephen Desilets" userId="2df8f4c56c849a7f" providerId="LiveId" clId="{B48F43DB-3888-4FF6-B9C2-531E0ECC3ED3}" dt="2023-08-10T20:40:59.507" v="473" actId="20577"/>
          <ac:spMkLst>
            <pc:docMk/>
            <pc:sldMk cId="1424548083" sldId="261"/>
            <ac:spMk id="12" creationId="{3E5D0FB6-7A8B-7AF1-E8C8-12ADD1196B65}"/>
          </ac:spMkLst>
        </pc:spChg>
        <pc:spChg chg="mod">
          <ac:chgData name="Stephen Desilets" userId="2df8f4c56c849a7f" providerId="LiveId" clId="{B48F43DB-3888-4FF6-B9C2-531E0ECC3ED3}" dt="2023-08-10T20:41:37.630" v="556" actId="20577"/>
          <ac:spMkLst>
            <pc:docMk/>
            <pc:sldMk cId="1424548083" sldId="261"/>
            <ac:spMk id="16" creationId="{464540B7-A75F-B33C-4830-FD3BC1504CF3}"/>
          </ac:spMkLst>
        </pc:spChg>
        <pc:spChg chg="mod">
          <ac:chgData name="Stephen Desilets" userId="2df8f4c56c849a7f" providerId="LiveId" clId="{B48F43DB-3888-4FF6-B9C2-531E0ECC3ED3}" dt="2023-08-10T20:40:35.695" v="433" actId="20577"/>
          <ac:spMkLst>
            <pc:docMk/>
            <pc:sldMk cId="1424548083" sldId="261"/>
            <ac:spMk id="17" creationId="{7DDEACC4-C876-4E93-552E-7D7B2600E5E6}"/>
          </ac:spMkLst>
        </pc:spChg>
        <pc:spChg chg="mod">
          <ac:chgData name="Stephen Desilets" userId="2df8f4c56c849a7f" providerId="LiveId" clId="{B48F43DB-3888-4FF6-B9C2-531E0ECC3ED3}" dt="2023-08-10T20:41:39.735" v="558" actId="20577"/>
          <ac:spMkLst>
            <pc:docMk/>
            <pc:sldMk cId="1424548083" sldId="261"/>
            <ac:spMk id="22" creationId="{C9074881-4226-C796-4068-C8B9760B086A}"/>
          </ac:spMkLst>
        </pc:spChg>
        <pc:spChg chg="mod">
          <ac:chgData name="Stephen Desilets" userId="2df8f4c56c849a7f" providerId="LiveId" clId="{B48F43DB-3888-4FF6-B9C2-531E0ECC3ED3}" dt="2023-08-10T20:40:24.177" v="405" actId="20577"/>
          <ac:spMkLst>
            <pc:docMk/>
            <pc:sldMk cId="1424548083" sldId="261"/>
            <ac:spMk id="23" creationId="{C5FD25B5-789B-1A30-D7B9-B3D61D584272}"/>
          </ac:spMkLst>
        </pc:spChg>
        <pc:spChg chg="mod">
          <ac:chgData name="Stephen Desilets" userId="2df8f4c56c849a7f" providerId="LiveId" clId="{B48F43DB-3888-4FF6-B9C2-531E0ECC3ED3}" dt="2023-08-10T20:41:41.522" v="560" actId="20577"/>
          <ac:spMkLst>
            <pc:docMk/>
            <pc:sldMk cId="1424548083" sldId="261"/>
            <ac:spMk id="27" creationId="{1217E9B1-312B-6F01-8EED-978D25D45F56}"/>
          </ac:spMkLst>
        </pc:spChg>
        <pc:spChg chg="mod">
          <ac:chgData name="Stephen Desilets" userId="2df8f4c56c849a7f" providerId="LiveId" clId="{B48F43DB-3888-4FF6-B9C2-531E0ECC3ED3}" dt="2023-08-10T20:40:00.290" v="344" actId="20577"/>
          <ac:spMkLst>
            <pc:docMk/>
            <pc:sldMk cId="1424548083" sldId="261"/>
            <ac:spMk id="28" creationId="{CAD81D1E-4516-EB99-C677-1E30C9B33952}"/>
          </ac:spMkLst>
        </pc:spChg>
        <pc:spChg chg="mod">
          <ac:chgData name="Stephen Desilets" userId="2df8f4c56c849a7f" providerId="LiveId" clId="{B48F43DB-3888-4FF6-B9C2-531E0ECC3ED3}" dt="2023-08-10T20:39:31.779" v="334" actId="20577"/>
          <ac:spMkLst>
            <pc:docMk/>
            <pc:sldMk cId="1424548083" sldId="261"/>
            <ac:spMk id="62" creationId="{7CCF0E44-BDC6-4366-956B-DAB1A666A5F8}"/>
          </ac:spMkLst>
        </pc:spChg>
        <pc:spChg chg="mod">
          <ac:chgData name="Stephen Desilets" userId="2df8f4c56c849a7f" providerId="LiveId" clId="{B48F43DB-3888-4FF6-B9C2-531E0ECC3ED3}" dt="2023-08-10T20:41:30.521" v="552" actId="20577"/>
          <ac:spMkLst>
            <pc:docMk/>
            <pc:sldMk cId="1424548083" sldId="261"/>
            <ac:spMk id="67" creationId="{B9E284A3-B14C-48E6-BAD3-53A4E99479C1}"/>
          </ac:spMkLst>
        </pc:spChg>
        <pc:spChg chg="mod">
          <ac:chgData name="Stephen Desilets" userId="2df8f4c56c849a7f" providerId="LiveId" clId="{B48F43DB-3888-4FF6-B9C2-531E0ECC3ED3}" dt="2023-08-10T20:41:04.814" v="490" actId="20577"/>
          <ac:spMkLst>
            <pc:docMk/>
            <pc:sldMk cId="1424548083" sldId="261"/>
            <ac:spMk id="72" creationId="{9EE03503-F0DC-41D2-AEFC-50196B9A53C8}"/>
          </ac:spMkLst>
        </pc:spChg>
        <pc:grpChg chg="add mod">
          <ac:chgData name="Stephen Desilets" userId="2df8f4c56c849a7f" providerId="LiveId" clId="{B48F43DB-3888-4FF6-B9C2-531E0ECC3ED3}" dt="2023-08-10T23:32:29.858" v="6276" actId="1036"/>
          <ac:grpSpMkLst>
            <pc:docMk/>
            <pc:sldMk cId="1424548083" sldId="261"/>
            <ac:grpSpMk id="3" creationId="{D511855C-DBCF-EACE-BB67-1584DDE1B7F8}"/>
          </ac:grpSpMkLst>
        </pc:grpChg>
        <pc:grpChg chg="mod">
          <ac:chgData name="Stephen Desilets" userId="2df8f4c56c849a7f" providerId="LiveId" clId="{B48F43DB-3888-4FF6-B9C2-531E0ECC3ED3}" dt="2023-08-10T20:38:43.738" v="289"/>
          <ac:grpSpMkLst>
            <pc:docMk/>
            <pc:sldMk cId="1424548083" sldId="261"/>
            <ac:grpSpMk id="5" creationId="{89085573-3295-6CEA-DAE2-62498FDE86F7}"/>
          </ac:grpSpMkLst>
        </pc:grpChg>
        <pc:grpChg chg="mod">
          <ac:chgData name="Stephen Desilets" userId="2df8f4c56c849a7f" providerId="LiveId" clId="{B48F43DB-3888-4FF6-B9C2-531E0ECC3ED3}" dt="2023-08-10T23:32:29.858" v="6276" actId="1036"/>
          <ac:grpSpMkLst>
            <pc:docMk/>
            <pc:sldMk cId="1424548083" sldId="261"/>
            <ac:grpSpMk id="11" creationId="{C1D6C692-28C4-4C8D-9D6F-64E69D708E5F}"/>
          </ac:grpSpMkLst>
        </pc:grpChg>
        <pc:grpChg chg="add mod">
          <ac:chgData name="Stephen Desilets" userId="2df8f4c56c849a7f" providerId="LiveId" clId="{B48F43DB-3888-4FF6-B9C2-531E0ECC3ED3}" dt="2023-08-10T23:32:29.858" v="6276" actId="1036"/>
          <ac:grpSpMkLst>
            <pc:docMk/>
            <pc:sldMk cId="1424548083" sldId="261"/>
            <ac:grpSpMk id="13" creationId="{EE5F15EA-BEB9-29D7-98FB-856D1BDBB88F}"/>
          </ac:grpSpMkLst>
        </pc:grpChg>
        <pc:grpChg chg="mod">
          <ac:chgData name="Stephen Desilets" userId="2df8f4c56c849a7f" providerId="LiveId" clId="{B48F43DB-3888-4FF6-B9C2-531E0ECC3ED3}" dt="2023-08-10T20:38:43.738" v="289"/>
          <ac:grpSpMkLst>
            <pc:docMk/>
            <pc:sldMk cId="1424548083" sldId="261"/>
            <ac:grpSpMk id="14" creationId="{B1D4465A-EE76-8B99-7DE9-E96DF1220111}"/>
          </ac:grpSpMkLst>
        </pc:grpChg>
        <pc:grpChg chg="add mod">
          <ac:chgData name="Stephen Desilets" userId="2df8f4c56c849a7f" providerId="LiveId" clId="{B48F43DB-3888-4FF6-B9C2-531E0ECC3ED3}" dt="2023-08-10T23:32:29.858" v="6276" actId="1036"/>
          <ac:grpSpMkLst>
            <pc:docMk/>
            <pc:sldMk cId="1424548083" sldId="261"/>
            <ac:grpSpMk id="19" creationId="{1820EC3E-2635-4FD5-FF30-AB7E6A3B84F8}"/>
          </ac:grpSpMkLst>
        </pc:grpChg>
        <pc:grpChg chg="mod">
          <ac:chgData name="Stephen Desilets" userId="2df8f4c56c849a7f" providerId="LiveId" clId="{B48F43DB-3888-4FF6-B9C2-531E0ECC3ED3}" dt="2023-08-10T20:38:43.738" v="289"/>
          <ac:grpSpMkLst>
            <pc:docMk/>
            <pc:sldMk cId="1424548083" sldId="261"/>
            <ac:grpSpMk id="20" creationId="{24BD2432-E1D9-D4A2-4217-CD7352E4A8D7}"/>
          </ac:grpSpMkLst>
        </pc:grpChg>
        <pc:grpChg chg="add mod">
          <ac:chgData name="Stephen Desilets" userId="2df8f4c56c849a7f" providerId="LiveId" clId="{B48F43DB-3888-4FF6-B9C2-531E0ECC3ED3}" dt="2023-08-10T23:32:29.858" v="6276" actId="1036"/>
          <ac:grpSpMkLst>
            <pc:docMk/>
            <pc:sldMk cId="1424548083" sldId="261"/>
            <ac:grpSpMk id="24" creationId="{EE1FDCAF-06C5-3112-C7CF-CF2EA5BC317A}"/>
          </ac:grpSpMkLst>
        </pc:grpChg>
        <pc:grpChg chg="mod">
          <ac:chgData name="Stephen Desilets" userId="2df8f4c56c849a7f" providerId="LiveId" clId="{B48F43DB-3888-4FF6-B9C2-531E0ECC3ED3}" dt="2023-08-10T20:38:43.738" v="289"/>
          <ac:grpSpMkLst>
            <pc:docMk/>
            <pc:sldMk cId="1424548083" sldId="261"/>
            <ac:grpSpMk id="25" creationId="{9E514F6E-1F90-3DF2-174E-C2C50D7A1F7C}"/>
          </ac:grpSpMkLst>
        </pc:grpChg>
        <pc:grpChg chg="mod">
          <ac:chgData name="Stephen Desilets" userId="2df8f4c56c849a7f" providerId="LiveId" clId="{B48F43DB-3888-4FF6-B9C2-531E0ECC3ED3}" dt="2023-08-10T23:32:29.858" v="6276" actId="1036"/>
          <ac:grpSpMkLst>
            <pc:docMk/>
            <pc:sldMk cId="1424548083" sldId="261"/>
            <ac:grpSpMk id="58" creationId="{ADA50C10-F9ED-49DF-9AF0-CF90300F24B9}"/>
          </ac:grpSpMkLst>
        </pc:grpChg>
        <pc:grpChg chg="mod">
          <ac:chgData name="Stephen Desilets" userId="2df8f4c56c849a7f" providerId="LiveId" clId="{B48F43DB-3888-4FF6-B9C2-531E0ECC3ED3}" dt="2023-08-10T23:32:29.858" v="6276" actId="1036"/>
          <ac:grpSpMkLst>
            <pc:docMk/>
            <pc:sldMk cId="1424548083" sldId="261"/>
            <ac:grpSpMk id="63" creationId="{C0F9B0B5-B76E-488B-A523-880CC7CE492D}"/>
          </ac:grpSpMkLst>
        </pc:grpChg>
        <pc:grpChg chg="mod">
          <ac:chgData name="Stephen Desilets" userId="2df8f4c56c849a7f" providerId="LiveId" clId="{B48F43DB-3888-4FF6-B9C2-531E0ECC3ED3}" dt="2023-08-10T23:32:29.858" v="6276" actId="1036"/>
          <ac:grpSpMkLst>
            <pc:docMk/>
            <pc:sldMk cId="1424548083" sldId="261"/>
            <ac:grpSpMk id="68" creationId="{0BB5ADA9-8E3A-49D8-A8ED-C2F95F59E094}"/>
          </ac:grpSpMkLst>
        </pc:grpChg>
        <pc:cxnChg chg="mod">
          <ac:chgData name="Stephen Desilets" userId="2df8f4c56c849a7f" providerId="LiveId" clId="{B48F43DB-3888-4FF6-B9C2-531E0ECC3ED3}" dt="2023-08-10T20:38:43.738" v="289"/>
          <ac:cxnSpMkLst>
            <pc:docMk/>
            <pc:sldMk cId="1424548083" sldId="261"/>
            <ac:cxnSpMk id="8" creationId="{752E5125-FC76-C9F1-E386-6E01A8E5AD9C}"/>
          </ac:cxnSpMkLst>
        </pc:cxnChg>
        <pc:cxnChg chg="mod">
          <ac:chgData name="Stephen Desilets" userId="2df8f4c56c849a7f" providerId="LiveId" clId="{B48F43DB-3888-4FF6-B9C2-531E0ECC3ED3}" dt="2023-08-10T20:38:43.738" v="289"/>
          <ac:cxnSpMkLst>
            <pc:docMk/>
            <pc:sldMk cId="1424548083" sldId="261"/>
            <ac:cxnSpMk id="15" creationId="{94F5EF53-0F17-70E0-434D-3C7F3C3A247C}"/>
          </ac:cxnSpMkLst>
        </pc:cxnChg>
        <pc:cxnChg chg="mod">
          <ac:chgData name="Stephen Desilets" userId="2df8f4c56c849a7f" providerId="LiveId" clId="{B48F43DB-3888-4FF6-B9C2-531E0ECC3ED3}" dt="2023-08-10T20:38:43.738" v="289"/>
          <ac:cxnSpMkLst>
            <pc:docMk/>
            <pc:sldMk cId="1424548083" sldId="261"/>
            <ac:cxnSpMk id="21" creationId="{656083BE-D408-BE29-7972-FD56F2706070}"/>
          </ac:cxnSpMkLst>
        </pc:cxnChg>
        <pc:cxnChg chg="mod">
          <ac:chgData name="Stephen Desilets" userId="2df8f4c56c849a7f" providerId="LiveId" clId="{B48F43DB-3888-4FF6-B9C2-531E0ECC3ED3}" dt="2023-08-10T20:38:43.738" v="289"/>
          <ac:cxnSpMkLst>
            <pc:docMk/>
            <pc:sldMk cId="1424548083" sldId="261"/>
            <ac:cxnSpMk id="26" creationId="{11BF101C-8453-4550-22D3-6A95AFC16A7B}"/>
          </ac:cxnSpMkLst>
        </pc:cxnChg>
      </pc:sldChg>
      <pc:sldChg chg="addSp modSp add mod">
        <pc:chgData name="Stephen Desilets" userId="2df8f4c56c849a7f" providerId="LiveId" clId="{B48F43DB-3888-4FF6-B9C2-531E0ECC3ED3}" dt="2023-08-10T20:51:55.348" v="596" actId="14100"/>
        <pc:sldMkLst>
          <pc:docMk/>
          <pc:sldMk cId="351178384" sldId="274"/>
        </pc:sldMkLst>
        <pc:spChg chg="mod">
          <ac:chgData name="Stephen Desilets" userId="2df8f4c56c849a7f" providerId="LiveId" clId="{B48F43DB-3888-4FF6-B9C2-531E0ECC3ED3}" dt="2023-08-10T20:51:55.348" v="596" actId="14100"/>
          <ac:spMkLst>
            <pc:docMk/>
            <pc:sldMk cId="351178384" sldId="274"/>
            <ac:spMk id="2" creationId="{E7118F77-62AD-4E7D-B593-3E5FE91F67FE}"/>
          </ac:spMkLst>
        </pc:spChg>
        <pc:spChg chg="add mod">
          <ac:chgData name="Stephen Desilets" userId="2df8f4c56c849a7f" providerId="LiveId" clId="{B48F43DB-3888-4FF6-B9C2-531E0ECC3ED3}" dt="2023-08-10T20:46:15.523" v="583" actId="20577"/>
          <ac:spMkLst>
            <pc:docMk/>
            <pc:sldMk cId="351178384" sldId="274"/>
            <ac:spMk id="3" creationId="{1103C340-8057-FFAA-DDCE-22FAD963226A}"/>
          </ac:spMkLst>
        </pc:spChg>
      </pc:sldChg>
      <pc:sldChg chg="delSp modSp add mod">
        <pc:chgData name="Stephen Desilets" userId="2df8f4c56c849a7f" providerId="LiveId" clId="{B48F43DB-3888-4FF6-B9C2-531E0ECC3ED3}" dt="2023-08-10T23:43:35.283" v="7463" actId="554"/>
        <pc:sldMkLst>
          <pc:docMk/>
          <pc:sldMk cId="3019365730" sldId="276"/>
        </pc:sldMkLst>
        <pc:spChg chg="mod">
          <ac:chgData name="Stephen Desilets" userId="2df8f4c56c849a7f" providerId="LiveId" clId="{B48F43DB-3888-4FF6-B9C2-531E0ECC3ED3}" dt="2023-08-10T23:35:10.734" v="6816" actId="1036"/>
          <ac:spMkLst>
            <pc:docMk/>
            <pc:sldMk cId="3019365730" sldId="276"/>
            <ac:spMk id="2" creationId="{E7118F77-62AD-4E7D-B593-3E5FE91F67FE}"/>
          </ac:spMkLst>
        </pc:spChg>
        <pc:spChg chg="mod">
          <ac:chgData name="Stephen Desilets" userId="2df8f4c56c849a7f" providerId="LiveId" clId="{B48F43DB-3888-4FF6-B9C2-531E0ECC3ED3}" dt="2023-08-10T23:35:10.734" v="6816" actId="1036"/>
          <ac:spMkLst>
            <pc:docMk/>
            <pc:sldMk cId="3019365730" sldId="276"/>
            <ac:spMk id="3" creationId="{6C09D7B2-4D6E-46DC-BBD1-20E8ABAC9DF1}"/>
          </ac:spMkLst>
        </pc:spChg>
        <pc:spChg chg="del">
          <ac:chgData name="Stephen Desilets" userId="2df8f4c56c849a7f" providerId="LiveId" clId="{B48F43DB-3888-4FF6-B9C2-531E0ECC3ED3}" dt="2023-08-10T23:29:02.357" v="6218" actId="478"/>
          <ac:spMkLst>
            <pc:docMk/>
            <pc:sldMk cId="3019365730" sldId="276"/>
            <ac:spMk id="4" creationId="{223767F1-76CC-4CAB-945B-5271F800D576}"/>
          </ac:spMkLst>
        </pc:spChg>
        <pc:spChg chg="mod">
          <ac:chgData name="Stephen Desilets" userId="2df8f4c56c849a7f" providerId="LiveId" clId="{B48F43DB-3888-4FF6-B9C2-531E0ECC3ED3}" dt="2023-08-10T23:39:12.262" v="7087" actId="1076"/>
          <ac:spMkLst>
            <pc:docMk/>
            <pc:sldMk cId="3019365730" sldId="276"/>
            <ac:spMk id="9" creationId="{1463A023-BC21-40D2-8B9B-3557DFEFD8D2}"/>
          </ac:spMkLst>
        </pc:spChg>
        <pc:spChg chg="mod">
          <ac:chgData name="Stephen Desilets" userId="2df8f4c56c849a7f" providerId="LiveId" clId="{B48F43DB-3888-4FF6-B9C2-531E0ECC3ED3}" dt="2023-08-10T23:42:44.062" v="7413" actId="20577"/>
          <ac:spMkLst>
            <pc:docMk/>
            <pc:sldMk cId="3019365730" sldId="276"/>
            <ac:spMk id="15" creationId="{92CFA9D7-7BF7-469D-9454-6DEE1D2B8A79}"/>
          </ac:spMkLst>
        </pc:spChg>
        <pc:spChg chg="mod">
          <ac:chgData name="Stephen Desilets" userId="2df8f4c56c849a7f" providerId="LiveId" clId="{B48F43DB-3888-4FF6-B9C2-531E0ECC3ED3}" dt="2023-08-10T23:43:35.283" v="7463" actId="554"/>
          <ac:spMkLst>
            <pc:docMk/>
            <pc:sldMk cId="3019365730" sldId="276"/>
            <ac:spMk id="18" creationId="{7B8D38C6-A6D9-409A-8388-36609BE86CC7}"/>
          </ac:spMkLst>
        </pc:spChg>
        <pc:spChg chg="del">
          <ac:chgData name="Stephen Desilets" userId="2df8f4c56c849a7f" providerId="LiveId" clId="{B48F43DB-3888-4FF6-B9C2-531E0ECC3ED3}" dt="2023-08-10T23:40:23.087" v="7159" actId="478"/>
          <ac:spMkLst>
            <pc:docMk/>
            <pc:sldMk cId="3019365730" sldId="276"/>
            <ac:spMk id="20" creationId="{1C8CFA09-C7D2-45A8-BBC0-B2BE0FAD73AE}"/>
          </ac:spMkLst>
        </pc:spChg>
        <pc:spChg chg="mod">
          <ac:chgData name="Stephen Desilets" userId="2df8f4c56c849a7f" providerId="LiveId" clId="{B48F43DB-3888-4FF6-B9C2-531E0ECC3ED3}" dt="2023-08-10T23:39:17.266" v="7088" actId="1076"/>
          <ac:spMkLst>
            <pc:docMk/>
            <pc:sldMk cId="3019365730" sldId="276"/>
            <ac:spMk id="22" creationId="{A7CBD72C-4DD0-401C-8E2F-7C2DF625EAA7}"/>
          </ac:spMkLst>
        </pc:spChg>
        <pc:spChg chg="mod">
          <ac:chgData name="Stephen Desilets" userId="2df8f4c56c849a7f" providerId="LiveId" clId="{B48F43DB-3888-4FF6-B9C2-531E0ECC3ED3}" dt="2023-08-10T23:43:20.929" v="7443" actId="20577"/>
          <ac:spMkLst>
            <pc:docMk/>
            <pc:sldMk cId="3019365730" sldId="276"/>
            <ac:spMk id="26" creationId="{2E895B98-5C05-43F5-A2F4-419312D3F418}"/>
          </ac:spMkLst>
        </pc:spChg>
        <pc:spChg chg="mod">
          <ac:chgData name="Stephen Desilets" userId="2df8f4c56c849a7f" providerId="LiveId" clId="{B48F43DB-3888-4FF6-B9C2-531E0ECC3ED3}" dt="2023-08-10T23:43:35.283" v="7463" actId="554"/>
          <ac:spMkLst>
            <pc:docMk/>
            <pc:sldMk cId="3019365730" sldId="276"/>
            <ac:spMk id="28" creationId="{293A71FC-F0EA-480B-9D55-7F90E0307B52}"/>
          </ac:spMkLst>
        </pc:spChg>
        <pc:spChg chg="del">
          <ac:chgData name="Stephen Desilets" userId="2df8f4c56c849a7f" providerId="LiveId" clId="{B48F43DB-3888-4FF6-B9C2-531E0ECC3ED3}" dt="2023-08-10T23:39:34.004" v="7101" actId="478"/>
          <ac:spMkLst>
            <pc:docMk/>
            <pc:sldMk cId="3019365730" sldId="276"/>
            <ac:spMk id="30" creationId="{3CE8D572-3272-4141-A91C-8A75DB4D3205}"/>
          </ac:spMkLst>
        </pc:spChg>
        <pc:picChg chg="del">
          <ac:chgData name="Stephen Desilets" userId="2df8f4c56c849a7f" providerId="LiveId" clId="{B48F43DB-3888-4FF6-B9C2-531E0ECC3ED3}" dt="2023-08-10T23:35:29.524" v="6837" actId="478"/>
          <ac:picMkLst>
            <pc:docMk/>
            <pc:sldMk cId="3019365730" sldId="276"/>
            <ac:picMk id="13" creationId="{47D93705-7DF7-4ABF-BC8C-60C43C5470C3}"/>
          </ac:picMkLst>
        </pc:picChg>
        <pc:picChg chg="del">
          <ac:chgData name="Stephen Desilets" userId="2df8f4c56c849a7f" providerId="LiveId" clId="{B48F43DB-3888-4FF6-B9C2-531E0ECC3ED3}" dt="2023-08-10T23:35:32.255" v="6838" actId="478"/>
          <ac:picMkLst>
            <pc:docMk/>
            <pc:sldMk cId="3019365730" sldId="276"/>
            <ac:picMk id="24" creationId="{94182F17-2DC7-4301-B885-3C64A1531BB0}"/>
          </ac:picMkLst>
        </pc:picChg>
      </pc:sldChg>
      <pc:sldChg chg="addSp delSp modSp add mod">
        <pc:chgData name="Stephen Desilets" userId="2df8f4c56c849a7f" providerId="LiveId" clId="{B48F43DB-3888-4FF6-B9C2-531E0ECC3ED3}" dt="2023-08-10T23:32:08.522" v="6244" actId="552"/>
        <pc:sldMkLst>
          <pc:docMk/>
          <pc:sldMk cId="1842220797" sldId="286"/>
        </pc:sldMkLst>
        <pc:spChg chg="mod">
          <ac:chgData name="Stephen Desilets" userId="2df8f4c56c849a7f" providerId="LiveId" clId="{B48F43DB-3888-4FF6-B9C2-531E0ECC3ED3}" dt="2023-08-10T23:32:08.522" v="6244" actId="552"/>
          <ac:spMkLst>
            <pc:docMk/>
            <pc:sldMk cId="1842220797" sldId="286"/>
            <ac:spMk id="2" creationId="{E7118F77-62AD-4E7D-B593-3E5FE91F67FE}"/>
          </ac:spMkLst>
        </pc:spChg>
        <pc:spChg chg="mod">
          <ac:chgData name="Stephen Desilets" userId="2df8f4c56c849a7f" providerId="LiveId" clId="{B48F43DB-3888-4FF6-B9C2-531E0ECC3ED3}" dt="2023-08-10T23:32:08.522" v="6244" actId="552"/>
          <ac:spMkLst>
            <pc:docMk/>
            <pc:sldMk cId="1842220797" sldId="286"/>
            <ac:spMk id="3" creationId="{6C09D7B2-4D6E-46DC-BBD1-20E8ABAC9DF1}"/>
          </ac:spMkLst>
        </pc:spChg>
        <pc:spChg chg="del">
          <ac:chgData name="Stephen Desilets" userId="2df8f4c56c849a7f" providerId="LiveId" clId="{B48F43DB-3888-4FF6-B9C2-531E0ECC3ED3}" dt="2023-08-10T22:31:23.850" v="617" actId="478"/>
          <ac:spMkLst>
            <pc:docMk/>
            <pc:sldMk cId="1842220797" sldId="286"/>
            <ac:spMk id="4" creationId="{223767F1-76CC-4CAB-945B-5271F800D576}"/>
          </ac:spMkLst>
        </pc:spChg>
        <pc:spChg chg="mod topLvl">
          <ac:chgData name="Stephen Desilets" userId="2df8f4c56c849a7f" providerId="LiveId" clId="{B48F43DB-3888-4FF6-B9C2-531E0ECC3ED3}" dt="2023-08-10T23:08:13.877" v="3389" actId="20577"/>
          <ac:spMkLst>
            <pc:docMk/>
            <pc:sldMk cId="1842220797" sldId="286"/>
            <ac:spMk id="10" creationId="{E905AF30-D2D8-4224-BC96-467894E71B15}"/>
          </ac:spMkLst>
        </pc:spChg>
        <pc:spChg chg="mod">
          <ac:chgData name="Stephen Desilets" userId="2df8f4c56c849a7f" providerId="LiveId" clId="{B48F43DB-3888-4FF6-B9C2-531E0ECC3ED3}" dt="2023-08-10T23:00:02.522" v="3383" actId="1035"/>
          <ac:spMkLst>
            <pc:docMk/>
            <pc:sldMk cId="1842220797" sldId="286"/>
            <ac:spMk id="23" creationId="{A526EC19-8942-4434-81BE-3AAF8BFE3801}"/>
          </ac:spMkLst>
        </pc:spChg>
        <pc:spChg chg="mod topLvl">
          <ac:chgData name="Stephen Desilets" userId="2df8f4c56c849a7f" providerId="LiveId" clId="{B48F43DB-3888-4FF6-B9C2-531E0ECC3ED3}" dt="2023-08-10T23:10:12.466" v="3398" actId="20577"/>
          <ac:spMkLst>
            <pc:docMk/>
            <pc:sldMk cId="1842220797" sldId="286"/>
            <ac:spMk id="29" creationId="{2C80E47E-289F-48AD-8B14-86906FF91E97}"/>
          </ac:spMkLst>
        </pc:spChg>
        <pc:spChg chg="mod">
          <ac:chgData name="Stephen Desilets" userId="2df8f4c56c849a7f" providerId="LiveId" clId="{B48F43DB-3888-4FF6-B9C2-531E0ECC3ED3}" dt="2023-08-10T23:32:08.522" v="6244" actId="552"/>
          <ac:spMkLst>
            <pc:docMk/>
            <pc:sldMk cId="1842220797" sldId="286"/>
            <ac:spMk id="30" creationId="{3CE8D572-3272-4141-A91C-8A75DB4D3205}"/>
          </ac:spMkLst>
        </pc:spChg>
        <pc:spChg chg="mod">
          <ac:chgData name="Stephen Desilets" userId="2df8f4c56c849a7f" providerId="LiveId" clId="{B48F43DB-3888-4FF6-B9C2-531E0ECC3ED3}" dt="2023-08-10T23:00:02.522" v="3383" actId="1035"/>
          <ac:spMkLst>
            <pc:docMk/>
            <pc:sldMk cId="1842220797" sldId="286"/>
            <ac:spMk id="32" creationId="{785AA4B4-9DD5-48D5-ABF1-254F2AD842AE}"/>
          </ac:spMkLst>
        </pc:spChg>
        <pc:spChg chg="mod topLvl">
          <ac:chgData name="Stephen Desilets" userId="2df8f4c56c849a7f" providerId="LiveId" clId="{B48F43DB-3888-4FF6-B9C2-531E0ECC3ED3}" dt="2023-08-10T23:09:08.788" v="3392" actId="20577"/>
          <ac:spMkLst>
            <pc:docMk/>
            <pc:sldMk cId="1842220797" sldId="286"/>
            <ac:spMk id="35" creationId="{B2011806-8A41-4A9D-8984-0972B05E7B95}"/>
          </ac:spMkLst>
        </pc:spChg>
        <pc:spChg chg="mod">
          <ac:chgData name="Stephen Desilets" userId="2df8f4c56c849a7f" providerId="LiveId" clId="{B48F43DB-3888-4FF6-B9C2-531E0ECC3ED3}" dt="2023-08-10T23:00:02.522" v="3383" actId="1035"/>
          <ac:spMkLst>
            <pc:docMk/>
            <pc:sldMk cId="1842220797" sldId="286"/>
            <ac:spMk id="37" creationId="{27842B30-86E4-423A-B835-6F2C94027309}"/>
          </ac:spMkLst>
        </pc:spChg>
        <pc:spChg chg="mod topLvl">
          <ac:chgData name="Stephen Desilets" userId="2df8f4c56c849a7f" providerId="LiveId" clId="{B48F43DB-3888-4FF6-B9C2-531E0ECC3ED3}" dt="2023-08-10T23:11:18.558" v="3402" actId="6549"/>
          <ac:spMkLst>
            <pc:docMk/>
            <pc:sldMk cId="1842220797" sldId="286"/>
            <ac:spMk id="40" creationId="{E7E38978-AA09-4D19-874D-7AEE3108439A}"/>
          </ac:spMkLst>
        </pc:spChg>
        <pc:spChg chg="del">
          <ac:chgData name="Stephen Desilets" userId="2df8f4c56c849a7f" providerId="LiveId" clId="{B48F43DB-3888-4FF6-B9C2-531E0ECC3ED3}" dt="2023-08-10T22:40:00.456" v="1756" actId="478"/>
          <ac:spMkLst>
            <pc:docMk/>
            <pc:sldMk cId="1842220797" sldId="286"/>
            <ac:spMk id="42" creationId="{83754682-D29C-47F5-90CA-A90F2807725E}"/>
          </ac:spMkLst>
        </pc:spChg>
        <pc:spChg chg="del">
          <ac:chgData name="Stephen Desilets" userId="2df8f4c56c849a7f" providerId="LiveId" clId="{B48F43DB-3888-4FF6-B9C2-531E0ECC3ED3}" dt="2023-08-10T22:40:00.456" v="1756" actId="478"/>
          <ac:spMkLst>
            <pc:docMk/>
            <pc:sldMk cId="1842220797" sldId="286"/>
            <ac:spMk id="45" creationId="{DCD349C4-DBD9-4E81-B737-6CBD49444F97}"/>
          </ac:spMkLst>
        </pc:spChg>
        <pc:grpChg chg="add del mod">
          <ac:chgData name="Stephen Desilets" userId="2df8f4c56c849a7f" providerId="LiveId" clId="{B48F43DB-3888-4FF6-B9C2-531E0ECC3ED3}" dt="2023-08-10T22:42:57.521" v="1911" actId="478"/>
          <ac:grpSpMkLst>
            <pc:docMk/>
            <pc:sldMk cId="1842220797" sldId="286"/>
            <ac:grpSpMk id="5" creationId="{DDC6E017-A98C-8BF9-C352-A06D940F5CB0}"/>
          </ac:grpSpMkLst>
        </pc:grpChg>
        <pc:grpChg chg="add del mod">
          <ac:chgData name="Stephen Desilets" userId="2df8f4c56c849a7f" providerId="LiveId" clId="{B48F43DB-3888-4FF6-B9C2-531E0ECC3ED3}" dt="2023-08-10T22:43:00.234" v="1912" actId="478"/>
          <ac:grpSpMkLst>
            <pc:docMk/>
            <pc:sldMk cId="1842220797" sldId="286"/>
            <ac:grpSpMk id="6" creationId="{5791126E-1B11-7E9B-EA6C-317C5A771729}"/>
          </ac:grpSpMkLst>
        </pc:grpChg>
        <pc:grpChg chg="add del mod">
          <ac:chgData name="Stephen Desilets" userId="2df8f4c56c849a7f" providerId="LiveId" clId="{B48F43DB-3888-4FF6-B9C2-531E0ECC3ED3}" dt="2023-08-10T22:43:02.912" v="1913" actId="478"/>
          <ac:grpSpMkLst>
            <pc:docMk/>
            <pc:sldMk cId="1842220797" sldId="286"/>
            <ac:grpSpMk id="7" creationId="{6BF93805-461A-E2BA-3247-3E7637ED3A3B}"/>
          </ac:grpSpMkLst>
        </pc:grpChg>
        <pc:grpChg chg="del">
          <ac:chgData name="Stephen Desilets" userId="2df8f4c56c849a7f" providerId="LiveId" clId="{B48F43DB-3888-4FF6-B9C2-531E0ECC3ED3}" dt="2023-08-10T22:42:54.026" v="1910" actId="478"/>
          <ac:grpSpMkLst>
            <pc:docMk/>
            <pc:sldMk cId="1842220797" sldId="286"/>
            <ac:grpSpMk id="11" creationId="{E364E4F4-922A-4855-A1D4-32D8E09A1A89}"/>
          </ac:grpSpMkLst>
        </pc:grpChg>
        <pc:picChg chg="del topLvl">
          <ac:chgData name="Stephen Desilets" userId="2df8f4c56c849a7f" providerId="LiveId" clId="{B48F43DB-3888-4FF6-B9C2-531E0ECC3ED3}" dt="2023-08-10T22:42:54.026" v="1910" actId="478"/>
          <ac:picMkLst>
            <pc:docMk/>
            <pc:sldMk cId="1842220797" sldId="286"/>
            <ac:picMk id="8" creationId="{DEC55910-1561-4930-969E-1B023D5E76A1}"/>
          </ac:picMkLst>
        </pc:picChg>
        <pc:picChg chg="add mod">
          <ac:chgData name="Stephen Desilets" userId="2df8f4c56c849a7f" providerId="LiveId" clId="{B48F43DB-3888-4FF6-B9C2-531E0ECC3ED3}" dt="2023-08-10T23:09:14.711" v="3393" actId="1076"/>
          <ac:picMkLst>
            <pc:docMk/>
            <pc:sldMk cId="1842220797" sldId="286"/>
            <ac:picMk id="12" creationId="{D682E61F-47B3-5166-B3B0-8C277EFBA631}"/>
          </ac:picMkLst>
        </pc:picChg>
        <pc:picChg chg="add mod">
          <ac:chgData name="Stephen Desilets" userId="2df8f4c56c849a7f" providerId="LiveId" clId="{B48F43DB-3888-4FF6-B9C2-531E0ECC3ED3}" dt="2023-08-10T23:09:49.880" v="3396" actId="1076"/>
          <ac:picMkLst>
            <pc:docMk/>
            <pc:sldMk cId="1842220797" sldId="286"/>
            <ac:picMk id="15" creationId="{47A31CF4-87ED-A45D-F0AC-B5E34E6A8F4B}"/>
          </ac:picMkLst>
        </pc:picChg>
        <pc:picChg chg="add mod">
          <ac:chgData name="Stephen Desilets" userId="2df8f4c56c849a7f" providerId="LiveId" clId="{B48F43DB-3888-4FF6-B9C2-531E0ECC3ED3}" dt="2023-08-10T23:10:25.036" v="3400" actId="1076"/>
          <ac:picMkLst>
            <pc:docMk/>
            <pc:sldMk cId="1842220797" sldId="286"/>
            <ac:picMk id="17" creationId="{C42AA8A0-9776-FE7C-5950-A134A6F54E5A}"/>
          </ac:picMkLst>
        </pc:picChg>
        <pc:picChg chg="del mod topLvl">
          <ac:chgData name="Stephen Desilets" userId="2df8f4c56c849a7f" providerId="LiveId" clId="{B48F43DB-3888-4FF6-B9C2-531E0ECC3ED3}" dt="2023-08-10T22:42:57.521" v="1911" actId="478"/>
          <ac:picMkLst>
            <pc:docMk/>
            <pc:sldMk cId="1842220797" sldId="286"/>
            <ac:picMk id="19" creationId="{D9D1F81A-8DE5-4B8B-843C-9689FF8A25F9}"/>
          </ac:picMkLst>
        </pc:picChg>
        <pc:picChg chg="add mod">
          <ac:chgData name="Stephen Desilets" userId="2df8f4c56c849a7f" providerId="LiveId" clId="{B48F43DB-3888-4FF6-B9C2-531E0ECC3ED3}" dt="2023-08-10T23:11:27.011" v="3404" actId="1076"/>
          <ac:picMkLst>
            <pc:docMk/>
            <pc:sldMk cId="1842220797" sldId="286"/>
            <ac:picMk id="20" creationId="{E97BDCB6-C449-EC4B-3498-8756239F5DD1}"/>
          </ac:picMkLst>
        </pc:picChg>
        <pc:picChg chg="del mod topLvl">
          <ac:chgData name="Stephen Desilets" userId="2df8f4c56c849a7f" providerId="LiveId" clId="{B48F43DB-3888-4FF6-B9C2-531E0ECC3ED3}" dt="2023-08-10T22:43:00.234" v="1912" actId="478"/>
          <ac:picMkLst>
            <pc:docMk/>
            <pc:sldMk cId="1842220797" sldId="286"/>
            <ac:picMk id="47" creationId="{E9DF0B30-8B84-4E63-8E83-4737D6D44135}"/>
          </ac:picMkLst>
        </pc:picChg>
        <pc:picChg chg="del">
          <ac:chgData name="Stephen Desilets" userId="2df8f4c56c849a7f" providerId="LiveId" clId="{B48F43DB-3888-4FF6-B9C2-531E0ECC3ED3}" dt="2023-08-10T22:40:00.456" v="1756" actId="478"/>
          <ac:picMkLst>
            <pc:docMk/>
            <pc:sldMk cId="1842220797" sldId="286"/>
            <ac:picMk id="49" creationId="{52589B52-0F15-4CEE-A1E5-009CE3E44283}"/>
          </ac:picMkLst>
        </pc:picChg>
        <pc:picChg chg="del mod topLvl">
          <ac:chgData name="Stephen Desilets" userId="2df8f4c56c849a7f" providerId="LiveId" clId="{B48F43DB-3888-4FF6-B9C2-531E0ECC3ED3}" dt="2023-08-10T22:43:02.912" v="1913" actId="478"/>
          <ac:picMkLst>
            <pc:docMk/>
            <pc:sldMk cId="1842220797" sldId="286"/>
            <ac:picMk id="51" creationId="{470DAF21-E6E3-4F94-9F82-93614FFD29E4}"/>
          </ac:picMkLst>
        </pc:picChg>
        <pc:cxnChg chg="mod">
          <ac:chgData name="Stephen Desilets" userId="2df8f4c56c849a7f" providerId="LiveId" clId="{B48F43DB-3888-4FF6-B9C2-531E0ECC3ED3}" dt="2023-08-10T23:00:02.522" v="3383" actId="1035"/>
          <ac:cxnSpMkLst>
            <pc:docMk/>
            <pc:sldMk cId="1842220797" sldId="286"/>
            <ac:cxnSpMk id="14" creationId="{AAB9D7AD-138C-4779-81AD-FE54EFA2A65D}"/>
          </ac:cxnSpMkLst>
        </pc:cxnChg>
        <pc:cxnChg chg="mod">
          <ac:chgData name="Stephen Desilets" userId="2df8f4c56c849a7f" providerId="LiveId" clId="{B48F43DB-3888-4FF6-B9C2-531E0ECC3ED3}" dt="2023-08-10T23:00:02.522" v="3383" actId="1035"/>
          <ac:cxnSpMkLst>
            <pc:docMk/>
            <pc:sldMk cId="1842220797" sldId="286"/>
            <ac:cxnSpMk id="31" creationId="{7C93379E-B987-4E87-8B3C-E2F106B7819C}"/>
          </ac:cxnSpMkLst>
        </pc:cxnChg>
        <pc:cxnChg chg="mod">
          <ac:chgData name="Stephen Desilets" userId="2df8f4c56c849a7f" providerId="LiveId" clId="{B48F43DB-3888-4FF6-B9C2-531E0ECC3ED3}" dt="2023-08-10T23:00:02.522" v="3383" actId="1035"/>
          <ac:cxnSpMkLst>
            <pc:docMk/>
            <pc:sldMk cId="1842220797" sldId="286"/>
            <ac:cxnSpMk id="36" creationId="{3909E341-6C1E-4505-8871-D4D45122461A}"/>
          </ac:cxnSpMkLst>
        </pc:cxnChg>
        <pc:cxnChg chg="mod">
          <ac:chgData name="Stephen Desilets" userId="2df8f4c56c849a7f" providerId="LiveId" clId="{B48F43DB-3888-4FF6-B9C2-531E0ECC3ED3}" dt="2023-08-10T23:00:02.522" v="3383" actId="1035"/>
          <ac:cxnSpMkLst>
            <pc:docMk/>
            <pc:sldMk cId="1842220797" sldId="286"/>
            <ac:cxnSpMk id="41" creationId="{33CDA44B-4BB5-408B-BB87-BD7DD1968D33}"/>
          </ac:cxnSpMkLst>
        </pc:cxnChg>
        <pc:cxnChg chg="del">
          <ac:chgData name="Stephen Desilets" userId="2df8f4c56c849a7f" providerId="LiveId" clId="{B48F43DB-3888-4FF6-B9C2-531E0ECC3ED3}" dt="2023-08-10T22:40:00.456" v="1756" actId="478"/>
          <ac:cxnSpMkLst>
            <pc:docMk/>
            <pc:sldMk cId="1842220797" sldId="286"/>
            <ac:cxnSpMk id="46" creationId="{7B80A1C5-E009-4993-9B9C-433ACECEBE12}"/>
          </ac:cxnSpMkLst>
        </pc:cxnChg>
      </pc:sldChg>
      <pc:sldChg chg="delSp modSp add mod">
        <pc:chgData name="Stephen Desilets" userId="2df8f4c56c849a7f" providerId="LiveId" clId="{B48F43DB-3888-4FF6-B9C2-531E0ECC3ED3}" dt="2023-08-10T23:28:10.321" v="6191" actId="20577"/>
        <pc:sldMkLst>
          <pc:docMk/>
          <pc:sldMk cId="411543301" sldId="287"/>
        </pc:sldMkLst>
        <pc:spChg chg="mod">
          <ac:chgData name="Stephen Desilets" userId="2df8f4c56c849a7f" providerId="LiveId" clId="{B48F43DB-3888-4FF6-B9C2-531E0ECC3ED3}" dt="2023-08-10T23:14:45.823" v="3998" actId="1036"/>
          <ac:spMkLst>
            <pc:docMk/>
            <pc:sldMk cId="411543301" sldId="287"/>
            <ac:spMk id="2" creationId="{E7118F77-62AD-4E7D-B593-3E5FE91F67FE}"/>
          </ac:spMkLst>
        </pc:spChg>
        <pc:spChg chg="mod">
          <ac:chgData name="Stephen Desilets" userId="2df8f4c56c849a7f" providerId="LiveId" clId="{B48F43DB-3888-4FF6-B9C2-531E0ECC3ED3}" dt="2023-08-10T23:14:45.823" v="3998" actId="1036"/>
          <ac:spMkLst>
            <pc:docMk/>
            <pc:sldMk cId="411543301" sldId="287"/>
            <ac:spMk id="3" creationId="{6C09D7B2-4D6E-46DC-BBD1-20E8ABAC9DF1}"/>
          </ac:spMkLst>
        </pc:spChg>
        <pc:spChg chg="del">
          <ac:chgData name="Stephen Desilets" userId="2df8f4c56c849a7f" providerId="LiveId" clId="{B48F43DB-3888-4FF6-B9C2-531E0ECC3ED3}" dt="2023-08-10T23:11:44.968" v="3405" actId="478"/>
          <ac:spMkLst>
            <pc:docMk/>
            <pc:sldMk cId="411543301" sldId="287"/>
            <ac:spMk id="4" creationId="{223767F1-76CC-4CAB-945B-5271F800D576}"/>
          </ac:spMkLst>
        </pc:spChg>
        <pc:spChg chg="mod">
          <ac:chgData name="Stephen Desilets" userId="2df8f4c56c849a7f" providerId="LiveId" clId="{B48F43DB-3888-4FF6-B9C2-531E0ECC3ED3}" dt="2023-08-10T23:22:09.098" v="4934" actId="1035"/>
          <ac:spMkLst>
            <pc:docMk/>
            <pc:sldMk cId="411543301" sldId="287"/>
            <ac:spMk id="5" creationId="{39374E01-91C6-460E-A8F3-F5E03F7310E3}"/>
          </ac:spMkLst>
        </pc:spChg>
        <pc:spChg chg="mod">
          <ac:chgData name="Stephen Desilets" userId="2df8f4c56c849a7f" providerId="LiveId" clId="{B48F43DB-3888-4FF6-B9C2-531E0ECC3ED3}" dt="2023-08-10T23:22:09.098" v="4934" actId="1035"/>
          <ac:spMkLst>
            <pc:docMk/>
            <pc:sldMk cId="411543301" sldId="287"/>
            <ac:spMk id="6" creationId="{48E4F328-B867-496F-B138-C3545226FC8C}"/>
          </ac:spMkLst>
        </pc:spChg>
        <pc:spChg chg="mod">
          <ac:chgData name="Stephen Desilets" userId="2df8f4c56c849a7f" providerId="LiveId" clId="{B48F43DB-3888-4FF6-B9C2-531E0ECC3ED3}" dt="2023-08-10T23:22:53.890" v="4944" actId="20577"/>
          <ac:spMkLst>
            <pc:docMk/>
            <pc:sldMk cId="411543301" sldId="287"/>
            <ac:spMk id="30" creationId="{3CE8D572-3272-4141-A91C-8A75DB4D3205}"/>
          </ac:spMkLst>
        </pc:spChg>
        <pc:spChg chg="mod">
          <ac:chgData name="Stephen Desilets" userId="2df8f4c56c849a7f" providerId="LiveId" clId="{B48F43DB-3888-4FF6-B9C2-531E0ECC3ED3}" dt="2023-08-10T23:28:10.321" v="6191" actId="20577"/>
          <ac:spMkLst>
            <pc:docMk/>
            <pc:sldMk cId="411543301" sldId="287"/>
            <ac:spMk id="33" creationId="{12725E3F-B072-4C8A-91D1-4F61D2F8034D}"/>
          </ac:spMkLst>
        </pc:spChg>
        <pc:spChg chg="mod">
          <ac:chgData name="Stephen Desilets" userId="2df8f4c56c849a7f" providerId="LiveId" clId="{B48F43DB-3888-4FF6-B9C2-531E0ECC3ED3}" dt="2023-08-10T23:22:09.098" v="4934" actId="1035"/>
          <ac:spMkLst>
            <pc:docMk/>
            <pc:sldMk cId="411543301" sldId="287"/>
            <ac:spMk id="38" creationId="{C09561B5-9905-4362-BD82-F85DE98FF35C}"/>
          </ac:spMkLst>
        </pc:spChg>
        <pc:spChg chg="mod">
          <ac:chgData name="Stephen Desilets" userId="2df8f4c56c849a7f" providerId="LiveId" clId="{B48F43DB-3888-4FF6-B9C2-531E0ECC3ED3}" dt="2023-08-10T23:22:09.098" v="4934" actId="1035"/>
          <ac:spMkLst>
            <pc:docMk/>
            <pc:sldMk cId="411543301" sldId="287"/>
            <ac:spMk id="39" creationId="{FABFD72B-7E94-4088-9E68-9DB5CD9F0BBD}"/>
          </ac:spMkLst>
        </pc:spChg>
        <pc:spChg chg="mod">
          <ac:chgData name="Stephen Desilets" userId="2df8f4c56c849a7f" providerId="LiveId" clId="{B48F43DB-3888-4FF6-B9C2-531E0ECC3ED3}" dt="2023-08-10T23:25:55.105" v="5639" actId="20577"/>
          <ac:spMkLst>
            <pc:docMk/>
            <pc:sldMk cId="411543301" sldId="287"/>
            <ac:spMk id="43" creationId="{45CB906B-8ECC-49AF-882F-4FB096DE90E5}"/>
          </ac:spMkLst>
        </pc:spChg>
        <pc:spChg chg="mod">
          <ac:chgData name="Stephen Desilets" userId="2df8f4c56c849a7f" providerId="LiveId" clId="{B48F43DB-3888-4FF6-B9C2-531E0ECC3ED3}" dt="2023-08-10T23:22:09.098" v="4934" actId="1035"/>
          <ac:spMkLst>
            <pc:docMk/>
            <pc:sldMk cId="411543301" sldId="287"/>
            <ac:spMk id="48" creationId="{987C01FC-6688-4F27-8033-D273AC4176D2}"/>
          </ac:spMkLst>
        </pc:spChg>
        <pc:spChg chg="mod">
          <ac:chgData name="Stephen Desilets" userId="2df8f4c56c849a7f" providerId="LiveId" clId="{B48F43DB-3888-4FF6-B9C2-531E0ECC3ED3}" dt="2023-08-10T23:22:09.098" v="4934" actId="1035"/>
          <ac:spMkLst>
            <pc:docMk/>
            <pc:sldMk cId="411543301" sldId="287"/>
            <ac:spMk id="50" creationId="{BF20D1F0-8908-4C5D-9437-A1640F535F60}"/>
          </ac:spMkLst>
        </pc:spChg>
        <pc:cxnChg chg="mod">
          <ac:chgData name="Stephen Desilets" userId="2df8f4c56c849a7f" providerId="LiveId" clId="{B48F43DB-3888-4FF6-B9C2-531E0ECC3ED3}" dt="2023-08-10T23:22:09.098" v="4934" actId="1035"/>
          <ac:cxnSpMkLst>
            <pc:docMk/>
            <pc:sldMk cId="411543301" sldId="287"/>
            <ac:cxnSpMk id="14" creationId="{AAB9D7AD-138C-4779-81AD-FE54EFA2A65D}"/>
          </ac:cxnSpMkLst>
        </pc:cxnChg>
        <pc:cxnChg chg="mod">
          <ac:chgData name="Stephen Desilets" userId="2df8f4c56c849a7f" providerId="LiveId" clId="{B48F43DB-3888-4FF6-B9C2-531E0ECC3ED3}" dt="2023-08-10T23:22:09.098" v="4934" actId="1035"/>
          <ac:cxnSpMkLst>
            <pc:docMk/>
            <pc:sldMk cId="411543301" sldId="287"/>
            <ac:cxnSpMk id="34" creationId="{79C79F1C-A8D6-491F-8F29-EB8E3D107670}"/>
          </ac:cxnSpMkLst>
        </pc:cxnChg>
        <pc:cxnChg chg="mod">
          <ac:chgData name="Stephen Desilets" userId="2df8f4c56c849a7f" providerId="LiveId" clId="{B48F43DB-3888-4FF6-B9C2-531E0ECC3ED3}" dt="2023-08-10T23:22:09.098" v="4934" actId="1035"/>
          <ac:cxnSpMkLst>
            <pc:docMk/>
            <pc:sldMk cId="411543301" sldId="287"/>
            <ac:cxnSpMk id="44" creationId="{6065E688-B500-4F12-AE2E-268D4FDFF067}"/>
          </ac:cxnSpMkLst>
        </pc:cxnChg>
      </pc:sldChg>
      <pc:sldMasterChg chg="del delSldLayout">
        <pc:chgData name="Stephen Desilets" userId="2df8f4c56c849a7f" providerId="LiveId" clId="{B48F43DB-3888-4FF6-B9C2-531E0ECC3ED3}" dt="2023-08-10T20:31:52.706" v="3" actId="47"/>
        <pc:sldMasterMkLst>
          <pc:docMk/>
          <pc:sldMasterMk cId="3910047586" sldId="2147483648"/>
        </pc:sldMasterMkLst>
        <pc:sldLayoutChg chg="del">
          <pc:chgData name="Stephen Desilets" userId="2df8f4c56c849a7f" providerId="LiveId" clId="{B48F43DB-3888-4FF6-B9C2-531E0ECC3ED3}" dt="2023-08-10T20:31:52.706" v="3" actId="47"/>
          <pc:sldLayoutMkLst>
            <pc:docMk/>
            <pc:sldMasterMk cId="3910047586" sldId="2147483648"/>
            <pc:sldLayoutMk cId="3502491381" sldId="2147483649"/>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958798857" sldId="2147483650"/>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86592356" sldId="2147483651"/>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495746699" sldId="2147483652"/>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64104485" sldId="2147483653"/>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013704620" sldId="2147483654"/>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856393862" sldId="2147483655"/>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555869574" sldId="2147483656"/>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638781923" sldId="2147483657"/>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40062065" sldId="2147483658"/>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6972325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A15C-6D6B-425A-A652-3AB0C606C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AA275-ED57-424B-AD00-4661AFE96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F377E-B9AC-4C2D-855B-328E1F6EF2A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E6880B3A-D00B-4D18-BF33-C83986FC5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084A4-57B1-42F5-9017-541FA2C30174}"/>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9020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AC2-E7DF-4469-B9D5-436C79F3B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A7C08-0246-49EB-8846-AB68A9DF4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6FA6-968B-484F-B106-FDAEBA3C07E8}"/>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25629DA0-4515-42E8-BCC3-0CC106D5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F521D-6E00-40BF-A2A9-0B54AA806075}"/>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9751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C90D0-4E85-4076-A738-7B214E07D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6F515-149D-4392-AAB5-5FDAC3151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D8D5-747D-4BE3-ACB6-94CC14D97DA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E72019D3-78DE-46DA-A315-1E4B80A7A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C743B-AE81-4A77-9192-2A0BBEF6806F}"/>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457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B358-D161-4C56-9705-49637D562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1657-2328-44AD-9AF6-33FDC00B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CE1C-6DCD-4028-9636-8F809701F23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2886967C-210F-47FC-8663-BB33A1117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F13D6-CB37-4D75-8ECF-D382712FBA41}"/>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015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E10-4303-4288-8FBF-A407E16A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269C3-CD25-4618-B2C9-61975ABAE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C2BF3-BAB1-4174-8A3B-B768E4ADAF4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2E8CCBE5-D181-4D32-828D-AF7574D12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C78C-9939-4FAF-9996-776A4B13B68B}"/>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83685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B0D0-3DD0-494D-ADFD-4D7EA664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216B4-E765-48DB-963E-4288D8A5E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A89B0-A22E-427A-9971-08A7F2732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49DBF-28D4-492C-B04A-D1D54F7386AA}"/>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6" name="Footer Placeholder 5">
            <a:extLst>
              <a:ext uri="{FF2B5EF4-FFF2-40B4-BE49-F238E27FC236}">
                <a16:creationId xmlns:a16="http://schemas.microsoft.com/office/drawing/2014/main" id="{2D4C8E67-CB2E-407C-8305-BA7DAF6F8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E1E6A-FA2E-46A5-A084-AE463ADF621C}"/>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20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8E6-81D0-43D3-BA5E-4B3A713E9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C0790-8738-4100-9810-8A4B4D6DE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C8148-9BCC-412E-8D2D-033B1D58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8EAB9-00F8-4538-8076-CCC895091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BEFC4-6E9F-494C-8464-13E450A16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6CB60-FB32-4E0D-BD8B-64D4F80FC471}"/>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8" name="Footer Placeholder 7">
            <a:extLst>
              <a:ext uri="{FF2B5EF4-FFF2-40B4-BE49-F238E27FC236}">
                <a16:creationId xmlns:a16="http://schemas.microsoft.com/office/drawing/2014/main" id="{77EE7F26-C9C7-4C3B-A788-E946DA24A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E275F-2DB2-4819-AF48-DC5B1CABA7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8621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B9F-E921-4A07-A4B9-9058D756A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257E4-22F6-4C03-8297-7543DB085D69}"/>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4" name="Footer Placeholder 3">
            <a:extLst>
              <a:ext uri="{FF2B5EF4-FFF2-40B4-BE49-F238E27FC236}">
                <a16:creationId xmlns:a16="http://schemas.microsoft.com/office/drawing/2014/main" id="{266E7570-4B00-47E9-B138-C7DD109F2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22E0E-7016-4DF6-861A-B41B6AA46C88}"/>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6708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FDD0F-C348-4FCD-8114-9ABC8A4FC66D}"/>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3" name="Footer Placeholder 2">
            <a:extLst>
              <a:ext uri="{FF2B5EF4-FFF2-40B4-BE49-F238E27FC236}">
                <a16:creationId xmlns:a16="http://schemas.microsoft.com/office/drawing/2014/main" id="{6694BF92-D606-4917-A6BD-41EF59EB1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8F80F-52BD-4ABC-99FA-BFFDBCE6AB63}"/>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0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6E-5F72-45F5-AC42-B6771260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F7E3F-536D-41F7-88E0-1E3351AE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9A6-A9FB-4891-8168-D9F6B239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63C4E-D309-41D0-80A8-0372F5193A10}"/>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6" name="Footer Placeholder 5">
            <a:extLst>
              <a:ext uri="{FF2B5EF4-FFF2-40B4-BE49-F238E27FC236}">
                <a16:creationId xmlns:a16="http://schemas.microsoft.com/office/drawing/2014/main" id="{2F5C4A8D-0A0C-4D9C-85C2-E3F07A701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71740-7116-42EA-AFA1-4A4E710D79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1519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486-29B5-44A4-B8B3-F3C26EC9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DE0C8-C054-4299-968C-11A692F77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2B799-05C7-4C73-9186-AC2470D3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CA5A3-BBE9-49CC-A096-EF6978C84D3C}"/>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6" name="Footer Placeholder 5">
            <a:extLst>
              <a:ext uri="{FF2B5EF4-FFF2-40B4-BE49-F238E27FC236}">
                <a16:creationId xmlns:a16="http://schemas.microsoft.com/office/drawing/2014/main" id="{C7359606-1BF6-4FE1-8B8D-E23E7365E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9D6C0-0603-4013-877A-F1EB730E62BA}"/>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50848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4642A-4A01-4897-B4AD-9F7966EA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9E0C0-631D-41F8-AA15-95CC463CA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7A75-3684-4473-AF78-C39881F0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8074A9A7-819E-4C0B-B655-4B0714E0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193E4-24E5-46C9-989C-E14596CF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CF3A-F7FA-423A-9A03-01D4588D4CD7}" type="slidenum">
              <a:rPr lang="en-US" smtClean="0"/>
              <a:t>‹#›</a:t>
            </a:fld>
            <a:endParaRPr lang="en-US"/>
          </a:p>
        </p:txBody>
      </p:sp>
    </p:spTree>
    <p:extLst>
      <p:ext uri="{BB962C8B-B14F-4D97-AF65-F5344CB8AC3E}">
        <p14:creationId xmlns:p14="http://schemas.microsoft.com/office/powerpoint/2010/main" val="290332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72-398F-4A38-9E45-529D598910D2}"/>
              </a:ext>
            </a:extLst>
          </p:cNvPr>
          <p:cNvSpPr>
            <a:spLocks noGrp="1"/>
          </p:cNvSpPr>
          <p:nvPr>
            <p:ph type="ctrTitle"/>
          </p:nvPr>
        </p:nvSpPr>
        <p:spPr>
          <a:xfrm>
            <a:off x="1082351" y="2773750"/>
            <a:ext cx="10075275" cy="1849114"/>
          </a:xfrm>
        </p:spPr>
        <p:txBody>
          <a:bodyPr>
            <a:noAutofit/>
          </a:bodyPr>
          <a:lstStyle/>
          <a:p>
            <a:pPr algn="l"/>
            <a:r>
              <a:rPr lang="en-US" sz="5400" spc="-100" dirty="0">
                <a:latin typeface="+mn-lt"/>
              </a:rPr>
              <a:t>Decision Analytics Final Project –</a:t>
            </a:r>
            <a:br>
              <a:rPr lang="en-US" sz="5400" spc="-100" dirty="0">
                <a:latin typeface="+mn-lt"/>
              </a:rPr>
            </a:br>
            <a:r>
              <a:rPr lang="en-US" sz="5400" spc="-100" dirty="0">
                <a:latin typeface="+mn-lt"/>
              </a:rPr>
              <a:t>Brewery Cost Minimization Problem</a:t>
            </a:r>
            <a:r>
              <a:rPr lang="en-US" sz="6600" spc="-100" dirty="0">
                <a:latin typeface="+mn-lt"/>
              </a:rPr>
              <a:t> </a:t>
            </a:r>
          </a:p>
        </p:txBody>
      </p:sp>
      <p:sp>
        <p:nvSpPr>
          <p:cNvPr id="3" name="Subtitle 2">
            <a:extLst>
              <a:ext uri="{FF2B5EF4-FFF2-40B4-BE49-F238E27FC236}">
                <a16:creationId xmlns:a16="http://schemas.microsoft.com/office/drawing/2014/main" id="{DE40562C-1BD1-4EBD-90E5-5F1A4843CB10}"/>
              </a:ext>
            </a:extLst>
          </p:cNvPr>
          <p:cNvSpPr>
            <a:spLocks noGrp="1"/>
          </p:cNvSpPr>
          <p:nvPr>
            <p:ph type="subTitle" idx="1"/>
          </p:nvPr>
        </p:nvSpPr>
        <p:spPr>
          <a:xfrm>
            <a:off x="1082351" y="5225143"/>
            <a:ext cx="9063598" cy="1127020"/>
          </a:xfrm>
        </p:spPr>
        <p:txBody>
          <a:bodyPr>
            <a:normAutofit/>
          </a:bodyPr>
          <a:lstStyle/>
          <a:p>
            <a:pPr algn="l">
              <a:spcBef>
                <a:spcPts val="300"/>
              </a:spcBef>
            </a:pPr>
            <a:r>
              <a:rPr lang="en-US" sz="1600" b="1" spc="300" dirty="0"/>
              <a:t>Cesar Martinez, Dalton Chenoweth, Reagan </a:t>
            </a:r>
            <a:r>
              <a:rPr lang="en-US" sz="1600" b="1" spc="300" dirty="0" err="1"/>
              <a:t>Bennos</a:t>
            </a:r>
            <a:r>
              <a:rPr lang="en-US" sz="1600" b="1" spc="300" dirty="0"/>
              <a:t>, and Steve Desilets</a:t>
            </a:r>
          </a:p>
        </p:txBody>
      </p:sp>
      <p:grpSp>
        <p:nvGrpSpPr>
          <p:cNvPr id="10" name="Group 9">
            <a:extLst>
              <a:ext uri="{FF2B5EF4-FFF2-40B4-BE49-F238E27FC236}">
                <a16:creationId xmlns:a16="http://schemas.microsoft.com/office/drawing/2014/main" id="{2CCEB965-2D68-44D4-A1C2-F0326C54A048}"/>
              </a:ext>
            </a:extLst>
          </p:cNvPr>
          <p:cNvGrpSpPr/>
          <p:nvPr/>
        </p:nvGrpSpPr>
        <p:grpSpPr>
          <a:xfrm>
            <a:off x="1147665" y="4924003"/>
            <a:ext cx="4023301" cy="0"/>
            <a:chOff x="1147665" y="4825579"/>
            <a:chExt cx="4023301" cy="0"/>
          </a:xfrm>
        </p:grpSpPr>
        <p:cxnSp>
          <p:nvCxnSpPr>
            <p:cNvPr id="5" name="Straight Connector 4">
              <a:extLst>
                <a:ext uri="{FF2B5EF4-FFF2-40B4-BE49-F238E27FC236}">
                  <a16:creationId xmlns:a16="http://schemas.microsoft.com/office/drawing/2014/main" id="{F7F5508C-DD9A-43BF-AFE3-73CBEF9D2D02}"/>
                </a:ext>
              </a:extLst>
            </p:cNvPr>
            <p:cNvCxnSpPr>
              <a:cxnSpLocks/>
            </p:cNvCxnSpPr>
            <p:nvPr/>
          </p:nvCxnSpPr>
          <p:spPr>
            <a:xfrm>
              <a:off x="1147665" y="4825579"/>
              <a:ext cx="850392" cy="0"/>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16E9C-9403-4FF3-9811-7376F91B2B05}"/>
                </a:ext>
              </a:extLst>
            </p:cNvPr>
            <p:cNvCxnSpPr>
              <a:cxnSpLocks/>
            </p:cNvCxnSpPr>
            <p:nvPr/>
          </p:nvCxnSpPr>
          <p:spPr>
            <a:xfrm>
              <a:off x="2205301" y="4825579"/>
              <a:ext cx="850392" cy="0"/>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B78485-BE79-4C2C-8245-19140D9DF91F}"/>
                </a:ext>
              </a:extLst>
            </p:cNvPr>
            <p:cNvCxnSpPr>
              <a:cxnSpLocks/>
            </p:cNvCxnSpPr>
            <p:nvPr/>
          </p:nvCxnSpPr>
          <p:spPr>
            <a:xfrm>
              <a:off x="3262937" y="4825579"/>
              <a:ext cx="850392" cy="0"/>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E34330-BAF1-43B3-AEA5-6AC39DD3C504}"/>
                </a:ext>
              </a:extLst>
            </p:cNvPr>
            <p:cNvCxnSpPr>
              <a:cxnSpLocks/>
            </p:cNvCxnSpPr>
            <p:nvPr/>
          </p:nvCxnSpPr>
          <p:spPr>
            <a:xfrm>
              <a:off x="4320574" y="4825579"/>
              <a:ext cx="850392" cy="0"/>
            </a:xfrm>
            <a:prstGeom prst="line">
              <a:avLst/>
            </a:prstGeom>
            <a:ln w="63500">
              <a:solidFill>
                <a:srgbClr val="787878"/>
              </a:solidFill>
            </a:ln>
          </p:spPr>
          <p:style>
            <a:lnRef idx="1">
              <a:schemeClr val="accent1"/>
            </a:lnRef>
            <a:fillRef idx="0">
              <a:schemeClr val="accent1"/>
            </a:fillRef>
            <a:effectRef idx="0">
              <a:schemeClr val="accent1"/>
            </a:effectRef>
            <a:fontRef idx="minor">
              <a:schemeClr val="tx1"/>
            </a:fontRef>
          </p:style>
        </p:cxnSp>
      </p:grpSp>
      <p:sp>
        <p:nvSpPr>
          <p:cNvPr id="9" name="Subtitle 2">
            <a:extLst>
              <a:ext uri="{FF2B5EF4-FFF2-40B4-BE49-F238E27FC236}">
                <a16:creationId xmlns:a16="http://schemas.microsoft.com/office/drawing/2014/main" id="{8001AB8E-A5B1-4BD9-9ECC-32394202D77A}"/>
              </a:ext>
            </a:extLst>
          </p:cNvPr>
          <p:cNvSpPr txBox="1">
            <a:spLocks/>
          </p:cNvSpPr>
          <p:nvPr/>
        </p:nvSpPr>
        <p:spPr>
          <a:xfrm>
            <a:off x="1099507" y="2211354"/>
            <a:ext cx="4525347" cy="2612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1" i="0" u="none" strike="noStrike" kern="1200" cap="none" spc="300" normalizeH="0" baseline="0" noProof="0" dirty="0">
                <a:ln>
                  <a:noFill/>
                </a:ln>
                <a:solidFill>
                  <a:srgbClr val="AEAEAE"/>
                </a:solidFill>
                <a:effectLst/>
                <a:uLnTx/>
                <a:uFillTx/>
                <a:latin typeface="Calibri" panose="020F0502020204030204"/>
                <a:ea typeface="+mn-ea"/>
                <a:cs typeface="+mn-cs"/>
              </a:rPr>
              <a:t>August 2023 </a:t>
            </a:r>
          </a:p>
        </p:txBody>
      </p:sp>
    </p:spTree>
    <p:extLst>
      <p:ext uri="{BB962C8B-B14F-4D97-AF65-F5344CB8AC3E}">
        <p14:creationId xmlns:p14="http://schemas.microsoft.com/office/powerpoint/2010/main" val="89962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674914"/>
            <a:ext cx="10515600" cy="500743"/>
          </a:xfrm>
        </p:spPr>
        <p:txBody>
          <a:bodyPr anchor="t">
            <a:noAutofit/>
          </a:bodyPr>
          <a:lstStyle/>
          <a:p>
            <a:r>
              <a:rPr lang="en-US" sz="3600" spc="-80" dirty="0">
                <a:latin typeface="+mn-lt"/>
              </a:rPr>
              <a:t>Agenda</a:t>
            </a:r>
          </a:p>
        </p:txBody>
      </p:sp>
      <p:grpSp>
        <p:nvGrpSpPr>
          <p:cNvPr id="11" name="Group 10">
            <a:extLst>
              <a:ext uri="{FF2B5EF4-FFF2-40B4-BE49-F238E27FC236}">
                <a16:creationId xmlns:a16="http://schemas.microsoft.com/office/drawing/2014/main" id="{C1D6C692-28C4-4C8D-9D6F-64E69D708E5F}"/>
              </a:ext>
            </a:extLst>
          </p:cNvPr>
          <p:cNvGrpSpPr/>
          <p:nvPr/>
        </p:nvGrpSpPr>
        <p:grpSpPr>
          <a:xfrm>
            <a:off x="815340" y="1590485"/>
            <a:ext cx="4885015" cy="830997"/>
            <a:chOff x="815340" y="1655214"/>
            <a:chExt cx="4885015" cy="830997"/>
          </a:xfrm>
        </p:grpSpPr>
        <p:grpSp>
          <p:nvGrpSpPr>
            <p:cNvPr id="18" name="Group 17">
              <a:extLst>
                <a:ext uri="{FF2B5EF4-FFF2-40B4-BE49-F238E27FC236}">
                  <a16:creationId xmlns:a16="http://schemas.microsoft.com/office/drawing/2014/main" id="{C2973E94-1ACF-4DE4-9CB6-096486E06881}"/>
                </a:ext>
              </a:extLst>
            </p:cNvPr>
            <p:cNvGrpSpPr/>
            <p:nvPr/>
          </p:nvGrpSpPr>
          <p:grpSpPr>
            <a:xfrm>
              <a:off x="815340" y="1655214"/>
              <a:ext cx="4885015" cy="830997"/>
              <a:chOff x="815340" y="1610326"/>
              <a:chExt cx="4885015" cy="830997"/>
            </a:xfrm>
          </p:grpSpPr>
          <p:sp>
            <p:nvSpPr>
              <p:cNvPr id="6" name="TextBox 5">
                <a:extLst>
                  <a:ext uri="{FF2B5EF4-FFF2-40B4-BE49-F238E27FC236}">
                    <a16:creationId xmlns:a16="http://schemas.microsoft.com/office/drawing/2014/main" id="{3580BF0D-B49F-4155-B21A-4C7A6E2F6739}"/>
                  </a:ext>
                </a:extLst>
              </p:cNvPr>
              <p:cNvSpPr txBox="1"/>
              <p:nvPr/>
            </p:nvSpPr>
            <p:spPr>
              <a:xfrm>
                <a:off x="815340" y="1610326"/>
                <a:ext cx="632453" cy="830997"/>
              </a:xfrm>
              <a:prstGeom prst="rect">
                <a:avLst/>
              </a:prstGeom>
              <a:noFill/>
            </p:spPr>
            <p:txBody>
              <a:bodyPr wrap="square" rtlCol="0">
                <a:spAutoFit/>
              </a:bodyPr>
              <a:lstStyle/>
              <a:p>
                <a:r>
                  <a:rPr lang="en-US" sz="4800" spc="-50" dirty="0"/>
                  <a:t>1</a:t>
                </a:r>
              </a:p>
            </p:txBody>
          </p:sp>
          <p:sp>
            <p:nvSpPr>
              <p:cNvPr id="7" name="TextBox 6">
                <a:extLst>
                  <a:ext uri="{FF2B5EF4-FFF2-40B4-BE49-F238E27FC236}">
                    <a16:creationId xmlns:a16="http://schemas.microsoft.com/office/drawing/2014/main" id="{E0BC2327-861D-469C-B019-E01F3CDB05E1}"/>
                  </a:ext>
                </a:extLst>
              </p:cNvPr>
              <p:cNvSpPr txBox="1"/>
              <p:nvPr/>
            </p:nvSpPr>
            <p:spPr>
              <a:xfrm>
                <a:off x="1837018" y="1841158"/>
                <a:ext cx="3863337" cy="369332"/>
              </a:xfrm>
              <a:prstGeom prst="rect">
                <a:avLst/>
              </a:prstGeom>
              <a:noFill/>
            </p:spPr>
            <p:txBody>
              <a:bodyPr wrap="square" rtlCol="0">
                <a:spAutoFit/>
              </a:bodyPr>
              <a:lstStyle/>
              <a:p>
                <a:r>
                  <a:rPr lang="en-US" spc="-50" dirty="0"/>
                  <a:t>Problem Description</a:t>
                </a:r>
              </a:p>
            </p:txBody>
          </p:sp>
        </p:grpSp>
        <p:cxnSp>
          <p:nvCxnSpPr>
            <p:cNvPr id="10" name="Straight Connector 9">
              <a:extLst>
                <a:ext uri="{FF2B5EF4-FFF2-40B4-BE49-F238E27FC236}">
                  <a16:creationId xmlns:a16="http://schemas.microsoft.com/office/drawing/2014/main" id="{46789EED-3098-4A65-B9F2-4C0A1E9F1971}"/>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DA50C10-F9ED-49DF-9AF0-CF90300F24B9}"/>
              </a:ext>
            </a:extLst>
          </p:cNvPr>
          <p:cNvGrpSpPr/>
          <p:nvPr/>
        </p:nvGrpSpPr>
        <p:grpSpPr>
          <a:xfrm>
            <a:off x="815340" y="2771814"/>
            <a:ext cx="4885015" cy="830997"/>
            <a:chOff x="815340" y="1655214"/>
            <a:chExt cx="4885015" cy="830997"/>
          </a:xfrm>
        </p:grpSpPr>
        <p:grpSp>
          <p:nvGrpSpPr>
            <p:cNvPr id="59" name="Group 58">
              <a:extLst>
                <a:ext uri="{FF2B5EF4-FFF2-40B4-BE49-F238E27FC236}">
                  <a16:creationId xmlns:a16="http://schemas.microsoft.com/office/drawing/2014/main" id="{B968C6DD-9919-491C-8431-2F6596910932}"/>
                </a:ext>
              </a:extLst>
            </p:cNvPr>
            <p:cNvGrpSpPr/>
            <p:nvPr/>
          </p:nvGrpSpPr>
          <p:grpSpPr>
            <a:xfrm>
              <a:off x="815340" y="1655214"/>
              <a:ext cx="4885015" cy="830997"/>
              <a:chOff x="815340" y="1610326"/>
              <a:chExt cx="4885015" cy="830997"/>
            </a:xfrm>
          </p:grpSpPr>
          <p:sp>
            <p:nvSpPr>
              <p:cNvPr id="61" name="TextBox 60">
                <a:extLst>
                  <a:ext uri="{FF2B5EF4-FFF2-40B4-BE49-F238E27FC236}">
                    <a16:creationId xmlns:a16="http://schemas.microsoft.com/office/drawing/2014/main" id="{EE432FE8-E70B-4CFB-B56B-E2861EFDF947}"/>
                  </a:ext>
                </a:extLst>
              </p:cNvPr>
              <p:cNvSpPr txBox="1"/>
              <p:nvPr/>
            </p:nvSpPr>
            <p:spPr>
              <a:xfrm>
                <a:off x="815340" y="1610326"/>
                <a:ext cx="632453" cy="830997"/>
              </a:xfrm>
              <a:prstGeom prst="rect">
                <a:avLst/>
              </a:prstGeom>
              <a:noFill/>
            </p:spPr>
            <p:txBody>
              <a:bodyPr wrap="square" rtlCol="0">
                <a:spAutoFit/>
              </a:bodyPr>
              <a:lstStyle/>
              <a:p>
                <a:r>
                  <a:rPr lang="en-US" sz="4800" spc="-50" dirty="0"/>
                  <a:t>2</a:t>
                </a:r>
              </a:p>
            </p:txBody>
          </p:sp>
          <p:sp>
            <p:nvSpPr>
              <p:cNvPr id="62" name="TextBox 61">
                <a:extLst>
                  <a:ext uri="{FF2B5EF4-FFF2-40B4-BE49-F238E27FC236}">
                    <a16:creationId xmlns:a16="http://schemas.microsoft.com/office/drawing/2014/main" id="{7CCF0E44-BDC6-4366-956B-DAB1A666A5F8}"/>
                  </a:ext>
                </a:extLst>
              </p:cNvPr>
              <p:cNvSpPr txBox="1"/>
              <p:nvPr/>
            </p:nvSpPr>
            <p:spPr>
              <a:xfrm>
                <a:off x="1837018" y="1841158"/>
                <a:ext cx="3863337" cy="369332"/>
              </a:xfrm>
              <a:prstGeom prst="rect">
                <a:avLst/>
              </a:prstGeom>
              <a:noFill/>
            </p:spPr>
            <p:txBody>
              <a:bodyPr wrap="square" rtlCol="0">
                <a:spAutoFit/>
              </a:bodyPr>
              <a:lstStyle/>
              <a:p>
                <a:r>
                  <a:rPr lang="en-US" spc="-50" dirty="0"/>
                  <a:t>Objectives and Challenges</a:t>
                </a:r>
              </a:p>
            </p:txBody>
          </p:sp>
        </p:grpSp>
        <p:cxnSp>
          <p:nvCxnSpPr>
            <p:cNvPr id="60" name="Straight Connector 59">
              <a:extLst>
                <a:ext uri="{FF2B5EF4-FFF2-40B4-BE49-F238E27FC236}">
                  <a16:creationId xmlns:a16="http://schemas.microsoft.com/office/drawing/2014/main" id="{BDB48164-4710-4E3B-A5D2-33EBEC4B38F1}"/>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F9B0B5-B76E-488B-A523-880CC7CE492D}"/>
              </a:ext>
            </a:extLst>
          </p:cNvPr>
          <p:cNvGrpSpPr/>
          <p:nvPr/>
        </p:nvGrpSpPr>
        <p:grpSpPr>
          <a:xfrm>
            <a:off x="815340" y="3953143"/>
            <a:ext cx="4885015" cy="830997"/>
            <a:chOff x="815340" y="1655214"/>
            <a:chExt cx="4885015" cy="830997"/>
          </a:xfrm>
        </p:grpSpPr>
        <p:grpSp>
          <p:nvGrpSpPr>
            <p:cNvPr id="64" name="Group 63">
              <a:extLst>
                <a:ext uri="{FF2B5EF4-FFF2-40B4-BE49-F238E27FC236}">
                  <a16:creationId xmlns:a16="http://schemas.microsoft.com/office/drawing/2014/main" id="{542799A5-707B-4929-85A5-65CA4606DEB5}"/>
                </a:ext>
              </a:extLst>
            </p:cNvPr>
            <p:cNvGrpSpPr/>
            <p:nvPr/>
          </p:nvGrpSpPr>
          <p:grpSpPr>
            <a:xfrm>
              <a:off x="815340" y="1655214"/>
              <a:ext cx="4885015" cy="830997"/>
              <a:chOff x="815340" y="1610326"/>
              <a:chExt cx="4885015" cy="830997"/>
            </a:xfrm>
          </p:grpSpPr>
          <p:sp>
            <p:nvSpPr>
              <p:cNvPr id="66" name="TextBox 65">
                <a:extLst>
                  <a:ext uri="{FF2B5EF4-FFF2-40B4-BE49-F238E27FC236}">
                    <a16:creationId xmlns:a16="http://schemas.microsoft.com/office/drawing/2014/main" id="{3FC18567-73DB-49E5-990D-320CB24AF5D0}"/>
                  </a:ext>
                </a:extLst>
              </p:cNvPr>
              <p:cNvSpPr txBox="1"/>
              <p:nvPr/>
            </p:nvSpPr>
            <p:spPr>
              <a:xfrm>
                <a:off x="815340" y="1610326"/>
                <a:ext cx="632453" cy="830997"/>
              </a:xfrm>
              <a:prstGeom prst="rect">
                <a:avLst/>
              </a:prstGeom>
              <a:noFill/>
            </p:spPr>
            <p:txBody>
              <a:bodyPr wrap="square" rtlCol="0">
                <a:spAutoFit/>
              </a:bodyPr>
              <a:lstStyle/>
              <a:p>
                <a:r>
                  <a:rPr lang="en-US" sz="4800" spc="-50" dirty="0"/>
                  <a:t>3</a:t>
                </a:r>
              </a:p>
            </p:txBody>
          </p:sp>
          <p:sp>
            <p:nvSpPr>
              <p:cNvPr id="67" name="TextBox 66">
                <a:extLst>
                  <a:ext uri="{FF2B5EF4-FFF2-40B4-BE49-F238E27FC236}">
                    <a16:creationId xmlns:a16="http://schemas.microsoft.com/office/drawing/2014/main" id="{B9E284A3-B14C-48E6-BAD3-53A4E99479C1}"/>
                  </a:ext>
                </a:extLst>
              </p:cNvPr>
              <p:cNvSpPr txBox="1"/>
              <p:nvPr/>
            </p:nvSpPr>
            <p:spPr>
              <a:xfrm>
                <a:off x="1837018" y="1841158"/>
                <a:ext cx="3863337" cy="369332"/>
              </a:xfrm>
              <a:prstGeom prst="rect">
                <a:avLst/>
              </a:prstGeom>
              <a:noFill/>
            </p:spPr>
            <p:txBody>
              <a:bodyPr wrap="square" rtlCol="0">
                <a:spAutoFit/>
              </a:bodyPr>
              <a:lstStyle/>
              <a:p>
                <a:r>
                  <a:rPr lang="en-US" spc="-50" dirty="0"/>
                  <a:t>Methodology for Finding Solution</a:t>
                </a:r>
              </a:p>
            </p:txBody>
          </p:sp>
        </p:grpSp>
        <p:cxnSp>
          <p:nvCxnSpPr>
            <p:cNvPr id="65" name="Straight Connector 64">
              <a:extLst>
                <a:ext uri="{FF2B5EF4-FFF2-40B4-BE49-F238E27FC236}">
                  <a16:creationId xmlns:a16="http://schemas.microsoft.com/office/drawing/2014/main" id="{16E3CFE8-42E9-4AC6-B196-626AE38DB959}"/>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BB5ADA9-8E3A-49D8-A8ED-C2F95F59E094}"/>
              </a:ext>
            </a:extLst>
          </p:cNvPr>
          <p:cNvGrpSpPr/>
          <p:nvPr/>
        </p:nvGrpSpPr>
        <p:grpSpPr>
          <a:xfrm>
            <a:off x="815340" y="5134473"/>
            <a:ext cx="4885015" cy="830997"/>
            <a:chOff x="815340" y="1655214"/>
            <a:chExt cx="4885015" cy="830997"/>
          </a:xfrm>
        </p:grpSpPr>
        <p:grpSp>
          <p:nvGrpSpPr>
            <p:cNvPr id="69" name="Group 68">
              <a:extLst>
                <a:ext uri="{FF2B5EF4-FFF2-40B4-BE49-F238E27FC236}">
                  <a16:creationId xmlns:a16="http://schemas.microsoft.com/office/drawing/2014/main" id="{B0B109D3-286B-4529-A7D5-2105C6E07F32}"/>
                </a:ext>
              </a:extLst>
            </p:cNvPr>
            <p:cNvGrpSpPr/>
            <p:nvPr/>
          </p:nvGrpSpPr>
          <p:grpSpPr>
            <a:xfrm>
              <a:off x="815340" y="1655214"/>
              <a:ext cx="4885015" cy="830997"/>
              <a:chOff x="815340" y="1610326"/>
              <a:chExt cx="4885015" cy="830997"/>
            </a:xfrm>
          </p:grpSpPr>
          <p:sp>
            <p:nvSpPr>
              <p:cNvPr id="71" name="TextBox 70">
                <a:extLst>
                  <a:ext uri="{FF2B5EF4-FFF2-40B4-BE49-F238E27FC236}">
                    <a16:creationId xmlns:a16="http://schemas.microsoft.com/office/drawing/2014/main" id="{9B956298-0524-48D2-9E1D-4F39B7BFD9C1}"/>
                  </a:ext>
                </a:extLst>
              </p:cNvPr>
              <p:cNvSpPr txBox="1"/>
              <p:nvPr/>
            </p:nvSpPr>
            <p:spPr>
              <a:xfrm>
                <a:off x="815340" y="1610326"/>
                <a:ext cx="632453" cy="830997"/>
              </a:xfrm>
              <a:prstGeom prst="rect">
                <a:avLst/>
              </a:prstGeom>
              <a:noFill/>
            </p:spPr>
            <p:txBody>
              <a:bodyPr wrap="square" rtlCol="0">
                <a:spAutoFit/>
              </a:bodyPr>
              <a:lstStyle/>
              <a:p>
                <a:r>
                  <a:rPr lang="en-US" sz="4800" spc="-50" dirty="0"/>
                  <a:t>4</a:t>
                </a:r>
              </a:p>
            </p:txBody>
          </p:sp>
          <p:sp>
            <p:nvSpPr>
              <p:cNvPr id="72" name="TextBox 71">
                <a:extLst>
                  <a:ext uri="{FF2B5EF4-FFF2-40B4-BE49-F238E27FC236}">
                    <a16:creationId xmlns:a16="http://schemas.microsoft.com/office/drawing/2014/main" id="{9EE03503-F0DC-41D2-AEFC-50196B9A53C8}"/>
                  </a:ext>
                </a:extLst>
              </p:cNvPr>
              <p:cNvSpPr txBox="1"/>
              <p:nvPr/>
            </p:nvSpPr>
            <p:spPr>
              <a:xfrm>
                <a:off x="1837018" y="1841158"/>
                <a:ext cx="3863337" cy="369332"/>
              </a:xfrm>
              <a:prstGeom prst="rect">
                <a:avLst/>
              </a:prstGeom>
              <a:noFill/>
            </p:spPr>
            <p:txBody>
              <a:bodyPr wrap="square" rtlCol="0">
                <a:spAutoFit/>
              </a:bodyPr>
              <a:lstStyle/>
              <a:p>
                <a:r>
                  <a:rPr lang="en-US" spc="-50" dirty="0"/>
                  <a:t>Model Formulation</a:t>
                </a:r>
              </a:p>
            </p:txBody>
          </p:sp>
        </p:grpSp>
        <p:cxnSp>
          <p:nvCxnSpPr>
            <p:cNvPr id="70" name="Straight Connector 69">
              <a:extLst>
                <a:ext uri="{FF2B5EF4-FFF2-40B4-BE49-F238E27FC236}">
                  <a16:creationId xmlns:a16="http://schemas.microsoft.com/office/drawing/2014/main" id="{A0C11D33-6071-47B0-8580-82A5C5338080}"/>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511855C-DBCF-EACE-BB67-1584DDE1B7F8}"/>
              </a:ext>
            </a:extLst>
          </p:cNvPr>
          <p:cNvGrpSpPr/>
          <p:nvPr/>
        </p:nvGrpSpPr>
        <p:grpSpPr>
          <a:xfrm>
            <a:off x="6491647" y="1590485"/>
            <a:ext cx="4885015" cy="830997"/>
            <a:chOff x="815340" y="1655214"/>
            <a:chExt cx="4885015" cy="830997"/>
          </a:xfrm>
        </p:grpSpPr>
        <p:grpSp>
          <p:nvGrpSpPr>
            <p:cNvPr id="5" name="Group 4">
              <a:extLst>
                <a:ext uri="{FF2B5EF4-FFF2-40B4-BE49-F238E27FC236}">
                  <a16:creationId xmlns:a16="http://schemas.microsoft.com/office/drawing/2014/main" id="{89085573-3295-6CEA-DAE2-62498FDE86F7}"/>
                </a:ext>
              </a:extLst>
            </p:cNvPr>
            <p:cNvGrpSpPr/>
            <p:nvPr/>
          </p:nvGrpSpPr>
          <p:grpSpPr>
            <a:xfrm>
              <a:off x="815340" y="1655214"/>
              <a:ext cx="4885015" cy="830997"/>
              <a:chOff x="815340" y="1610326"/>
              <a:chExt cx="4885015" cy="830997"/>
            </a:xfrm>
          </p:grpSpPr>
          <p:sp>
            <p:nvSpPr>
              <p:cNvPr id="9" name="TextBox 8">
                <a:extLst>
                  <a:ext uri="{FF2B5EF4-FFF2-40B4-BE49-F238E27FC236}">
                    <a16:creationId xmlns:a16="http://schemas.microsoft.com/office/drawing/2014/main" id="{3DF1718C-6BD0-629A-5715-9CB9823B4A9D}"/>
                  </a:ext>
                </a:extLst>
              </p:cNvPr>
              <p:cNvSpPr txBox="1"/>
              <p:nvPr/>
            </p:nvSpPr>
            <p:spPr>
              <a:xfrm>
                <a:off x="815340" y="1610326"/>
                <a:ext cx="632453" cy="830997"/>
              </a:xfrm>
              <a:prstGeom prst="rect">
                <a:avLst/>
              </a:prstGeom>
              <a:noFill/>
            </p:spPr>
            <p:txBody>
              <a:bodyPr wrap="square" rtlCol="0">
                <a:spAutoFit/>
              </a:bodyPr>
              <a:lstStyle/>
              <a:p>
                <a:r>
                  <a:rPr lang="en-US" sz="4800" spc="-50" dirty="0"/>
                  <a:t>5</a:t>
                </a:r>
              </a:p>
            </p:txBody>
          </p:sp>
          <p:sp>
            <p:nvSpPr>
              <p:cNvPr id="12" name="TextBox 11">
                <a:extLst>
                  <a:ext uri="{FF2B5EF4-FFF2-40B4-BE49-F238E27FC236}">
                    <a16:creationId xmlns:a16="http://schemas.microsoft.com/office/drawing/2014/main" id="{3E5D0FB6-7A8B-7AF1-E8C8-12ADD1196B65}"/>
                  </a:ext>
                </a:extLst>
              </p:cNvPr>
              <p:cNvSpPr txBox="1"/>
              <p:nvPr/>
            </p:nvSpPr>
            <p:spPr>
              <a:xfrm>
                <a:off x="1837018" y="1841158"/>
                <a:ext cx="3863337" cy="369332"/>
              </a:xfrm>
              <a:prstGeom prst="rect">
                <a:avLst/>
              </a:prstGeom>
              <a:noFill/>
            </p:spPr>
            <p:txBody>
              <a:bodyPr wrap="square" rtlCol="0">
                <a:spAutoFit/>
              </a:bodyPr>
              <a:lstStyle/>
              <a:p>
                <a:r>
                  <a:rPr lang="en-US" spc="-50" dirty="0"/>
                  <a:t>Results of Analysis</a:t>
                </a:r>
              </a:p>
            </p:txBody>
          </p:sp>
        </p:grpSp>
        <p:cxnSp>
          <p:nvCxnSpPr>
            <p:cNvPr id="8" name="Straight Connector 7">
              <a:extLst>
                <a:ext uri="{FF2B5EF4-FFF2-40B4-BE49-F238E27FC236}">
                  <a16:creationId xmlns:a16="http://schemas.microsoft.com/office/drawing/2014/main" id="{752E5125-FC76-C9F1-E386-6E01A8E5AD9C}"/>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E5F15EA-BEB9-29D7-98FB-856D1BDBB88F}"/>
              </a:ext>
            </a:extLst>
          </p:cNvPr>
          <p:cNvGrpSpPr/>
          <p:nvPr/>
        </p:nvGrpSpPr>
        <p:grpSpPr>
          <a:xfrm>
            <a:off x="6491647" y="2771814"/>
            <a:ext cx="4885015" cy="830997"/>
            <a:chOff x="815340" y="1655214"/>
            <a:chExt cx="4885015" cy="830997"/>
          </a:xfrm>
        </p:grpSpPr>
        <p:grpSp>
          <p:nvGrpSpPr>
            <p:cNvPr id="14" name="Group 13">
              <a:extLst>
                <a:ext uri="{FF2B5EF4-FFF2-40B4-BE49-F238E27FC236}">
                  <a16:creationId xmlns:a16="http://schemas.microsoft.com/office/drawing/2014/main" id="{B1D4465A-EE76-8B99-7DE9-E96DF1220111}"/>
                </a:ext>
              </a:extLst>
            </p:cNvPr>
            <p:cNvGrpSpPr/>
            <p:nvPr/>
          </p:nvGrpSpPr>
          <p:grpSpPr>
            <a:xfrm>
              <a:off x="815340" y="1655214"/>
              <a:ext cx="4885015" cy="830997"/>
              <a:chOff x="815340" y="1610326"/>
              <a:chExt cx="4885015" cy="830997"/>
            </a:xfrm>
          </p:grpSpPr>
          <p:sp>
            <p:nvSpPr>
              <p:cNvPr id="16" name="TextBox 15">
                <a:extLst>
                  <a:ext uri="{FF2B5EF4-FFF2-40B4-BE49-F238E27FC236}">
                    <a16:creationId xmlns:a16="http://schemas.microsoft.com/office/drawing/2014/main" id="{464540B7-A75F-B33C-4830-FD3BC1504CF3}"/>
                  </a:ext>
                </a:extLst>
              </p:cNvPr>
              <p:cNvSpPr txBox="1"/>
              <p:nvPr/>
            </p:nvSpPr>
            <p:spPr>
              <a:xfrm>
                <a:off x="815340" y="1610326"/>
                <a:ext cx="632453" cy="830997"/>
              </a:xfrm>
              <a:prstGeom prst="rect">
                <a:avLst/>
              </a:prstGeom>
              <a:noFill/>
            </p:spPr>
            <p:txBody>
              <a:bodyPr wrap="square" rtlCol="0">
                <a:spAutoFit/>
              </a:bodyPr>
              <a:lstStyle/>
              <a:p>
                <a:r>
                  <a:rPr lang="en-US" sz="4800" spc="-50" dirty="0"/>
                  <a:t>6</a:t>
                </a:r>
              </a:p>
            </p:txBody>
          </p:sp>
          <p:sp>
            <p:nvSpPr>
              <p:cNvPr id="17" name="TextBox 16">
                <a:extLst>
                  <a:ext uri="{FF2B5EF4-FFF2-40B4-BE49-F238E27FC236}">
                    <a16:creationId xmlns:a16="http://schemas.microsoft.com/office/drawing/2014/main" id="{7DDEACC4-C876-4E93-552E-7D7B2600E5E6}"/>
                  </a:ext>
                </a:extLst>
              </p:cNvPr>
              <p:cNvSpPr txBox="1"/>
              <p:nvPr/>
            </p:nvSpPr>
            <p:spPr>
              <a:xfrm>
                <a:off x="1837018" y="1841158"/>
                <a:ext cx="3863337" cy="369332"/>
              </a:xfrm>
              <a:prstGeom prst="rect">
                <a:avLst/>
              </a:prstGeom>
              <a:noFill/>
            </p:spPr>
            <p:txBody>
              <a:bodyPr wrap="square" rtlCol="0">
                <a:spAutoFit/>
              </a:bodyPr>
              <a:lstStyle/>
              <a:p>
                <a:r>
                  <a:rPr lang="en-US" spc="-50" dirty="0"/>
                  <a:t>Sensitivity Analysis Results</a:t>
                </a:r>
              </a:p>
            </p:txBody>
          </p:sp>
        </p:grpSp>
        <p:cxnSp>
          <p:nvCxnSpPr>
            <p:cNvPr id="15" name="Straight Connector 14">
              <a:extLst>
                <a:ext uri="{FF2B5EF4-FFF2-40B4-BE49-F238E27FC236}">
                  <a16:creationId xmlns:a16="http://schemas.microsoft.com/office/drawing/2014/main" id="{94F5EF53-0F17-70E0-434D-3C7F3C3A247C}"/>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20EC3E-2635-4FD5-FF30-AB7E6A3B84F8}"/>
              </a:ext>
            </a:extLst>
          </p:cNvPr>
          <p:cNvGrpSpPr/>
          <p:nvPr/>
        </p:nvGrpSpPr>
        <p:grpSpPr>
          <a:xfrm>
            <a:off x="6491647" y="3953143"/>
            <a:ext cx="4885015" cy="830997"/>
            <a:chOff x="815340" y="1655214"/>
            <a:chExt cx="4885015" cy="830997"/>
          </a:xfrm>
        </p:grpSpPr>
        <p:grpSp>
          <p:nvGrpSpPr>
            <p:cNvPr id="20" name="Group 19">
              <a:extLst>
                <a:ext uri="{FF2B5EF4-FFF2-40B4-BE49-F238E27FC236}">
                  <a16:creationId xmlns:a16="http://schemas.microsoft.com/office/drawing/2014/main" id="{24BD2432-E1D9-D4A2-4217-CD7352E4A8D7}"/>
                </a:ext>
              </a:extLst>
            </p:cNvPr>
            <p:cNvGrpSpPr/>
            <p:nvPr/>
          </p:nvGrpSpPr>
          <p:grpSpPr>
            <a:xfrm>
              <a:off x="815340" y="1655214"/>
              <a:ext cx="4885015" cy="830997"/>
              <a:chOff x="815340" y="1610326"/>
              <a:chExt cx="4885015" cy="830997"/>
            </a:xfrm>
          </p:grpSpPr>
          <p:sp>
            <p:nvSpPr>
              <p:cNvPr id="22" name="TextBox 21">
                <a:extLst>
                  <a:ext uri="{FF2B5EF4-FFF2-40B4-BE49-F238E27FC236}">
                    <a16:creationId xmlns:a16="http://schemas.microsoft.com/office/drawing/2014/main" id="{C9074881-4226-C796-4068-C8B9760B086A}"/>
                  </a:ext>
                </a:extLst>
              </p:cNvPr>
              <p:cNvSpPr txBox="1"/>
              <p:nvPr/>
            </p:nvSpPr>
            <p:spPr>
              <a:xfrm>
                <a:off x="815340" y="1610326"/>
                <a:ext cx="632453" cy="830997"/>
              </a:xfrm>
              <a:prstGeom prst="rect">
                <a:avLst/>
              </a:prstGeom>
              <a:noFill/>
            </p:spPr>
            <p:txBody>
              <a:bodyPr wrap="square" rtlCol="0">
                <a:spAutoFit/>
              </a:bodyPr>
              <a:lstStyle/>
              <a:p>
                <a:r>
                  <a:rPr lang="en-US" sz="4800" spc="-50" dirty="0"/>
                  <a:t>7</a:t>
                </a:r>
              </a:p>
            </p:txBody>
          </p:sp>
          <p:sp>
            <p:nvSpPr>
              <p:cNvPr id="23" name="TextBox 22">
                <a:extLst>
                  <a:ext uri="{FF2B5EF4-FFF2-40B4-BE49-F238E27FC236}">
                    <a16:creationId xmlns:a16="http://schemas.microsoft.com/office/drawing/2014/main" id="{C5FD25B5-789B-1A30-D7B9-B3D61D584272}"/>
                  </a:ext>
                </a:extLst>
              </p:cNvPr>
              <p:cNvSpPr txBox="1"/>
              <p:nvPr/>
            </p:nvSpPr>
            <p:spPr>
              <a:xfrm>
                <a:off x="1837018" y="1841158"/>
                <a:ext cx="3863337" cy="369332"/>
              </a:xfrm>
              <a:prstGeom prst="rect">
                <a:avLst/>
              </a:prstGeom>
              <a:noFill/>
            </p:spPr>
            <p:txBody>
              <a:bodyPr wrap="square" rtlCol="0">
                <a:spAutoFit/>
              </a:bodyPr>
              <a:lstStyle/>
              <a:p>
                <a:r>
                  <a:rPr lang="en-US" spc="-50" dirty="0"/>
                  <a:t>Limitations &amp; Options for Future Research</a:t>
                </a:r>
              </a:p>
            </p:txBody>
          </p:sp>
        </p:grpSp>
        <p:cxnSp>
          <p:nvCxnSpPr>
            <p:cNvPr id="21" name="Straight Connector 20">
              <a:extLst>
                <a:ext uri="{FF2B5EF4-FFF2-40B4-BE49-F238E27FC236}">
                  <a16:creationId xmlns:a16="http://schemas.microsoft.com/office/drawing/2014/main" id="{656083BE-D408-BE29-7972-FD56F2706070}"/>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E1FDCAF-06C5-3112-C7CF-CF2EA5BC317A}"/>
              </a:ext>
            </a:extLst>
          </p:cNvPr>
          <p:cNvGrpSpPr/>
          <p:nvPr/>
        </p:nvGrpSpPr>
        <p:grpSpPr>
          <a:xfrm>
            <a:off x="6491647" y="5134473"/>
            <a:ext cx="4885015" cy="830997"/>
            <a:chOff x="815340" y="1655214"/>
            <a:chExt cx="4885015" cy="830997"/>
          </a:xfrm>
        </p:grpSpPr>
        <p:grpSp>
          <p:nvGrpSpPr>
            <p:cNvPr id="25" name="Group 24">
              <a:extLst>
                <a:ext uri="{FF2B5EF4-FFF2-40B4-BE49-F238E27FC236}">
                  <a16:creationId xmlns:a16="http://schemas.microsoft.com/office/drawing/2014/main" id="{9E514F6E-1F90-3DF2-174E-C2C50D7A1F7C}"/>
                </a:ext>
              </a:extLst>
            </p:cNvPr>
            <p:cNvGrpSpPr/>
            <p:nvPr/>
          </p:nvGrpSpPr>
          <p:grpSpPr>
            <a:xfrm>
              <a:off x="815340" y="1655214"/>
              <a:ext cx="4885015" cy="830997"/>
              <a:chOff x="815340" y="1610326"/>
              <a:chExt cx="4885015" cy="830997"/>
            </a:xfrm>
          </p:grpSpPr>
          <p:sp>
            <p:nvSpPr>
              <p:cNvPr id="27" name="TextBox 26">
                <a:extLst>
                  <a:ext uri="{FF2B5EF4-FFF2-40B4-BE49-F238E27FC236}">
                    <a16:creationId xmlns:a16="http://schemas.microsoft.com/office/drawing/2014/main" id="{1217E9B1-312B-6F01-8EED-978D25D45F56}"/>
                  </a:ext>
                </a:extLst>
              </p:cNvPr>
              <p:cNvSpPr txBox="1"/>
              <p:nvPr/>
            </p:nvSpPr>
            <p:spPr>
              <a:xfrm>
                <a:off x="815340" y="1610326"/>
                <a:ext cx="632453" cy="830997"/>
              </a:xfrm>
              <a:prstGeom prst="rect">
                <a:avLst/>
              </a:prstGeom>
              <a:noFill/>
            </p:spPr>
            <p:txBody>
              <a:bodyPr wrap="square" rtlCol="0">
                <a:spAutoFit/>
              </a:bodyPr>
              <a:lstStyle/>
              <a:p>
                <a:r>
                  <a:rPr lang="en-US" sz="4800" spc="-50" dirty="0"/>
                  <a:t>8</a:t>
                </a:r>
              </a:p>
            </p:txBody>
          </p:sp>
          <p:sp>
            <p:nvSpPr>
              <p:cNvPr id="28" name="TextBox 27">
                <a:extLst>
                  <a:ext uri="{FF2B5EF4-FFF2-40B4-BE49-F238E27FC236}">
                    <a16:creationId xmlns:a16="http://schemas.microsoft.com/office/drawing/2014/main" id="{CAD81D1E-4516-EB99-C677-1E30C9B33952}"/>
                  </a:ext>
                </a:extLst>
              </p:cNvPr>
              <p:cNvSpPr txBox="1"/>
              <p:nvPr/>
            </p:nvSpPr>
            <p:spPr>
              <a:xfrm>
                <a:off x="1837018" y="1841158"/>
                <a:ext cx="3863337" cy="369332"/>
              </a:xfrm>
              <a:prstGeom prst="rect">
                <a:avLst/>
              </a:prstGeom>
              <a:noFill/>
            </p:spPr>
            <p:txBody>
              <a:bodyPr wrap="square" rtlCol="0">
                <a:spAutoFit/>
              </a:bodyPr>
              <a:lstStyle/>
              <a:p>
                <a:r>
                  <a:rPr lang="en-US" spc="-50" dirty="0"/>
                  <a:t>References</a:t>
                </a:r>
              </a:p>
            </p:txBody>
          </p:sp>
        </p:grpSp>
        <p:cxnSp>
          <p:nvCxnSpPr>
            <p:cNvPr id="26" name="Straight Connector 25">
              <a:extLst>
                <a:ext uri="{FF2B5EF4-FFF2-40B4-BE49-F238E27FC236}">
                  <a16:creationId xmlns:a16="http://schemas.microsoft.com/office/drawing/2014/main" id="{11BF101C-8453-4550-22D3-6A95AFC16A7B}"/>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504444" y="174169"/>
            <a:ext cx="10515600" cy="500743"/>
          </a:xfrm>
        </p:spPr>
        <p:txBody>
          <a:bodyPr anchor="t">
            <a:noAutofit/>
          </a:bodyPr>
          <a:lstStyle/>
          <a:p>
            <a:r>
              <a:rPr lang="en-US" sz="3600" spc="-80" dirty="0">
                <a:latin typeface="+mn-lt"/>
              </a:rPr>
              <a:t>Problem Description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504444" y="765173"/>
            <a:ext cx="10515600" cy="351518"/>
          </a:xfrm>
        </p:spPr>
        <p:txBody>
          <a:bodyPr>
            <a:normAutofit/>
          </a:bodyPr>
          <a:lstStyle/>
          <a:p>
            <a:pPr marL="0" indent="0">
              <a:buNone/>
            </a:pPr>
            <a:r>
              <a:rPr lang="en-US" sz="1200" dirty="0"/>
              <a:t>The problem we chose to solve is presented in chapter 8.3 of “Business Optimization Using Mathematical Programming” (</a:t>
            </a:r>
            <a:r>
              <a:rPr lang="en-US" sz="1200" dirty="0" err="1"/>
              <a:t>Kallrath</a:t>
            </a:r>
            <a:r>
              <a:rPr lang="en-US" sz="1200" dirty="0"/>
              <a:t> 2021).</a:t>
            </a:r>
          </a:p>
        </p:txBody>
      </p:sp>
      <p:sp>
        <p:nvSpPr>
          <p:cNvPr id="30" name="TextBox 29">
            <a:extLst>
              <a:ext uri="{FF2B5EF4-FFF2-40B4-BE49-F238E27FC236}">
                <a16:creationId xmlns:a16="http://schemas.microsoft.com/office/drawing/2014/main" id="{3CE8D572-3272-4141-A91C-8A75DB4D3205}"/>
              </a:ext>
            </a:extLst>
          </p:cNvPr>
          <p:cNvSpPr txBox="1"/>
          <p:nvPr/>
        </p:nvSpPr>
        <p:spPr>
          <a:xfrm>
            <a:off x="504444" y="2663369"/>
            <a:ext cx="246888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For this problem, we are minimizing costs for a brewing company. This company brews beer in its facilities, sends the liquid to packaging units to be packaged into commodities, and ships the commodities to demand points where they may be purchased by consumers.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905AF30-D2D8-4224-BC96-467894E71B15}"/>
              </a:ext>
            </a:extLst>
          </p:cNvPr>
          <p:cNvSpPr/>
          <p:nvPr/>
        </p:nvSpPr>
        <p:spPr>
          <a:xfrm>
            <a:off x="504444"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504444" y="2384132"/>
            <a:ext cx="24688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26EC19-8942-4434-81BE-3AAF8BFE3801}"/>
              </a:ext>
            </a:extLst>
          </p:cNvPr>
          <p:cNvSpPr txBox="1"/>
          <p:nvPr/>
        </p:nvSpPr>
        <p:spPr>
          <a:xfrm>
            <a:off x="3409188" y="2663369"/>
            <a:ext cx="246888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There are several variables in play in this problem,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brewing company brews 4 types of ales and 3 types of lagers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various ales and lagers are packaged into 5 types of containers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company produces 20 commodities, which are unique combinations of beer and container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shipping network includes 4 breweries, 3 packaging units, and 15 demand points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C93379E-B987-4E87-8B3C-E2F106B7819C}"/>
              </a:ext>
            </a:extLst>
          </p:cNvPr>
          <p:cNvCxnSpPr>
            <a:cxnSpLocks/>
          </p:cNvCxnSpPr>
          <p:nvPr/>
        </p:nvCxnSpPr>
        <p:spPr>
          <a:xfrm>
            <a:off x="3409188" y="2384132"/>
            <a:ext cx="2468880"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5AA4B4-9DD5-48D5-ABF1-254F2AD842AE}"/>
              </a:ext>
            </a:extLst>
          </p:cNvPr>
          <p:cNvSpPr txBox="1"/>
          <p:nvPr/>
        </p:nvSpPr>
        <p:spPr>
          <a:xfrm>
            <a:off x="6313932" y="2663369"/>
            <a:ext cx="2468880"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 objective function that we minimize calculates the sum of the liquid transportation costs from each brewery to each packaging unit plus the sum of the commodity transportation costs from each packaging unit to each demand point.</a:t>
            </a:r>
          </a:p>
        </p:txBody>
      </p:sp>
      <p:cxnSp>
        <p:nvCxnSpPr>
          <p:cNvPr id="36" name="Straight Connector 35">
            <a:extLst>
              <a:ext uri="{FF2B5EF4-FFF2-40B4-BE49-F238E27FC236}">
                <a16:creationId xmlns:a16="http://schemas.microsoft.com/office/drawing/2014/main" id="{3909E341-6C1E-4505-8871-D4D45122461A}"/>
              </a:ext>
            </a:extLst>
          </p:cNvPr>
          <p:cNvCxnSpPr>
            <a:cxnSpLocks/>
          </p:cNvCxnSpPr>
          <p:nvPr/>
        </p:nvCxnSpPr>
        <p:spPr>
          <a:xfrm>
            <a:off x="6313932" y="2384132"/>
            <a:ext cx="24688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842B30-86E4-423A-B835-6F2C94027309}"/>
              </a:ext>
            </a:extLst>
          </p:cNvPr>
          <p:cNvSpPr txBox="1"/>
          <p:nvPr/>
        </p:nvSpPr>
        <p:spPr>
          <a:xfrm>
            <a:off x="9218676" y="2663369"/>
            <a:ext cx="246888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This </a:t>
            </a: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rPr>
              <a:t>proble</a:t>
            </a:r>
            <a:r>
              <a:rPr lang="en-US" sz="1200" dirty="0">
                <a:solidFill>
                  <a:srgbClr val="000000"/>
                </a:solidFill>
                <a:latin typeface="Calibri" panose="020F0502020204030204"/>
              </a:rPr>
              <a:t>m includes many constraints,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All liquid brewed must be sent to packaging units, put into commodities, and sent to demand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Only certain breweries brew certain beers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Each brewery has maximum beer / ale / total brewing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are also maximum brewing capacities for each of the seven types of beers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Packaging units have total and container-specific maximum packaging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Demand for each commodity at each demand point must be met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33CDA44B-4BB5-408B-BB87-BD7DD1968D33}"/>
              </a:ext>
            </a:extLst>
          </p:cNvPr>
          <p:cNvCxnSpPr>
            <a:cxnSpLocks/>
          </p:cNvCxnSpPr>
          <p:nvPr/>
        </p:nvCxnSpPr>
        <p:spPr>
          <a:xfrm>
            <a:off x="9218676" y="2384132"/>
            <a:ext cx="24688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C80E47E-289F-48AD-8B14-86906FF91E97}"/>
              </a:ext>
            </a:extLst>
          </p:cNvPr>
          <p:cNvSpPr/>
          <p:nvPr/>
        </p:nvSpPr>
        <p:spPr>
          <a:xfrm>
            <a:off x="3409188"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2011806-8A41-4A9D-8984-0972B05E7B95}"/>
              </a:ext>
            </a:extLst>
          </p:cNvPr>
          <p:cNvSpPr/>
          <p:nvPr/>
        </p:nvSpPr>
        <p:spPr>
          <a:xfrm>
            <a:off x="6313932"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E38978-AA09-4D19-874D-7AEE3108439A}"/>
              </a:ext>
            </a:extLst>
          </p:cNvPr>
          <p:cNvSpPr/>
          <p:nvPr/>
        </p:nvSpPr>
        <p:spPr>
          <a:xfrm>
            <a:off x="9218676"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12" name="Graphic 11" descr="Money outline">
            <a:extLst>
              <a:ext uri="{FF2B5EF4-FFF2-40B4-BE49-F238E27FC236}">
                <a16:creationId xmlns:a16="http://schemas.microsoft.com/office/drawing/2014/main" id="{D682E61F-47B3-5166-B3B0-8C277EFBA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60" y="1446527"/>
            <a:ext cx="548640" cy="548640"/>
          </a:xfrm>
          <a:prstGeom prst="rect">
            <a:avLst/>
          </a:prstGeom>
        </p:spPr>
      </p:pic>
      <p:pic>
        <p:nvPicPr>
          <p:cNvPr id="15" name="Graphic 14" descr="Beer outline">
            <a:extLst>
              <a:ext uri="{FF2B5EF4-FFF2-40B4-BE49-F238E27FC236}">
                <a16:creationId xmlns:a16="http://schemas.microsoft.com/office/drawing/2014/main" id="{47A31CF4-87ED-A45D-F0AC-B5E34E6A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2" y="1446527"/>
            <a:ext cx="548640" cy="548640"/>
          </a:xfrm>
          <a:prstGeom prst="rect">
            <a:avLst/>
          </a:prstGeom>
        </p:spPr>
      </p:pic>
      <p:pic>
        <p:nvPicPr>
          <p:cNvPr id="17" name="Graphic 16" descr="Truck outline">
            <a:extLst>
              <a:ext uri="{FF2B5EF4-FFF2-40B4-BE49-F238E27FC236}">
                <a16:creationId xmlns:a16="http://schemas.microsoft.com/office/drawing/2014/main" id="{C42AA8A0-9776-FE7C-5950-A134A6F54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8916" y="1446527"/>
            <a:ext cx="548640" cy="548640"/>
          </a:xfrm>
          <a:prstGeom prst="rect">
            <a:avLst/>
          </a:prstGeom>
        </p:spPr>
      </p:pic>
      <p:pic>
        <p:nvPicPr>
          <p:cNvPr id="20" name="Graphic 19" descr="Trigonometry outline">
            <a:extLst>
              <a:ext uri="{FF2B5EF4-FFF2-40B4-BE49-F238E27FC236}">
                <a16:creationId xmlns:a16="http://schemas.microsoft.com/office/drawing/2014/main" id="{E97BDCB6-C449-EC4B-3498-8756239F5D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8404" y="1446527"/>
            <a:ext cx="548640" cy="548640"/>
          </a:xfrm>
          <a:prstGeom prst="rect">
            <a:avLst/>
          </a:prstGeom>
        </p:spPr>
      </p:pic>
    </p:spTree>
    <p:extLst>
      <p:ext uri="{BB962C8B-B14F-4D97-AF65-F5344CB8AC3E}">
        <p14:creationId xmlns:p14="http://schemas.microsoft.com/office/powerpoint/2010/main" val="184222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414238-40DB-4051-B8DB-D416777F1D06}"/>
              </a:ext>
            </a:extLst>
          </p:cNvPr>
          <p:cNvSpPr/>
          <p:nvPr/>
        </p:nvSpPr>
        <p:spPr>
          <a:xfrm>
            <a:off x="5446268" y="1979840"/>
            <a:ext cx="6199632" cy="4224528"/>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02769"/>
            <a:ext cx="10515600" cy="500743"/>
          </a:xfrm>
        </p:spPr>
        <p:txBody>
          <a:bodyPr anchor="t">
            <a:noAutofit/>
          </a:bodyPr>
          <a:lstStyle/>
          <a:p>
            <a:r>
              <a:rPr lang="en-US" sz="3600" spc="-80" dirty="0">
                <a:latin typeface="+mn-lt"/>
              </a:rPr>
              <a:t>Objectives and Challenges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993772"/>
            <a:ext cx="10515600" cy="600163"/>
          </a:xfrm>
        </p:spPr>
        <p:txBody>
          <a:bodyPr>
            <a:normAutofit/>
          </a:bodyPr>
          <a:lstStyle/>
          <a:p>
            <a:pPr marL="0" indent="0">
              <a:buNone/>
            </a:pPr>
            <a:r>
              <a:rPr lang="en-US" sz="1200" dirty="0"/>
              <a:t>While solving this cost minimization problem involves the overcoming some tricky mathematical challenges, our team was excited to achieve some exciting objectives by successfully navigating those challenges.</a:t>
            </a:r>
          </a:p>
        </p:txBody>
      </p:sp>
      <p:sp>
        <p:nvSpPr>
          <p:cNvPr id="6" name="Arrow: Pentagon 5">
            <a:extLst>
              <a:ext uri="{FF2B5EF4-FFF2-40B4-BE49-F238E27FC236}">
                <a16:creationId xmlns:a16="http://schemas.microsoft.com/office/drawing/2014/main" id="{2804166E-0B3E-4712-9573-33C60523D9ED}"/>
              </a:ext>
            </a:extLst>
          </p:cNvPr>
          <p:cNvSpPr/>
          <p:nvPr/>
        </p:nvSpPr>
        <p:spPr>
          <a:xfrm>
            <a:off x="546100" y="1979840"/>
            <a:ext cx="5934456" cy="4224528"/>
          </a:xfrm>
          <a:prstGeom prst="homePlate">
            <a:avLst>
              <a:gd name="adj" fmla="val 21645"/>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463A023-BC21-40D2-8B9B-3557DFEFD8D2}"/>
              </a:ext>
            </a:extLst>
          </p:cNvPr>
          <p:cNvSpPr txBox="1"/>
          <p:nvPr/>
        </p:nvSpPr>
        <p:spPr>
          <a:xfrm>
            <a:off x="2198924" y="2262547"/>
            <a:ext cx="15945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Objectives</a:t>
            </a:r>
          </a:p>
        </p:txBody>
      </p:sp>
      <p:sp>
        <p:nvSpPr>
          <p:cNvPr id="15" name="TextBox 14">
            <a:extLst>
              <a:ext uri="{FF2B5EF4-FFF2-40B4-BE49-F238E27FC236}">
                <a16:creationId xmlns:a16="http://schemas.microsoft.com/office/drawing/2014/main" id="{92CFA9D7-7BF7-469D-9454-6DEE1D2B8A79}"/>
              </a:ext>
            </a:extLst>
          </p:cNvPr>
          <p:cNvSpPr txBox="1"/>
          <p:nvPr/>
        </p:nvSpPr>
        <p:spPr>
          <a:xfrm>
            <a:off x="952500" y="3006918"/>
            <a:ext cx="4495800"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Applying Our Knowledge </a:t>
            </a:r>
            <a:r>
              <a:rPr lang="en-US" sz="1600" b="1" dirty="0">
                <a:solidFill>
                  <a:srgbClr val="000000"/>
                </a:solidFill>
                <a:latin typeface="Calibri" panose="020F0502020204030204"/>
              </a:rPr>
              <a:t>of Decision Analytics to a Highly Advanced Problem</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Lorem Ipsum</a:t>
            </a:r>
          </a:p>
        </p:txBody>
      </p:sp>
      <p:sp>
        <p:nvSpPr>
          <p:cNvPr id="18" name="TextBox 17">
            <a:extLst>
              <a:ext uri="{FF2B5EF4-FFF2-40B4-BE49-F238E27FC236}">
                <a16:creationId xmlns:a16="http://schemas.microsoft.com/office/drawing/2014/main" id="{7B8D38C6-A6D9-409A-8388-36609BE86CC7}"/>
              </a:ext>
            </a:extLst>
          </p:cNvPr>
          <p:cNvSpPr txBox="1"/>
          <p:nvPr/>
        </p:nvSpPr>
        <p:spPr>
          <a:xfrm>
            <a:off x="952500" y="4496576"/>
            <a:ext cx="4495800"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Solving a Problem Highly Relevant to the Manufacturing Industry</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Lorem Ipsum</a:t>
            </a:r>
          </a:p>
        </p:txBody>
      </p:sp>
      <p:sp>
        <p:nvSpPr>
          <p:cNvPr id="22" name="TextBox 21">
            <a:extLst>
              <a:ext uri="{FF2B5EF4-FFF2-40B4-BE49-F238E27FC236}">
                <a16:creationId xmlns:a16="http://schemas.microsoft.com/office/drawing/2014/main" id="{A7CBD72C-4DD0-401C-8E2F-7C2DF625EAA7}"/>
              </a:ext>
            </a:extLst>
          </p:cNvPr>
          <p:cNvSpPr txBox="1"/>
          <p:nvPr/>
        </p:nvSpPr>
        <p:spPr>
          <a:xfrm>
            <a:off x="8080820" y="2256213"/>
            <a:ext cx="191225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Challenges</a:t>
            </a:r>
          </a:p>
        </p:txBody>
      </p:sp>
      <p:sp>
        <p:nvSpPr>
          <p:cNvPr id="26" name="TextBox 25">
            <a:extLst>
              <a:ext uri="{FF2B5EF4-FFF2-40B4-BE49-F238E27FC236}">
                <a16:creationId xmlns:a16="http://schemas.microsoft.com/office/drawing/2014/main" id="{2E895B98-5C05-43F5-A2F4-419312D3F418}"/>
              </a:ext>
            </a:extLst>
          </p:cNvPr>
          <p:cNvSpPr txBox="1"/>
          <p:nvPr/>
        </p:nvSpPr>
        <p:spPr>
          <a:xfrm>
            <a:off x="6886956" y="2966913"/>
            <a:ext cx="4495800"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Addressing the Nesting Within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Lorem Ipsum</a:t>
            </a:r>
          </a:p>
        </p:txBody>
      </p:sp>
      <p:sp>
        <p:nvSpPr>
          <p:cNvPr id="28" name="TextBox 27">
            <a:extLst>
              <a:ext uri="{FF2B5EF4-FFF2-40B4-BE49-F238E27FC236}">
                <a16:creationId xmlns:a16="http://schemas.microsoft.com/office/drawing/2014/main" id="{293A71FC-F0EA-480B-9D55-7F90E0307B52}"/>
              </a:ext>
            </a:extLst>
          </p:cNvPr>
          <p:cNvSpPr txBox="1"/>
          <p:nvPr/>
        </p:nvSpPr>
        <p:spPr>
          <a:xfrm>
            <a:off x="6886956" y="4496576"/>
            <a:ext cx="4495800"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Navigating the Volume of Constraint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Lorem Ipsum</a:t>
            </a:r>
          </a:p>
        </p:txBody>
      </p:sp>
    </p:spTree>
    <p:extLst>
      <p:ext uri="{BB962C8B-B14F-4D97-AF65-F5344CB8AC3E}">
        <p14:creationId xmlns:p14="http://schemas.microsoft.com/office/powerpoint/2010/main" val="30193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13656"/>
            <a:ext cx="10515600" cy="500743"/>
          </a:xfrm>
        </p:spPr>
        <p:txBody>
          <a:bodyPr anchor="t">
            <a:noAutofit/>
          </a:bodyPr>
          <a:lstStyle/>
          <a:p>
            <a:r>
              <a:rPr lang="en-US" sz="3600" spc="-80" dirty="0">
                <a:latin typeface="+mn-lt"/>
              </a:rPr>
              <a:t>Limitations and Options For Future Research</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004660"/>
            <a:ext cx="10515600" cy="640080"/>
          </a:xfrm>
        </p:spPr>
        <p:txBody>
          <a:bodyPr>
            <a:normAutofit/>
          </a:bodyPr>
          <a:lstStyle/>
          <a:p>
            <a:pPr marL="0" indent="0">
              <a:buNone/>
            </a:pPr>
            <a:r>
              <a:rPr lang="en-US" sz="1200" dirty="0"/>
              <a:t>While our robust linear programming analysis provides this brewing company with amazing insights into how to minimize their transportation and distribution costs, there exist opportunities for researchers to expand upon the findings of this study to support the brewing company even more.</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3315832"/>
            <a:ext cx="3419856" cy="353526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Researchers could conduct a peer review to confirm the accuracy of our findings by using a different optimization methodology, such as: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rPr>
              <a:t>Leveraging Monte Carlo simulation methods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Solving the</a:t>
            </a:r>
            <a:r>
              <a:rPr lang="en-US" sz="1400" dirty="0">
                <a:solidFill>
                  <a:srgbClr val="000000"/>
                </a:solidFill>
                <a:latin typeface="Calibri" panose="020F0502020204030204"/>
              </a:rPr>
              <a:t> linear programming dual problem</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Optimizing the linear programming problem in another</a:t>
            </a:r>
            <a:r>
              <a:rPr lang="en-US" sz="1400" dirty="0">
                <a:solidFill>
                  <a:srgbClr val="000000"/>
                </a:solidFill>
                <a:latin typeface="Calibri" panose="020F0502020204030204"/>
              </a:rPr>
              <a:t> software package, like Excel or R</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39" y="2356099"/>
            <a:ext cx="3374133"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Peer Review of This Study Via Additional Techniques</a:t>
            </a:r>
          </a:p>
        </p:txBody>
      </p:sp>
      <p:sp>
        <p:nvSpPr>
          <p:cNvPr id="6" name="Oval 5">
            <a:extLst>
              <a:ext uri="{FF2B5EF4-FFF2-40B4-BE49-F238E27FC236}">
                <a16:creationId xmlns:a16="http://schemas.microsoft.com/office/drawing/2014/main" id="{48E4F328-B867-496F-B138-C3545226FC8C}"/>
              </a:ext>
            </a:extLst>
          </p:cNvPr>
          <p:cNvSpPr/>
          <p:nvPr/>
        </p:nvSpPr>
        <p:spPr>
          <a:xfrm>
            <a:off x="815340"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33" name="TextBox 32">
            <a:extLst>
              <a:ext uri="{FF2B5EF4-FFF2-40B4-BE49-F238E27FC236}">
                <a16:creationId xmlns:a16="http://schemas.microsoft.com/office/drawing/2014/main" id="{12725E3F-B072-4C8A-91D1-4F61D2F8034D}"/>
              </a:ext>
            </a:extLst>
          </p:cNvPr>
          <p:cNvSpPr txBox="1"/>
          <p:nvPr/>
        </p:nvSpPr>
        <p:spPr>
          <a:xfrm>
            <a:off x="4386072" y="3315832"/>
            <a:ext cx="3419856" cy="259038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If the brewing company were ever interested in expanding its business by adding new breweries, types of beer, commodities, or packaging units, then researchers could modify this initial linear programming model to reflect how the company could optimally minimize transportation and distribution costs after that business expansion.</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9C79F1C-A8D6-491F-8F29-EB8E3D107670}"/>
              </a:ext>
            </a:extLst>
          </p:cNvPr>
          <p:cNvCxnSpPr>
            <a:cxnSpLocks/>
          </p:cNvCxnSpPr>
          <p:nvPr/>
        </p:nvCxnSpPr>
        <p:spPr>
          <a:xfrm>
            <a:off x="4386072"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9561B5-9905-4362-BD82-F85DE98FF35C}"/>
              </a:ext>
            </a:extLst>
          </p:cNvPr>
          <p:cNvSpPr txBox="1"/>
          <p:nvPr/>
        </p:nvSpPr>
        <p:spPr>
          <a:xfrm>
            <a:off x="4386071" y="2356099"/>
            <a:ext cx="3374135"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Examination of Business Expansion Scenarios</a:t>
            </a:r>
          </a:p>
        </p:txBody>
      </p:sp>
      <p:sp>
        <p:nvSpPr>
          <p:cNvPr id="39" name="Oval 38">
            <a:extLst>
              <a:ext uri="{FF2B5EF4-FFF2-40B4-BE49-F238E27FC236}">
                <a16:creationId xmlns:a16="http://schemas.microsoft.com/office/drawing/2014/main" id="{FABFD72B-7E94-4088-9E68-9DB5CD9F0BBD}"/>
              </a:ext>
            </a:extLst>
          </p:cNvPr>
          <p:cNvSpPr/>
          <p:nvPr/>
        </p:nvSpPr>
        <p:spPr>
          <a:xfrm>
            <a:off x="4386072"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43" name="TextBox 42">
            <a:extLst>
              <a:ext uri="{FF2B5EF4-FFF2-40B4-BE49-F238E27FC236}">
                <a16:creationId xmlns:a16="http://schemas.microsoft.com/office/drawing/2014/main" id="{45CB906B-8ECC-49AF-882F-4FB096DE90E5}"/>
              </a:ext>
            </a:extLst>
          </p:cNvPr>
          <p:cNvSpPr txBox="1"/>
          <p:nvPr/>
        </p:nvSpPr>
        <p:spPr>
          <a:xfrm>
            <a:off x="7956804" y="3315832"/>
            <a:ext cx="3419856" cy="231031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Data scientists could expand the linear programming model to reflect a more holistic view of the brewing company’s finances. Instead of solely including transportation and distribution costs, researchers could add features to the model, like profit, revenue, or additional costs (i.e. marketing, labor, and fixed costs).</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6065E688-B500-4F12-AE2E-268D4FDFF067}"/>
              </a:ext>
            </a:extLst>
          </p:cNvPr>
          <p:cNvCxnSpPr>
            <a:cxnSpLocks/>
          </p:cNvCxnSpPr>
          <p:nvPr/>
        </p:nvCxnSpPr>
        <p:spPr>
          <a:xfrm>
            <a:off x="7956804"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87C01FC-6688-4F27-8033-D273AC4176D2}"/>
              </a:ext>
            </a:extLst>
          </p:cNvPr>
          <p:cNvSpPr txBox="1"/>
          <p:nvPr/>
        </p:nvSpPr>
        <p:spPr>
          <a:xfrm>
            <a:off x="7956804" y="2356099"/>
            <a:ext cx="3374136"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srgbClr val="000000"/>
                </a:solidFill>
                <a:latin typeface="Calibri" panose="020F0502020204030204"/>
              </a:rPr>
              <a:t>Model Expansion to Include All of the Company’s Finances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F20D1F0-8908-4C5D-9437-A1640F535F60}"/>
              </a:ext>
            </a:extLst>
          </p:cNvPr>
          <p:cNvSpPr/>
          <p:nvPr/>
        </p:nvSpPr>
        <p:spPr>
          <a:xfrm>
            <a:off x="7956804"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41154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38200" y="2058227"/>
            <a:ext cx="10515600" cy="1294572"/>
          </a:xfrm>
        </p:spPr>
        <p:txBody>
          <a:bodyPr anchor="t">
            <a:noAutofit/>
          </a:bodyPr>
          <a:lstStyle/>
          <a:p>
            <a:pPr marL="457200" indent="-457200"/>
            <a:r>
              <a:rPr lang="en-US" sz="24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Kallrath</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Josef. 2021. </a:t>
            </a:r>
            <a:r>
              <a:rPr lang="en-US" sz="24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 Optimization Using Mathematical Programming: An Introduction with Case Studies and Solutions in Various Algebraic Modeling Languages.</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307. Cham: Springer International Publishing AG.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A8B08AE-3DD8-4E86-B80E-E166FFA4A358}"/>
              </a:ext>
            </a:extLst>
          </p:cNvPr>
          <p:cNvCxnSpPr/>
          <p:nvPr/>
        </p:nvCxnSpPr>
        <p:spPr>
          <a:xfrm>
            <a:off x="965200" y="1866900"/>
            <a:ext cx="16276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C340-8057-FFAA-DDCE-22FAD963226A}"/>
              </a:ext>
            </a:extLst>
          </p:cNvPr>
          <p:cNvSpPr txBox="1">
            <a:spLocks/>
          </p:cNvSpPr>
          <p:nvPr/>
        </p:nvSpPr>
        <p:spPr>
          <a:xfrm>
            <a:off x="815340" y="947057"/>
            <a:ext cx="10515600" cy="5007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pc="-80" dirty="0">
                <a:latin typeface="+mn-lt"/>
              </a:rPr>
              <a:t>References</a:t>
            </a:r>
          </a:p>
        </p:txBody>
      </p:sp>
    </p:spTree>
    <p:extLst>
      <p:ext uri="{BB962C8B-B14F-4D97-AF65-F5344CB8AC3E}">
        <p14:creationId xmlns:p14="http://schemas.microsoft.com/office/powerpoint/2010/main" val="351178384"/>
      </p:ext>
    </p:extLst>
  </p:cSld>
  <p:clrMapOvr>
    <a:masterClrMapping/>
  </p:clrMapOvr>
</p:sld>
</file>

<file path=ppt/theme/theme1.xml><?xml version="1.0" encoding="utf-8"?>
<a:theme xmlns:a="http://schemas.openxmlformats.org/drawingml/2006/main" name="1_Office Theme">
  <a:themeElements>
    <a:clrScheme name="PowerPoint Scrapbook">
      <a:dk1>
        <a:srgbClr val="000000"/>
      </a:dk1>
      <a:lt1>
        <a:sysClr val="window" lastClr="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663</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1_Office Theme</vt:lpstr>
      <vt:lpstr>Decision Analytics Final Project – Brewery Cost Minimization Problem </vt:lpstr>
      <vt:lpstr>Agenda</vt:lpstr>
      <vt:lpstr>Problem Description</vt:lpstr>
      <vt:lpstr>Objectives and Challenges</vt:lpstr>
      <vt:lpstr>Limitations and Options For Future Research</vt:lpstr>
      <vt:lpstr>Kallrath, Josef. 2021. Business Optimization Using Mathematical Programming: An Introduction with Case Studies and Solutions in Various Algebraic Modeling Languages. Vol. 307. Cham: Springer International Publishing 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Desilets</dc:creator>
  <cp:lastModifiedBy>Stephen Desilets</cp:lastModifiedBy>
  <cp:revision>1</cp:revision>
  <dcterms:created xsi:type="dcterms:W3CDTF">2023-08-10T20:30:12Z</dcterms:created>
  <dcterms:modified xsi:type="dcterms:W3CDTF">2023-08-10T23:43:36Z</dcterms:modified>
</cp:coreProperties>
</file>