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61" r:id="rId3"/>
    <p:sldId id="286" r:id="rId4"/>
    <p:sldId id="276" r:id="rId5"/>
    <p:sldId id="285" r:id="rId6"/>
    <p:sldId id="296" r:id="rId7"/>
    <p:sldId id="297" r:id="rId8"/>
    <p:sldId id="295" r:id="rId9"/>
    <p:sldId id="278" r:id="rId10"/>
    <p:sldId id="289" r:id="rId11"/>
    <p:sldId id="288" r:id="rId12"/>
    <p:sldId id="287"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F43DB-3888-4FF6-B9C2-531E0ECC3ED3}" v="634" dt="2023-08-12T07:37:06.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5" d="100"/>
          <a:sy n="75" d="100"/>
        </p:scale>
        <p:origin x="902" y="53"/>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Desilets" userId="2df8f4c56c849a7f" providerId="LiveId" clId="{B48F43DB-3888-4FF6-B9C2-531E0ECC3ED3}"/>
    <pc:docChg chg="undo custSel addSld delSld modSld delMainMaster">
      <pc:chgData name="Stephen Desilets" userId="2df8f4c56c849a7f" providerId="LiveId" clId="{B48F43DB-3888-4FF6-B9C2-531E0ECC3ED3}" dt="2023-08-12T08:02:58.495" v="22510" actId="20577"/>
      <pc:docMkLst>
        <pc:docMk/>
      </pc:docMkLst>
      <pc:sldChg chg="delSp del mod">
        <pc:chgData name="Stephen Desilets" userId="2df8f4c56c849a7f" providerId="LiveId" clId="{B48F43DB-3888-4FF6-B9C2-531E0ECC3ED3}" dt="2023-08-10T20:31:52.706" v="3" actId="47"/>
        <pc:sldMkLst>
          <pc:docMk/>
          <pc:sldMk cId="3776476758" sldId="256"/>
        </pc:sldMkLst>
        <pc:spChg chg="del">
          <ac:chgData name="Stephen Desilets" userId="2df8f4c56c849a7f" providerId="LiveId" clId="{B48F43DB-3888-4FF6-B9C2-531E0ECC3ED3}" dt="2023-08-10T20:30:55.244" v="1" actId="478"/>
          <ac:spMkLst>
            <pc:docMk/>
            <pc:sldMk cId="3776476758" sldId="256"/>
            <ac:spMk id="2" creationId="{294FC14D-E7D5-54C5-E4CA-A4687CABBFE6}"/>
          </ac:spMkLst>
        </pc:spChg>
        <pc:spChg chg="del">
          <ac:chgData name="Stephen Desilets" userId="2df8f4c56c849a7f" providerId="LiveId" clId="{B48F43DB-3888-4FF6-B9C2-531E0ECC3ED3}" dt="2023-08-10T20:30:51.362" v="0" actId="478"/>
          <ac:spMkLst>
            <pc:docMk/>
            <pc:sldMk cId="3776476758" sldId="256"/>
            <ac:spMk id="3" creationId="{56BDA59B-3E66-F057-D6C4-2C284B16F6AA}"/>
          </ac:spMkLst>
        </pc:spChg>
      </pc:sldChg>
      <pc:sldChg chg="modSp add mod">
        <pc:chgData name="Stephen Desilets" userId="2df8f4c56c849a7f" providerId="LiveId" clId="{B48F43DB-3888-4FF6-B9C2-531E0ECC3ED3}" dt="2023-08-10T20:45:20.757" v="565" actId="404"/>
        <pc:sldMkLst>
          <pc:docMk/>
          <pc:sldMk cId="899628408" sldId="257"/>
        </pc:sldMkLst>
        <pc:spChg chg="mod">
          <ac:chgData name="Stephen Desilets" userId="2df8f4c56c849a7f" providerId="LiveId" clId="{B48F43DB-3888-4FF6-B9C2-531E0ECC3ED3}" dt="2023-08-10T20:35:40.313" v="287" actId="404"/>
          <ac:spMkLst>
            <pc:docMk/>
            <pc:sldMk cId="899628408" sldId="257"/>
            <ac:spMk id="2" creationId="{B92D7F72-398F-4A38-9E45-529D598910D2}"/>
          </ac:spMkLst>
        </pc:spChg>
        <pc:spChg chg="mod">
          <ac:chgData name="Stephen Desilets" userId="2df8f4c56c849a7f" providerId="LiveId" clId="{B48F43DB-3888-4FF6-B9C2-531E0ECC3ED3}" dt="2023-08-10T20:45:20.757" v="565" actId="404"/>
          <ac:spMkLst>
            <pc:docMk/>
            <pc:sldMk cId="899628408" sldId="257"/>
            <ac:spMk id="3" creationId="{DE40562C-1BD1-4EBD-90E5-5F1A4843CB10}"/>
          </ac:spMkLst>
        </pc:spChg>
        <pc:spChg chg="mod">
          <ac:chgData name="Stephen Desilets" userId="2df8f4c56c849a7f" providerId="LiveId" clId="{B48F43DB-3888-4FF6-B9C2-531E0ECC3ED3}" dt="2023-08-10T20:45:17.315" v="564" actId="403"/>
          <ac:spMkLst>
            <pc:docMk/>
            <pc:sldMk cId="899628408" sldId="257"/>
            <ac:spMk id="9" creationId="{8001AB8E-A5B1-4BD9-9ECC-32394202D77A}"/>
          </ac:spMkLst>
        </pc:spChg>
      </pc:sldChg>
      <pc:sldChg chg="addSp delSp modSp add mod">
        <pc:chgData name="Stephen Desilets" userId="2df8f4c56c849a7f" providerId="LiveId" clId="{B48F43DB-3888-4FF6-B9C2-531E0ECC3ED3}" dt="2023-08-10T23:32:29.858" v="6276" actId="1036"/>
        <pc:sldMkLst>
          <pc:docMk/>
          <pc:sldMk cId="1424548083" sldId="261"/>
        </pc:sldMkLst>
        <pc:spChg chg="mod">
          <ac:chgData name="Stephen Desilets" userId="2df8f4c56c849a7f" providerId="LiveId" clId="{B48F43DB-3888-4FF6-B9C2-531E0ECC3ED3}" dt="2023-08-10T23:32:29.858" v="6276" actId="1036"/>
          <ac:spMkLst>
            <pc:docMk/>
            <pc:sldMk cId="1424548083" sldId="261"/>
            <ac:spMk id="2" creationId="{E7118F77-62AD-4E7D-B593-3E5FE91F67FE}"/>
          </ac:spMkLst>
        </pc:spChg>
        <pc:spChg chg="del">
          <ac:chgData name="Stephen Desilets" userId="2df8f4c56c849a7f" providerId="LiveId" clId="{B48F43DB-3888-4FF6-B9C2-531E0ECC3ED3}" dt="2023-08-10T20:38:29.791" v="288" actId="478"/>
          <ac:spMkLst>
            <pc:docMk/>
            <pc:sldMk cId="1424548083" sldId="261"/>
            <ac:spMk id="4" creationId="{223767F1-76CC-4CAB-945B-5271F800D576}"/>
          </ac:spMkLst>
        </pc:spChg>
        <pc:spChg chg="mod">
          <ac:chgData name="Stephen Desilets" userId="2df8f4c56c849a7f" providerId="LiveId" clId="{B48F43DB-3888-4FF6-B9C2-531E0ECC3ED3}" dt="2023-08-10T20:39:25.566" v="309" actId="20577"/>
          <ac:spMkLst>
            <pc:docMk/>
            <pc:sldMk cId="1424548083" sldId="261"/>
            <ac:spMk id="7" creationId="{E0BC2327-861D-469C-B019-E01F3CDB05E1}"/>
          </ac:spMkLst>
        </pc:spChg>
        <pc:spChg chg="mod">
          <ac:chgData name="Stephen Desilets" userId="2df8f4c56c849a7f" providerId="LiveId" clId="{B48F43DB-3888-4FF6-B9C2-531E0ECC3ED3}" dt="2023-08-10T20:41:35.554" v="554" actId="20577"/>
          <ac:spMkLst>
            <pc:docMk/>
            <pc:sldMk cId="1424548083" sldId="261"/>
            <ac:spMk id="9" creationId="{3DF1718C-6BD0-629A-5715-9CB9823B4A9D}"/>
          </ac:spMkLst>
        </pc:spChg>
        <pc:spChg chg="mod">
          <ac:chgData name="Stephen Desilets" userId="2df8f4c56c849a7f" providerId="LiveId" clId="{B48F43DB-3888-4FF6-B9C2-531E0ECC3ED3}" dt="2023-08-10T20:40:59.507" v="473" actId="20577"/>
          <ac:spMkLst>
            <pc:docMk/>
            <pc:sldMk cId="1424548083" sldId="261"/>
            <ac:spMk id="12" creationId="{3E5D0FB6-7A8B-7AF1-E8C8-12ADD1196B65}"/>
          </ac:spMkLst>
        </pc:spChg>
        <pc:spChg chg="mod">
          <ac:chgData name="Stephen Desilets" userId="2df8f4c56c849a7f" providerId="LiveId" clId="{B48F43DB-3888-4FF6-B9C2-531E0ECC3ED3}" dt="2023-08-10T20:41:37.630" v="556" actId="20577"/>
          <ac:spMkLst>
            <pc:docMk/>
            <pc:sldMk cId="1424548083" sldId="261"/>
            <ac:spMk id="16" creationId="{464540B7-A75F-B33C-4830-FD3BC1504CF3}"/>
          </ac:spMkLst>
        </pc:spChg>
        <pc:spChg chg="mod">
          <ac:chgData name="Stephen Desilets" userId="2df8f4c56c849a7f" providerId="LiveId" clId="{B48F43DB-3888-4FF6-B9C2-531E0ECC3ED3}" dt="2023-08-10T20:40:35.695" v="433" actId="20577"/>
          <ac:spMkLst>
            <pc:docMk/>
            <pc:sldMk cId="1424548083" sldId="261"/>
            <ac:spMk id="17" creationId="{7DDEACC4-C876-4E93-552E-7D7B2600E5E6}"/>
          </ac:spMkLst>
        </pc:spChg>
        <pc:spChg chg="mod">
          <ac:chgData name="Stephen Desilets" userId="2df8f4c56c849a7f" providerId="LiveId" clId="{B48F43DB-3888-4FF6-B9C2-531E0ECC3ED3}" dt="2023-08-10T20:41:39.735" v="558" actId="20577"/>
          <ac:spMkLst>
            <pc:docMk/>
            <pc:sldMk cId="1424548083" sldId="261"/>
            <ac:spMk id="22" creationId="{C9074881-4226-C796-4068-C8B9760B086A}"/>
          </ac:spMkLst>
        </pc:spChg>
        <pc:spChg chg="mod">
          <ac:chgData name="Stephen Desilets" userId="2df8f4c56c849a7f" providerId="LiveId" clId="{B48F43DB-3888-4FF6-B9C2-531E0ECC3ED3}" dt="2023-08-10T20:40:24.177" v="405" actId="20577"/>
          <ac:spMkLst>
            <pc:docMk/>
            <pc:sldMk cId="1424548083" sldId="261"/>
            <ac:spMk id="23" creationId="{C5FD25B5-789B-1A30-D7B9-B3D61D584272}"/>
          </ac:spMkLst>
        </pc:spChg>
        <pc:spChg chg="mod">
          <ac:chgData name="Stephen Desilets" userId="2df8f4c56c849a7f" providerId="LiveId" clId="{B48F43DB-3888-4FF6-B9C2-531E0ECC3ED3}" dt="2023-08-10T20:41:41.522" v="560" actId="20577"/>
          <ac:spMkLst>
            <pc:docMk/>
            <pc:sldMk cId="1424548083" sldId="261"/>
            <ac:spMk id="27" creationId="{1217E9B1-312B-6F01-8EED-978D25D45F56}"/>
          </ac:spMkLst>
        </pc:spChg>
        <pc:spChg chg="mod">
          <ac:chgData name="Stephen Desilets" userId="2df8f4c56c849a7f" providerId="LiveId" clId="{B48F43DB-3888-4FF6-B9C2-531E0ECC3ED3}" dt="2023-08-10T20:40:00.290" v="344" actId="20577"/>
          <ac:spMkLst>
            <pc:docMk/>
            <pc:sldMk cId="1424548083" sldId="261"/>
            <ac:spMk id="28" creationId="{CAD81D1E-4516-EB99-C677-1E30C9B33952}"/>
          </ac:spMkLst>
        </pc:spChg>
        <pc:spChg chg="mod">
          <ac:chgData name="Stephen Desilets" userId="2df8f4c56c849a7f" providerId="LiveId" clId="{B48F43DB-3888-4FF6-B9C2-531E0ECC3ED3}" dt="2023-08-10T20:39:31.779" v="334" actId="20577"/>
          <ac:spMkLst>
            <pc:docMk/>
            <pc:sldMk cId="1424548083" sldId="261"/>
            <ac:spMk id="62" creationId="{7CCF0E44-BDC6-4366-956B-DAB1A666A5F8}"/>
          </ac:spMkLst>
        </pc:spChg>
        <pc:spChg chg="mod">
          <ac:chgData name="Stephen Desilets" userId="2df8f4c56c849a7f" providerId="LiveId" clId="{B48F43DB-3888-4FF6-B9C2-531E0ECC3ED3}" dt="2023-08-10T20:41:30.521" v="552" actId="20577"/>
          <ac:spMkLst>
            <pc:docMk/>
            <pc:sldMk cId="1424548083" sldId="261"/>
            <ac:spMk id="67" creationId="{B9E284A3-B14C-48E6-BAD3-53A4E99479C1}"/>
          </ac:spMkLst>
        </pc:spChg>
        <pc:spChg chg="mod">
          <ac:chgData name="Stephen Desilets" userId="2df8f4c56c849a7f" providerId="LiveId" clId="{B48F43DB-3888-4FF6-B9C2-531E0ECC3ED3}" dt="2023-08-10T20:41:04.814" v="490" actId="20577"/>
          <ac:spMkLst>
            <pc:docMk/>
            <pc:sldMk cId="1424548083" sldId="261"/>
            <ac:spMk id="72" creationId="{9EE03503-F0DC-41D2-AEFC-50196B9A53C8}"/>
          </ac:spMkLst>
        </pc:spChg>
        <pc:grpChg chg="add mod">
          <ac:chgData name="Stephen Desilets" userId="2df8f4c56c849a7f" providerId="LiveId" clId="{B48F43DB-3888-4FF6-B9C2-531E0ECC3ED3}" dt="2023-08-10T23:32:29.858" v="6276" actId="1036"/>
          <ac:grpSpMkLst>
            <pc:docMk/>
            <pc:sldMk cId="1424548083" sldId="261"/>
            <ac:grpSpMk id="3" creationId="{D511855C-DBCF-EACE-BB67-1584DDE1B7F8}"/>
          </ac:grpSpMkLst>
        </pc:grpChg>
        <pc:grpChg chg="mod">
          <ac:chgData name="Stephen Desilets" userId="2df8f4c56c849a7f" providerId="LiveId" clId="{B48F43DB-3888-4FF6-B9C2-531E0ECC3ED3}" dt="2023-08-10T20:38:43.738" v="289"/>
          <ac:grpSpMkLst>
            <pc:docMk/>
            <pc:sldMk cId="1424548083" sldId="261"/>
            <ac:grpSpMk id="5" creationId="{89085573-3295-6CEA-DAE2-62498FDE86F7}"/>
          </ac:grpSpMkLst>
        </pc:grpChg>
        <pc:grpChg chg="mod">
          <ac:chgData name="Stephen Desilets" userId="2df8f4c56c849a7f" providerId="LiveId" clId="{B48F43DB-3888-4FF6-B9C2-531E0ECC3ED3}" dt="2023-08-10T23:32:29.858" v="6276" actId="1036"/>
          <ac:grpSpMkLst>
            <pc:docMk/>
            <pc:sldMk cId="1424548083" sldId="261"/>
            <ac:grpSpMk id="11" creationId="{C1D6C692-28C4-4C8D-9D6F-64E69D708E5F}"/>
          </ac:grpSpMkLst>
        </pc:grpChg>
        <pc:grpChg chg="add mod">
          <ac:chgData name="Stephen Desilets" userId="2df8f4c56c849a7f" providerId="LiveId" clId="{B48F43DB-3888-4FF6-B9C2-531E0ECC3ED3}" dt="2023-08-10T23:32:29.858" v="6276" actId="1036"/>
          <ac:grpSpMkLst>
            <pc:docMk/>
            <pc:sldMk cId="1424548083" sldId="261"/>
            <ac:grpSpMk id="13" creationId="{EE5F15EA-BEB9-29D7-98FB-856D1BDBB88F}"/>
          </ac:grpSpMkLst>
        </pc:grpChg>
        <pc:grpChg chg="mod">
          <ac:chgData name="Stephen Desilets" userId="2df8f4c56c849a7f" providerId="LiveId" clId="{B48F43DB-3888-4FF6-B9C2-531E0ECC3ED3}" dt="2023-08-10T20:38:43.738" v="289"/>
          <ac:grpSpMkLst>
            <pc:docMk/>
            <pc:sldMk cId="1424548083" sldId="261"/>
            <ac:grpSpMk id="14" creationId="{B1D4465A-EE76-8B99-7DE9-E96DF1220111}"/>
          </ac:grpSpMkLst>
        </pc:grpChg>
        <pc:grpChg chg="add mod">
          <ac:chgData name="Stephen Desilets" userId="2df8f4c56c849a7f" providerId="LiveId" clId="{B48F43DB-3888-4FF6-B9C2-531E0ECC3ED3}" dt="2023-08-10T23:32:29.858" v="6276" actId="1036"/>
          <ac:grpSpMkLst>
            <pc:docMk/>
            <pc:sldMk cId="1424548083" sldId="261"/>
            <ac:grpSpMk id="19" creationId="{1820EC3E-2635-4FD5-FF30-AB7E6A3B84F8}"/>
          </ac:grpSpMkLst>
        </pc:grpChg>
        <pc:grpChg chg="mod">
          <ac:chgData name="Stephen Desilets" userId="2df8f4c56c849a7f" providerId="LiveId" clId="{B48F43DB-3888-4FF6-B9C2-531E0ECC3ED3}" dt="2023-08-10T20:38:43.738" v="289"/>
          <ac:grpSpMkLst>
            <pc:docMk/>
            <pc:sldMk cId="1424548083" sldId="261"/>
            <ac:grpSpMk id="20" creationId="{24BD2432-E1D9-D4A2-4217-CD7352E4A8D7}"/>
          </ac:grpSpMkLst>
        </pc:grpChg>
        <pc:grpChg chg="add mod">
          <ac:chgData name="Stephen Desilets" userId="2df8f4c56c849a7f" providerId="LiveId" clId="{B48F43DB-3888-4FF6-B9C2-531E0ECC3ED3}" dt="2023-08-10T23:32:29.858" v="6276" actId="1036"/>
          <ac:grpSpMkLst>
            <pc:docMk/>
            <pc:sldMk cId="1424548083" sldId="261"/>
            <ac:grpSpMk id="24" creationId="{EE1FDCAF-06C5-3112-C7CF-CF2EA5BC317A}"/>
          </ac:grpSpMkLst>
        </pc:grpChg>
        <pc:grpChg chg="mod">
          <ac:chgData name="Stephen Desilets" userId="2df8f4c56c849a7f" providerId="LiveId" clId="{B48F43DB-3888-4FF6-B9C2-531E0ECC3ED3}" dt="2023-08-10T20:38:43.738" v="289"/>
          <ac:grpSpMkLst>
            <pc:docMk/>
            <pc:sldMk cId="1424548083" sldId="261"/>
            <ac:grpSpMk id="25" creationId="{9E514F6E-1F90-3DF2-174E-C2C50D7A1F7C}"/>
          </ac:grpSpMkLst>
        </pc:grpChg>
        <pc:grpChg chg="mod">
          <ac:chgData name="Stephen Desilets" userId="2df8f4c56c849a7f" providerId="LiveId" clId="{B48F43DB-3888-4FF6-B9C2-531E0ECC3ED3}" dt="2023-08-10T23:32:29.858" v="6276" actId="1036"/>
          <ac:grpSpMkLst>
            <pc:docMk/>
            <pc:sldMk cId="1424548083" sldId="261"/>
            <ac:grpSpMk id="58" creationId="{ADA50C10-F9ED-49DF-9AF0-CF90300F24B9}"/>
          </ac:grpSpMkLst>
        </pc:grpChg>
        <pc:grpChg chg="mod">
          <ac:chgData name="Stephen Desilets" userId="2df8f4c56c849a7f" providerId="LiveId" clId="{B48F43DB-3888-4FF6-B9C2-531E0ECC3ED3}" dt="2023-08-10T23:32:29.858" v="6276" actId="1036"/>
          <ac:grpSpMkLst>
            <pc:docMk/>
            <pc:sldMk cId="1424548083" sldId="261"/>
            <ac:grpSpMk id="63" creationId="{C0F9B0B5-B76E-488B-A523-880CC7CE492D}"/>
          </ac:grpSpMkLst>
        </pc:grpChg>
        <pc:grpChg chg="mod">
          <ac:chgData name="Stephen Desilets" userId="2df8f4c56c849a7f" providerId="LiveId" clId="{B48F43DB-3888-4FF6-B9C2-531E0ECC3ED3}" dt="2023-08-10T23:32:29.858" v="6276" actId="1036"/>
          <ac:grpSpMkLst>
            <pc:docMk/>
            <pc:sldMk cId="1424548083" sldId="261"/>
            <ac:grpSpMk id="68" creationId="{0BB5ADA9-8E3A-49D8-A8ED-C2F95F59E094}"/>
          </ac:grpSpMkLst>
        </pc:grpChg>
        <pc:cxnChg chg="mod">
          <ac:chgData name="Stephen Desilets" userId="2df8f4c56c849a7f" providerId="LiveId" clId="{B48F43DB-3888-4FF6-B9C2-531E0ECC3ED3}" dt="2023-08-10T20:38:43.738" v="289"/>
          <ac:cxnSpMkLst>
            <pc:docMk/>
            <pc:sldMk cId="1424548083" sldId="261"/>
            <ac:cxnSpMk id="8" creationId="{752E5125-FC76-C9F1-E386-6E01A8E5AD9C}"/>
          </ac:cxnSpMkLst>
        </pc:cxnChg>
        <pc:cxnChg chg="mod">
          <ac:chgData name="Stephen Desilets" userId="2df8f4c56c849a7f" providerId="LiveId" clId="{B48F43DB-3888-4FF6-B9C2-531E0ECC3ED3}" dt="2023-08-10T20:38:43.738" v="289"/>
          <ac:cxnSpMkLst>
            <pc:docMk/>
            <pc:sldMk cId="1424548083" sldId="261"/>
            <ac:cxnSpMk id="15" creationId="{94F5EF53-0F17-70E0-434D-3C7F3C3A247C}"/>
          </ac:cxnSpMkLst>
        </pc:cxnChg>
        <pc:cxnChg chg="mod">
          <ac:chgData name="Stephen Desilets" userId="2df8f4c56c849a7f" providerId="LiveId" clId="{B48F43DB-3888-4FF6-B9C2-531E0ECC3ED3}" dt="2023-08-10T20:38:43.738" v="289"/>
          <ac:cxnSpMkLst>
            <pc:docMk/>
            <pc:sldMk cId="1424548083" sldId="261"/>
            <ac:cxnSpMk id="21" creationId="{656083BE-D408-BE29-7972-FD56F2706070}"/>
          </ac:cxnSpMkLst>
        </pc:cxnChg>
        <pc:cxnChg chg="mod">
          <ac:chgData name="Stephen Desilets" userId="2df8f4c56c849a7f" providerId="LiveId" clId="{B48F43DB-3888-4FF6-B9C2-531E0ECC3ED3}" dt="2023-08-10T20:38:43.738" v="289"/>
          <ac:cxnSpMkLst>
            <pc:docMk/>
            <pc:sldMk cId="1424548083" sldId="261"/>
            <ac:cxnSpMk id="26" creationId="{11BF101C-8453-4550-22D3-6A95AFC16A7B}"/>
          </ac:cxnSpMkLst>
        </pc:cxnChg>
      </pc:sldChg>
      <pc:sldChg chg="addSp modSp add mod">
        <pc:chgData name="Stephen Desilets" userId="2df8f4c56c849a7f" providerId="LiveId" clId="{B48F43DB-3888-4FF6-B9C2-531E0ECC3ED3}" dt="2023-08-10T20:51:55.348" v="596" actId="14100"/>
        <pc:sldMkLst>
          <pc:docMk/>
          <pc:sldMk cId="351178384" sldId="274"/>
        </pc:sldMkLst>
        <pc:spChg chg="mod">
          <ac:chgData name="Stephen Desilets" userId="2df8f4c56c849a7f" providerId="LiveId" clId="{B48F43DB-3888-4FF6-B9C2-531E0ECC3ED3}" dt="2023-08-10T20:51:55.348" v="596" actId="14100"/>
          <ac:spMkLst>
            <pc:docMk/>
            <pc:sldMk cId="351178384" sldId="274"/>
            <ac:spMk id="2" creationId="{E7118F77-62AD-4E7D-B593-3E5FE91F67FE}"/>
          </ac:spMkLst>
        </pc:spChg>
        <pc:spChg chg="add mod">
          <ac:chgData name="Stephen Desilets" userId="2df8f4c56c849a7f" providerId="LiveId" clId="{B48F43DB-3888-4FF6-B9C2-531E0ECC3ED3}" dt="2023-08-10T20:46:15.523" v="583" actId="20577"/>
          <ac:spMkLst>
            <pc:docMk/>
            <pc:sldMk cId="351178384" sldId="274"/>
            <ac:spMk id="3" creationId="{1103C340-8057-FFAA-DDCE-22FAD963226A}"/>
          </ac:spMkLst>
        </pc:spChg>
      </pc:sldChg>
      <pc:sldChg chg="delSp modSp add mod">
        <pc:chgData name="Stephen Desilets" userId="2df8f4c56c849a7f" providerId="LiveId" clId="{B48F43DB-3888-4FF6-B9C2-531E0ECC3ED3}" dt="2023-08-11T02:32:22.903" v="9510" actId="20577"/>
        <pc:sldMkLst>
          <pc:docMk/>
          <pc:sldMk cId="3019365730" sldId="276"/>
        </pc:sldMkLst>
        <pc:spChg chg="mod">
          <ac:chgData name="Stephen Desilets" userId="2df8f4c56c849a7f" providerId="LiveId" clId="{B48F43DB-3888-4FF6-B9C2-531E0ECC3ED3}" dt="2023-08-10T23:35:10.734" v="6816" actId="1036"/>
          <ac:spMkLst>
            <pc:docMk/>
            <pc:sldMk cId="3019365730" sldId="276"/>
            <ac:spMk id="2" creationId="{E7118F77-62AD-4E7D-B593-3E5FE91F67FE}"/>
          </ac:spMkLst>
        </pc:spChg>
        <pc:spChg chg="mod">
          <ac:chgData name="Stephen Desilets" userId="2df8f4c56c849a7f" providerId="LiveId" clId="{B48F43DB-3888-4FF6-B9C2-531E0ECC3ED3}" dt="2023-08-10T23:35:10.734" v="6816" actId="1036"/>
          <ac:spMkLst>
            <pc:docMk/>
            <pc:sldMk cId="3019365730" sldId="276"/>
            <ac:spMk id="3" creationId="{6C09D7B2-4D6E-46DC-BBD1-20E8ABAC9DF1}"/>
          </ac:spMkLst>
        </pc:spChg>
        <pc:spChg chg="del">
          <ac:chgData name="Stephen Desilets" userId="2df8f4c56c849a7f" providerId="LiveId" clId="{B48F43DB-3888-4FF6-B9C2-531E0ECC3ED3}" dt="2023-08-10T23:29:02.357" v="6218" actId="478"/>
          <ac:spMkLst>
            <pc:docMk/>
            <pc:sldMk cId="3019365730" sldId="276"/>
            <ac:spMk id="4" creationId="{223767F1-76CC-4CAB-945B-5271F800D576}"/>
          </ac:spMkLst>
        </pc:spChg>
        <pc:spChg chg="mod">
          <ac:chgData name="Stephen Desilets" userId="2df8f4c56c849a7f" providerId="LiveId" clId="{B48F43DB-3888-4FF6-B9C2-531E0ECC3ED3}" dt="2023-08-10T23:39:12.262" v="7087" actId="1076"/>
          <ac:spMkLst>
            <pc:docMk/>
            <pc:sldMk cId="3019365730" sldId="276"/>
            <ac:spMk id="9" creationId="{1463A023-BC21-40D2-8B9B-3557DFEFD8D2}"/>
          </ac:spMkLst>
        </pc:spChg>
        <pc:spChg chg="mod">
          <ac:chgData name="Stephen Desilets" userId="2df8f4c56c849a7f" providerId="LiveId" clId="{B48F43DB-3888-4FF6-B9C2-531E0ECC3ED3}" dt="2023-08-11T02:17:18.465" v="8019" actId="20577"/>
          <ac:spMkLst>
            <pc:docMk/>
            <pc:sldMk cId="3019365730" sldId="276"/>
            <ac:spMk id="15" creationId="{92CFA9D7-7BF7-469D-9454-6DEE1D2B8A79}"/>
          </ac:spMkLst>
        </pc:spChg>
        <pc:spChg chg="mod">
          <ac:chgData name="Stephen Desilets" userId="2df8f4c56c849a7f" providerId="LiveId" clId="{B48F43DB-3888-4FF6-B9C2-531E0ECC3ED3}" dt="2023-08-11T02:31:34.476" v="9506" actId="1036"/>
          <ac:spMkLst>
            <pc:docMk/>
            <pc:sldMk cId="3019365730" sldId="276"/>
            <ac:spMk id="18" creationId="{7B8D38C6-A6D9-409A-8388-36609BE86CC7}"/>
          </ac:spMkLst>
        </pc:spChg>
        <pc:spChg chg="del">
          <ac:chgData name="Stephen Desilets" userId="2df8f4c56c849a7f" providerId="LiveId" clId="{B48F43DB-3888-4FF6-B9C2-531E0ECC3ED3}" dt="2023-08-10T23:40:23.087" v="7159" actId="478"/>
          <ac:spMkLst>
            <pc:docMk/>
            <pc:sldMk cId="3019365730" sldId="276"/>
            <ac:spMk id="20" creationId="{1C8CFA09-C7D2-45A8-BBC0-B2BE0FAD73AE}"/>
          </ac:spMkLst>
        </pc:spChg>
        <pc:spChg chg="mod">
          <ac:chgData name="Stephen Desilets" userId="2df8f4c56c849a7f" providerId="LiveId" clId="{B48F43DB-3888-4FF6-B9C2-531E0ECC3ED3}" dt="2023-08-10T23:39:17.266" v="7088" actId="1076"/>
          <ac:spMkLst>
            <pc:docMk/>
            <pc:sldMk cId="3019365730" sldId="276"/>
            <ac:spMk id="22" creationId="{A7CBD72C-4DD0-401C-8E2F-7C2DF625EAA7}"/>
          </ac:spMkLst>
        </pc:spChg>
        <pc:spChg chg="mod">
          <ac:chgData name="Stephen Desilets" userId="2df8f4c56c849a7f" providerId="LiveId" clId="{B48F43DB-3888-4FF6-B9C2-531E0ECC3ED3}" dt="2023-08-11T02:32:22.903" v="9510" actId="20577"/>
          <ac:spMkLst>
            <pc:docMk/>
            <pc:sldMk cId="3019365730" sldId="276"/>
            <ac:spMk id="26" creationId="{2E895B98-5C05-43F5-A2F4-419312D3F418}"/>
          </ac:spMkLst>
        </pc:spChg>
        <pc:spChg chg="mod">
          <ac:chgData name="Stephen Desilets" userId="2df8f4c56c849a7f" providerId="LiveId" clId="{B48F43DB-3888-4FF6-B9C2-531E0ECC3ED3}" dt="2023-08-11T02:31:27.164" v="9486" actId="1036"/>
          <ac:spMkLst>
            <pc:docMk/>
            <pc:sldMk cId="3019365730" sldId="276"/>
            <ac:spMk id="28" creationId="{293A71FC-F0EA-480B-9D55-7F90E0307B52}"/>
          </ac:spMkLst>
        </pc:spChg>
        <pc:spChg chg="del">
          <ac:chgData name="Stephen Desilets" userId="2df8f4c56c849a7f" providerId="LiveId" clId="{B48F43DB-3888-4FF6-B9C2-531E0ECC3ED3}" dt="2023-08-10T23:39:34.004" v="7101" actId="478"/>
          <ac:spMkLst>
            <pc:docMk/>
            <pc:sldMk cId="3019365730" sldId="276"/>
            <ac:spMk id="30" creationId="{3CE8D572-3272-4141-A91C-8A75DB4D3205}"/>
          </ac:spMkLst>
        </pc:spChg>
        <pc:picChg chg="del">
          <ac:chgData name="Stephen Desilets" userId="2df8f4c56c849a7f" providerId="LiveId" clId="{B48F43DB-3888-4FF6-B9C2-531E0ECC3ED3}" dt="2023-08-10T23:35:29.524" v="6837" actId="478"/>
          <ac:picMkLst>
            <pc:docMk/>
            <pc:sldMk cId="3019365730" sldId="276"/>
            <ac:picMk id="13" creationId="{47D93705-7DF7-4ABF-BC8C-60C43C5470C3}"/>
          </ac:picMkLst>
        </pc:picChg>
        <pc:picChg chg="del">
          <ac:chgData name="Stephen Desilets" userId="2df8f4c56c849a7f" providerId="LiveId" clId="{B48F43DB-3888-4FF6-B9C2-531E0ECC3ED3}" dt="2023-08-10T23:35:32.255" v="6838" actId="478"/>
          <ac:picMkLst>
            <pc:docMk/>
            <pc:sldMk cId="3019365730" sldId="276"/>
            <ac:picMk id="24" creationId="{94182F17-2DC7-4301-B885-3C64A1531BB0}"/>
          </ac:picMkLst>
        </pc:picChg>
      </pc:sldChg>
      <pc:sldChg chg="delSp modSp add mod">
        <pc:chgData name="Stephen Desilets" userId="2df8f4c56c849a7f" providerId="LiveId" clId="{B48F43DB-3888-4FF6-B9C2-531E0ECC3ED3}" dt="2023-08-11T04:47:59.264" v="12952" actId="403"/>
        <pc:sldMkLst>
          <pc:docMk/>
          <pc:sldMk cId="3768854399" sldId="278"/>
        </pc:sldMkLst>
        <pc:spChg chg="mod">
          <ac:chgData name="Stephen Desilets" userId="2df8f4c56c849a7f" providerId="LiveId" clId="{B48F43DB-3888-4FF6-B9C2-531E0ECC3ED3}" dt="2023-08-11T04:00:05.350" v="9649" actId="20577"/>
          <ac:spMkLst>
            <pc:docMk/>
            <pc:sldMk cId="3768854399" sldId="278"/>
            <ac:spMk id="2" creationId="{E7118F77-62AD-4E7D-B593-3E5FE91F67FE}"/>
          </ac:spMkLst>
        </pc:spChg>
        <pc:spChg chg="mod">
          <ac:chgData name="Stephen Desilets" userId="2df8f4c56c849a7f" providerId="LiveId" clId="{B48F43DB-3888-4FF6-B9C2-531E0ECC3ED3}" dt="2023-08-11T04:34:24.738" v="11954" actId="20577"/>
          <ac:spMkLst>
            <pc:docMk/>
            <pc:sldMk cId="3768854399" sldId="278"/>
            <ac:spMk id="3" creationId="{6C09D7B2-4D6E-46DC-BBD1-20E8ABAC9DF1}"/>
          </ac:spMkLst>
        </pc:spChg>
        <pc:spChg chg="del">
          <ac:chgData name="Stephen Desilets" userId="2df8f4c56c849a7f" providerId="LiveId" clId="{B48F43DB-3888-4FF6-B9C2-531E0ECC3ED3}" dt="2023-08-11T02:41:28.233" v="9637" actId="478"/>
          <ac:spMkLst>
            <pc:docMk/>
            <pc:sldMk cId="3768854399" sldId="278"/>
            <ac:spMk id="4" creationId="{223767F1-76CC-4CAB-945B-5271F800D576}"/>
          </ac:spMkLst>
        </pc:spChg>
        <pc:spChg chg="del">
          <ac:chgData name="Stephen Desilets" userId="2df8f4c56c849a7f" providerId="LiveId" clId="{B48F43DB-3888-4FF6-B9C2-531E0ECC3ED3}" dt="2023-08-11T04:14:23.594" v="11141" actId="478"/>
          <ac:spMkLst>
            <pc:docMk/>
            <pc:sldMk cId="3768854399" sldId="278"/>
            <ac:spMk id="6" creationId="{0E786855-B4DA-406B-809F-B91C99A0E4D1}"/>
          </ac:spMkLst>
        </pc:spChg>
        <pc:spChg chg="del topLvl">
          <ac:chgData name="Stephen Desilets" userId="2df8f4c56c849a7f" providerId="LiveId" clId="{B48F43DB-3888-4FF6-B9C2-531E0ECC3ED3}" dt="2023-08-11T04:00:20.737" v="9654" actId="478"/>
          <ac:spMkLst>
            <pc:docMk/>
            <pc:sldMk cId="3768854399" sldId="278"/>
            <ac:spMk id="41" creationId="{B99059DD-9FBC-4D5D-B96F-1B89FFC01974}"/>
          </ac:spMkLst>
        </pc:spChg>
        <pc:spChg chg="del topLvl">
          <ac:chgData name="Stephen Desilets" userId="2df8f4c56c849a7f" providerId="LiveId" clId="{B48F43DB-3888-4FF6-B9C2-531E0ECC3ED3}" dt="2023-08-11T04:00:18.672" v="9653" actId="478"/>
          <ac:spMkLst>
            <pc:docMk/>
            <pc:sldMk cId="3768854399" sldId="278"/>
            <ac:spMk id="42" creationId="{A87EE9A8-DE5B-4B88-ADE8-250D266D4688}"/>
          </ac:spMkLst>
        </pc:spChg>
        <pc:spChg chg="del topLvl">
          <ac:chgData name="Stephen Desilets" userId="2df8f4c56c849a7f" providerId="LiveId" clId="{B48F43DB-3888-4FF6-B9C2-531E0ECC3ED3}" dt="2023-08-11T04:00:15.657" v="9652" actId="478"/>
          <ac:spMkLst>
            <pc:docMk/>
            <pc:sldMk cId="3768854399" sldId="278"/>
            <ac:spMk id="51" creationId="{6E31E9FC-FEDA-417B-B547-49557EB80089}"/>
          </ac:spMkLst>
        </pc:spChg>
        <pc:spChg chg="del mod topLvl">
          <ac:chgData name="Stephen Desilets" userId="2df8f4c56c849a7f" providerId="LiveId" clId="{B48F43DB-3888-4FF6-B9C2-531E0ECC3ED3}" dt="2023-08-11T04:00:13.652" v="9651" actId="478"/>
          <ac:spMkLst>
            <pc:docMk/>
            <pc:sldMk cId="3768854399" sldId="278"/>
            <ac:spMk id="52" creationId="{6CE106BE-988D-4FF5-A790-7D7F8BC9C993}"/>
          </ac:spMkLst>
        </pc:spChg>
        <pc:grpChg chg="del">
          <ac:chgData name="Stephen Desilets" userId="2df8f4c56c849a7f" providerId="LiveId" clId="{B48F43DB-3888-4FF6-B9C2-531E0ECC3ED3}" dt="2023-08-11T04:14:23.594" v="11141" actId="478"/>
          <ac:grpSpMkLst>
            <pc:docMk/>
            <pc:sldMk cId="3768854399" sldId="278"/>
            <ac:grpSpMk id="32" creationId="{9342760F-9405-4186-B39F-4C26C3F54B8B}"/>
          </ac:grpSpMkLst>
        </pc:grpChg>
        <pc:grpChg chg="del">
          <ac:chgData name="Stephen Desilets" userId="2df8f4c56c849a7f" providerId="LiveId" clId="{B48F43DB-3888-4FF6-B9C2-531E0ECC3ED3}" dt="2023-08-11T04:14:23.594" v="11141" actId="478"/>
          <ac:grpSpMkLst>
            <pc:docMk/>
            <pc:sldMk cId="3768854399" sldId="278"/>
            <ac:grpSpMk id="33" creationId="{F3A0682D-EC42-4A65-8EE7-37F07E1FDDF3}"/>
          </ac:grpSpMkLst>
        </pc:grpChg>
        <pc:grpChg chg="del">
          <ac:chgData name="Stephen Desilets" userId="2df8f4c56c849a7f" providerId="LiveId" clId="{B48F43DB-3888-4FF6-B9C2-531E0ECC3ED3}" dt="2023-08-11T04:14:23.594" v="11141" actId="478"/>
          <ac:grpSpMkLst>
            <pc:docMk/>
            <pc:sldMk cId="3768854399" sldId="278"/>
            <ac:grpSpMk id="34" creationId="{7C05C884-DAB3-47D8-B739-9FEC6C11370B}"/>
          </ac:grpSpMkLst>
        </pc:grpChg>
        <pc:grpChg chg="del">
          <ac:chgData name="Stephen Desilets" userId="2df8f4c56c849a7f" providerId="LiveId" clId="{B48F43DB-3888-4FF6-B9C2-531E0ECC3ED3}" dt="2023-08-11T04:14:23.594" v="11141" actId="478"/>
          <ac:grpSpMkLst>
            <pc:docMk/>
            <pc:sldMk cId="3768854399" sldId="278"/>
            <ac:grpSpMk id="35" creationId="{31A1E52C-B1E4-4C1E-B43B-B199ED7CCD6D}"/>
          </ac:grpSpMkLst>
        </pc:grpChg>
        <pc:grpChg chg="del">
          <ac:chgData name="Stephen Desilets" userId="2df8f4c56c849a7f" providerId="LiveId" clId="{B48F43DB-3888-4FF6-B9C2-531E0ECC3ED3}" dt="2023-08-11T04:14:23.594" v="11141" actId="478"/>
          <ac:grpSpMkLst>
            <pc:docMk/>
            <pc:sldMk cId="3768854399" sldId="278"/>
            <ac:grpSpMk id="36" creationId="{EDCF399E-B3CC-4F73-A84C-752AD3CD8B2A}"/>
          </ac:grpSpMkLst>
        </pc:grpChg>
        <pc:grpChg chg="del">
          <ac:chgData name="Stephen Desilets" userId="2df8f4c56c849a7f" providerId="LiveId" clId="{B48F43DB-3888-4FF6-B9C2-531E0ECC3ED3}" dt="2023-08-11T04:00:18.672" v="9653" actId="478"/>
          <ac:grpSpMkLst>
            <pc:docMk/>
            <pc:sldMk cId="3768854399" sldId="278"/>
            <ac:grpSpMk id="40" creationId="{831CEED5-8174-44BE-A9FE-9EAFC115C5EF}"/>
          </ac:grpSpMkLst>
        </pc:grpChg>
        <pc:grpChg chg="del">
          <ac:chgData name="Stephen Desilets" userId="2df8f4c56c849a7f" providerId="LiveId" clId="{B48F43DB-3888-4FF6-B9C2-531E0ECC3ED3}" dt="2023-08-11T04:00:25.939" v="9655" actId="478"/>
          <ac:grpSpMkLst>
            <pc:docMk/>
            <pc:sldMk cId="3768854399" sldId="278"/>
            <ac:grpSpMk id="45" creationId="{7536DC7A-30D7-4A2E-A4F0-B029BD1F039C}"/>
          </ac:grpSpMkLst>
        </pc:grpChg>
        <pc:grpChg chg="del">
          <ac:chgData name="Stephen Desilets" userId="2df8f4c56c849a7f" providerId="LiveId" clId="{B48F43DB-3888-4FF6-B9C2-531E0ECC3ED3}" dt="2023-08-11T04:00:13.652" v="9651" actId="478"/>
          <ac:grpSpMkLst>
            <pc:docMk/>
            <pc:sldMk cId="3768854399" sldId="278"/>
            <ac:grpSpMk id="50" creationId="{0AFE3739-A41D-4B40-924D-B90115EAB2D2}"/>
          </ac:grpSpMkLst>
        </pc:grpChg>
        <pc:grpChg chg="del">
          <ac:chgData name="Stephen Desilets" userId="2df8f4c56c849a7f" providerId="LiveId" clId="{B48F43DB-3888-4FF6-B9C2-531E0ECC3ED3}" dt="2023-08-11T04:00:25.939" v="9655" actId="478"/>
          <ac:grpSpMkLst>
            <pc:docMk/>
            <pc:sldMk cId="3768854399" sldId="278"/>
            <ac:grpSpMk id="55" creationId="{CA4EBD96-8AC1-44BD-949D-303225F52ABE}"/>
          </ac:grpSpMkLst>
        </pc:grpChg>
        <pc:grpChg chg="del">
          <ac:chgData name="Stephen Desilets" userId="2df8f4c56c849a7f" providerId="LiveId" clId="{B48F43DB-3888-4FF6-B9C2-531E0ECC3ED3}" dt="2023-08-11T04:00:25.939" v="9655" actId="478"/>
          <ac:grpSpMkLst>
            <pc:docMk/>
            <pc:sldMk cId="3768854399" sldId="278"/>
            <ac:grpSpMk id="60" creationId="{180428D7-C2C8-4072-B6E9-9B5B476C495F}"/>
          </ac:grpSpMkLst>
        </pc:grpChg>
        <pc:graphicFrameChg chg="mod modGraphic">
          <ac:chgData name="Stephen Desilets" userId="2df8f4c56c849a7f" providerId="LiveId" clId="{B48F43DB-3888-4FF6-B9C2-531E0ECC3ED3}" dt="2023-08-11T04:47:59.264" v="12952" actId="403"/>
          <ac:graphicFrameMkLst>
            <pc:docMk/>
            <pc:sldMk cId="3768854399" sldId="278"/>
            <ac:graphicFrameMk id="5" creationId="{58339B33-08A1-4BED-BC82-F3BF22C3D31C}"/>
          </ac:graphicFrameMkLst>
        </pc:graphicFrameChg>
      </pc:sldChg>
      <pc:sldChg chg="addSp delSp modSp add mod">
        <pc:chgData name="Stephen Desilets" userId="2df8f4c56c849a7f" providerId="LiveId" clId="{B48F43DB-3888-4FF6-B9C2-531E0ECC3ED3}" dt="2023-08-12T08:02:58.495" v="22510" actId="20577"/>
        <pc:sldMkLst>
          <pc:docMk/>
          <pc:sldMk cId="2562565733" sldId="285"/>
        </pc:sldMkLst>
        <pc:spChg chg="mod">
          <ac:chgData name="Stephen Desilets" userId="2df8f4c56c849a7f" providerId="LiveId" clId="{B48F43DB-3888-4FF6-B9C2-531E0ECC3ED3}" dt="2023-08-12T07:16:37.964" v="21106" actId="14100"/>
          <ac:spMkLst>
            <pc:docMk/>
            <pc:sldMk cId="2562565733" sldId="285"/>
            <ac:spMk id="2" creationId="{E7118F77-62AD-4E7D-B593-3E5FE91F67FE}"/>
          </ac:spMkLst>
        </pc:spChg>
        <pc:spChg chg="mod">
          <ac:chgData name="Stephen Desilets" userId="2df8f4c56c849a7f" providerId="LiveId" clId="{B48F43DB-3888-4FF6-B9C2-531E0ECC3ED3}" dt="2023-08-12T07:16:22.959" v="21090" actId="14100"/>
          <ac:spMkLst>
            <pc:docMk/>
            <pc:sldMk cId="2562565733" sldId="285"/>
            <ac:spMk id="3" creationId="{724A45A8-2581-4E82-9A88-3C4CBE2427BE}"/>
          </ac:spMkLst>
        </pc:spChg>
        <pc:spChg chg="mod">
          <ac:chgData name="Stephen Desilets" userId="2df8f4c56c849a7f" providerId="LiveId" clId="{B48F43DB-3888-4FF6-B9C2-531E0ECC3ED3}" dt="2023-08-12T07:00:46.795" v="20882" actId="14100"/>
          <ac:spMkLst>
            <pc:docMk/>
            <pc:sldMk cId="2562565733" sldId="285"/>
            <ac:spMk id="5" creationId="{69E0CF64-89D0-4D90-9F9E-71D70D649BC1}"/>
          </ac:spMkLst>
        </pc:spChg>
        <pc:spChg chg="add mod">
          <ac:chgData name="Stephen Desilets" userId="2df8f4c56c849a7f" providerId="LiveId" clId="{B48F43DB-3888-4FF6-B9C2-531E0ECC3ED3}" dt="2023-08-12T07:16:26.668" v="21091" actId="14100"/>
          <ac:spMkLst>
            <pc:docMk/>
            <pc:sldMk cId="2562565733" sldId="285"/>
            <ac:spMk id="6" creationId="{7FC4FA58-9F06-6AE2-75AD-D2F27BB1DC23}"/>
          </ac:spMkLst>
        </pc:spChg>
        <pc:spChg chg="mod">
          <ac:chgData name="Stephen Desilets" userId="2df8f4c56c849a7f" providerId="LiveId" clId="{B48F43DB-3888-4FF6-B9C2-531E0ECC3ED3}" dt="2023-08-12T07:53:46.294" v="21307" actId="1036"/>
          <ac:spMkLst>
            <pc:docMk/>
            <pc:sldMk cId="2562565733" sldId="285"/>
            <ac:spMk id="7" creationId="{FA83D082-1143-40FC-BD92-FA93172D5066}"/>
          </ac:spMkLst>
        </pc:spChg>
        <pc:spChg chg="add del mod">
          <ac:chgData name="Stephen Desilets" userId="2df8f4c56c849a7f" providerId="LiveId" clId="{B48F43DB-3888-4FF6-B9C2-531E0ECC3ED3}" dt="2023-08-12T06:38:09.528" v="19295" actId="478"/>
          <ac:spMkLst>
            <pc:docMk/>
            <pc:sldMk cId="2562565733" sldId="285"/>
            <ac:spMk id="9" creationId="{DF5A4649-5D04-B9B7-6282-96840514FB84}"/>
          </ac:spMkLst>
        </pc:spChg>
        <pc:spChg chg="mod">
          <ac:chgData name="Stephen Desilets" userId="2df8f4c56c849a7f" providerId="LiveId" clId="{B48F43DB-3888-4FF6-B9C2-531E0ECC3ED3}" dt="2023-08-12T07:16:32.625" v="21105" actId="1037"/>
          <ac:spMkLst>
            <pc:docMk/>
            <pc:sldMk cId="2562565733" sldId="285"/>
            <ac:spMk id="11" creationId="{55DA3D87-E9D9-4824-A3F1-118CBC864666}"/>
          </ac:spMkLst>
        </pc:spChg>
        <pc:spChg chg="add del mod">
          <ac:chgData name="Stephen Desilets" userId="2df8f4c56c849a7f" providerId="LiveId" clId="{B48F43DB-3888-4FF6-B9C2-531E0ECC3ED3}" dt="2023-08-12T06:38:09.528" v="19295" actId="478"/>
          <ac:spMkLst>
            <pc:docMk/>
            <pc:sldMk cId="2562565733" sldId="285"/>
            <ac:spMk id="12" creationId="{42615352-801B-20CD-4411-AC99C658C41B}"/>
          </ac:spMkLst>
        </pc:spChg>
        <pc:spChg chg="mod">
          <ac:chgData name="Stephen Desilets" userId="2df8f4c56c849a7f" providerId="LiveId" clId="{B48F43DB-3888-4FF6-B9C2-531E0ECC3ED3}" dt="2023-08-12T07:53:46.294" v="21307" actId="1036"/>
          <ac:spMkLst>
            <pc:docMk/>
            <pc:sldMk cId="2562565733" sldId="285"/>
            <ac:spMk id="13" creationId="{513DA67D-F834-4DDE-ADFA-F621717D2BD8}"/>
          </ac:spMkLst>
        </pc:spChg>
        <pc:spChg chg="mod">
          <ac:chgData name="Stephen Desilets" userId="2df8f4c56c849a7f" providerId="LiveId" clId="{B48F43DB-3888-4FF6-B9C2-531E0ECC3ED3}" dt="2023-08-12T07:53:46.294" v="21307" actId="1036"/>
          <ac:spMkLst>
            <pc:docMk/>
            <pc:sldMk cId="2562565733" sldId="285"/>
            <ac:spMk id="14" creationId="{5B400619-25ED-4846-9411-D773FF9C7F79}"/>
          </ac:spMkLst>
        </pc:spChg>
        <pc:spChg chg="mod">
          <ac:chgData name="Stephen Desilets" userId="2df8f4c56c849a7f" providerId="LiveId" clId="{B48F43DB-3888-4FF6-B9C2-531E0ECC3ED3}" dt="2023-08-12T07:53:46.294" v="21307" actId="1036"/>
          <ac:spMkLst>
            <pc:docMk/>
            <pc:sldMk cId="2562565733" sldId="285"/>
            <ac:spMk id="16" creationId="{DEC7FB37-2CA3-4396-A252-0358A21D891B}"/>
          </ac:spMkLst>
        </pc:spChg>
        <pc:spChg chg="add mod">
          <ac:chgData name="Stephen Desilets" userId="2df8f4c56c849a7f" providerId="LiveId" clId="{B48F43DB-3888-4FF6-B9C2-531E0ECC3ED3}" dt="2023-08-12T08:02:58.495" v="22510" actId="20577"/>
          <ac:spMkLst>
            <pc:docMk/>
            <pc:sldMk cId="2562565733" sldId="285"/>
            <ac:spMk id="17" creationId="{D0914108-443B-8915-7C31-9AAFE23B2A1D}"/>
          </ac:spMkLst>
        </pc:spChg>
        <pc:spChg chg="add mod">
          <ac:chgData name="Stephen Desilets" userId="2df8f4c56c849a7f" providerId="LiveId" clId="{B48F43DB-3888-4FF6-B9C2-531E0ECC3ED3}" dt="2023-08-12T07:16:32.625" v="21105" actId="1037"/>
          <ac:spMkLst>
            <pc:docMk/>
            <pc:sldMk cId="2562565733" sldId="285"/>
            <ac:spMk id="19" creationId="{41872B6E-2AEB-AAED-AB0F-F46274673FFA}"/>
          </ac:spMkLst>
        </pc:spChg>
        <pc:cxnChg chg="mod">
          <ac:chgData name="Stephen Desilets" userId="2df8f4c56c849a7f" providerId="LiveId" clId="{B48F43DB-3888-4FF6-B9C2-531E0ECC3ED3}" dt="2023-08-12T07:16:32.625" v="21105" actId="1037"/>
          <ac:cxnSpMkLst>
            <pc:docMk/>
            <pc:sldMk cId="2562565733" sldId="285"/>
            <ac:cxnSpMk id="4" creationId="{EA8B08AE-3DD8-4E86-B80E-E166FFA4A358}"/>
          </ac:cxnSpMkLst>
        </pc:cxnChg>
        <pc:cxnChg chg="mod">
          <ac:chgData name="Stephen Desilets" userId="2df8f4c56c849a7f" providerId="LiveId" clId="{B48F43DB-3888-4FF6-B9C2-531E0ECC3ED3}" dt="2023-08-12T07:53:46.294" v="21307" actId="1036"/>
          <ac:cxnSpMkLst>
            <pc:docMk/>
            <pc:sldMk cId="2562565733" sldId="285"/>
            <ac:cxnSpMk id="8" creationId="{5C794477-B928-42D1-8645-B616D8786CE1}"/>
          </ac:cxnSpMkLst>
        </pc:cxnChg>
        <pc:cxnChg chg="add del mod">
          <ac:chgData name="Stephen Desilets" userId="2df8f4c56c849a7f" providerId="LiveId" clId="{B48F43DB-3888-4FF6-B9C2-531E0ECC3ED3}" dt="2023-08-12T06:38:09.528" v="19295" actId="478"/>
          <ac:cxnSpMkLst>
            <pc:docMk/>
            <pc:sldMk cId="2562565733" sldId="285"/>
            <ac:cxnSpMk id="10" creationId="{1AFF1DFD-A312-33D5-0FAD-1B2F1A14EEFB}"/>
          </ac:cxnSpMkLst>
        </pc:cxnChg>
        <pc:cxnChg chg="mod">
          <ac:chgData name="Stephen Desilets" userId="2df8f4c56c849a7f" providerId="LiveId" clId="{B48F43DB-3888-4FF6-B9C2-531E0ECC3ED3}" dt="2023-08-12T07:53:46.294" v="21307" actId="1036"/>
          <ac:cxnSpMkLst>
            <pc:docMk/>
            <pc:sldMk cId="2562565733" sldId="285"/>
            <ac:cxnSpMk id="15" creationId="{DB0E295E-9D92-46B9-AF3C-06811877C22D}"/>
          </ac:cxnSpMkLst>
        </pc:cxnChg>
        <pc:cxnChg chg="add mod">
          <ac:chgData name="Stephen Desilets" userId="2df8f4c56c849a7f" providerId="LiveId" clId="{B48F43DB-3888-4FF6-B9C2-531E0ECC3ED3}" dt="2023-08-12T07:16:32.625" v="21105" actId="1037"/>
          <ac:cxnSpMkLst>
            <pc:docMk/>
            <pc:sldMk cId="2562565733" sldId="285"/>
            <ac:cxnSpMk id="18" creationId="{8DBFEDE7-543D-E99C-30CA-96A9E1FC6DE7}"/>
          </ac:cxnSpMkLst>
        </pc:cxnChg>
      </pc:sldChg>
      <pc:sldChg chg="addSp delSp modSp add mod">
        <pc:chgData name="Stephen Desilets" userId="2df8f4c56c849a7f" providerId="LiveId" clId="{B48F43DB-3888-4FF6-B9C2-531E0ECC3ED3}" dt="2023-08-10T23:32:08.522" v="6244" actId="552"/>
        <pc:sldMkLst>
          <pc:docMk/>
          <pc:sldMk cId="1842220797" sldId="286"/>
        </pc:sldMkLst>
        <pc:spChg chg="mod">
          <ac:chgData name="Stephen Desilets" userId="2df8f4c56c849a7f" providerId="LiveId" clId="{B48F43DB-3888-4FF6-B9C2-531E0ECC3ED3}" dt="2023-08-10T23:32:08.522" v="6244" actId="552"/>
          <ac:spMkLst>
            <pc:docMk/>
            <pc:sldMk cId="1842220797" sldId="286"/>
            <ac:spMk id="2" creationId="{E7118F77-62AD-4E7D-B593-3E5FE91F67FE}"/>
          </ac:spMkLst>
        </pc:spChg>
        <pc:spChg chg="mod">
          <ac:chgData name="Stephen Desilets" userId="2df8f4c56c849a7f" providerId="LiveId" clId="{B48F43DB-3888-4FF6-B9C2-531E0ECC3ED3}" dt="2023-08-10T23:32:08.522" v="6244" actId="552"/>
          <ac:spMkLst>
            <pc:docMk/>
            <pc:sldMk cId="1842220797" sldId="286"/>
            <ac:spMk id="3" creationId="{6C09D7B2-4D6E-46DC-BBD1-20E8ABAC9DF1}"/>
          </ac:spMkLst>
        </pc:spChg>
        <pc:spChg chg="del">
          <ac:chgData name="Stephen Desilets" userId="2df8f4c56c849a7f" providerId="LiveId" clId="{B48F43DB-3888-4FF6-B9C2-531E0ECC3ED3}" dt="2023-08-10T22:31:23.850" v="617" actId="478"/>
          <ac:spMkLst>
            <pc:docMk/>
            <pc:sldMk cId="1842220797" sldId="286"/>
            <ac:spMk id="4" creationId="{223767F1-76CC-4CAB-945B-5271F800D576}"/>
          </ac:spMkLst>
        </pc:spChg>
        <pc:spChg chg="mod topLvl">
          <ac:chgData name="Stephen Desilets" userId="2df8f4c56c849a7f" providerId="LiveId" clId="{B48F43DB-3888-4FF6-B9C2-531E0ECC3ED3}" dt="2023-08-10T23:08:13.877" v="3389" actId="20577"/>
          <ac:spMkLst>
            <pc:docMk/>
            <pc:sldMk cId="1842220797" sldId="286"/>
            <ac:spMk id="10" creationId="{E905AF30-D2D8-4224-BC96-467894E71B15}"/>
          </ac:spMkLst>
        </pc:spChg>
        <pc:spChg chg="mod">
          <ac:chgData name="Stephen Desilets" userId="2df8f4c56c849a7f" providerId="LiveId" clId="{B48F43DB-3888-4FF6-B9C2-531E0ECC3ED3}" dt="2023-08-10T23:00:02.522" v="3383" actId="1035"/>
          <ac:spMkLst>
            <pc:docMk/>
            <pc:sldMk cId="1842220797" sldId="286"/>
            <ac:spMk id="23" creationId="{A526EC19-8942-4434-81BE-3AAF8BFE3801}"/>
          </ac:spMkLst>
        </pc:spChg>
        <pc:spChg chg="mod topLvl">
          <ac:chgData name="Stephen Desilets" userId="2df8f4c56c849a7f" providerId="LiveId" clId="{B48F43DB-3888-4FF6-B9C2-531E0ECC3ED3}" dt="2023-08-10T23:10:12.466" v="3398" actId="20577"/>
          <ac:spMkLst>
            <pc:docMk/>
            <pc:sldMk cId="1842220797" sldId="286"/>
            <ac:spMk id="29" creationId="{2C80E47E-289F-48AD-8B14-86906FF91E97}"/>
          </ac:spMkLst>
        </pc:spChg>
        <pc:spChg chg="mod">
          <ac:chgData name="Stephen Desilets" userId="2df8f4c56c849a7f" providerId="LiveId" clId="{B48F43DB-3888-4FF6-B9C2-531E0ECC3ED3}" dt="2023-08-10T23:32:08.522" v="6244" actId="552"/>
          <ac:spMkLst>
            <pc:docMk/>
            <pc:sldMk cId="1842220797" sldId="286"/>
            <ac:spMk id="30" creationId="{3CE8D572-3272-4141-A91C-8A75DB4D3205}"/>
          </ac:spMkLst>
        </pc:spChg>
        <pc:spChg chg="mod">
          <ac:chgData name="Stephen Desilets" userId="2df8f4c56c849a7f" providerId="LiveId" clId="{B48F43DB-3888-4FF6-B9C2-531E0ECC3ED3}" dt="2023-08-10T23:00:02.522" v="3383" actId="1035"/>
          <ac:spMkLst>
            <pc:docMk/>
            <pc:sldMk cId="1842220797" sldId="286"/>
            <ac:spMk id="32" creationId="{785AA4B4-9DD5-48D5-ABF1-254F2AD842AE}"/>
          </ac:spMkLst>
        </pc:spChg>
        <pc:spChg chg="mod topLvl">
          <ac:chgData name="Stephen Desilets" userId="2df8f4c56c849a7f" providerId="LiveId" clId="{B48F43DB-3888-4FF6-B9C2-531E0ECC3ED3}" dt="2023-08-10T23:09:08.788" v="3392" actId="20577"/>
          <ac:spMkLst>
            <pc:docMk/>
            <pc:sldMk cId="1842220797" sldId="286"/>
            <ac:spMk id="35" creationId="{B2011806-8A41-4A9D-8984-0972B05E7B95}"/>
          </ac:spMkLst>
        </pc:spChg>
        <pc:spChg chg="mod">
          <ac:chgData name="Stephen Desilets" userId="2df8f4c56c849a7f" providerId="LiveId" clId="{B48F43DB-3888-4FF6-B9C2-531E0ECC3ED3}" dt="2023-08-10T23:00:02.522" v="3383" actId="1035"/>
          <ac:spMkLst>
            <pc:docMk/>
            <pc:sldMk cId="1842220797" sldId="286"/>
            <ac:spMk id="37" creationId="{27842B30-86E4-423A-B835-6F2C94027309}"/>
          </ac:spMkLst>
        </pc:spChg>
        <pc:spChg chg="mod topLvl">
          <ac:chgData name="Stephen Desilets" userId="2df8f4c56c849a7f" providerId="LiveId" clId="{B48F43DB-3888-4FF6-B9C2-531E0ECC3ED3}" dt="2023-08-10T23:11:18.558" v="3402" actId="6549"/>
          <ac:spMkLst>
            <pc:docMk/>
            <pc:sldMk cId="1842220797" sldId="286"/>
            <ac:spMk id="40" creationId="{E7E38978-AA09-4D19-874D-7AEE3108439A}"/>
          </ac:spMkLst>
        </pc:spChg>
        <pc:spChg chg="del">
          <ac:chgData name="Stephen Desilets" userId="2df8f4c56c849a7f" providerId="LiveId" clId="{B48F43DB-3888-4FF6-B9C2-531E0ECC3ED3}" dt="2023-08-10T22:40:00.456" v="1756" actId="478"/>
          <ac:spMkLst>
            <pc:docMk/>
            <pc:sldMk cId="1842220797" sldId="286"/>
            <ac:spMk id="42" creationId="{83754682-D29C-47F5-90CA-A90F2807725E}"/>
          </ac:spMkLst>
        </pc:spChg>
        <pc:spChg chg="del">
          <ac:chgData name="Stephen Desilets" userId="2df8f4c56c849a7f" providerId="LiveId" clId="{B48F43DB-3888-4FF6-B9C2-531E0ECC3ED3}" dt="2023-08-10T22:40:00.456" v="1756" actId="478"/>
          <ac:spMkLst>
            <pc:docMk/>
            <pc:sldMk cId="1842220797" sldId="286"/>
            <ac:spMk id="45" creationId="{DCD349C4-DBD9-4E81-B737-6CBD49444F97}"/>
          </ac:spMkLst>
        </pc:spChg>
        <pc:grpChg chg="add del mod">
          <ac:chgData name="Stephen Desilets" userId="2df8f4c56c849a7f" providerId="LiveId" clId="{B48F43DB-3888-4FF6-B9C2-531E0ECC3ED3}" dt="2023-08-10T22:42:57.521" v="1911" actId="478"/>
          <ac:grpSpMkLst>
            <pc:docMk/>
            <pc:sldMk cId="1842220797" sldId="286"/>
            <ac:grpSpMk id="5" creationId="{DDC6E017-A98C-8BF9-C352-A06D940F5CB0}"/>
          </ac:grpSpMkLst>
        </pc:grpChg>
        <pc:grpChg chg="add del mod">
          <ac:chgData name="Stephen Desilets" userId="2df8f4c56c849a7f" providerId="LiveId" clId="{B48F43DB-3888-4FF6-B9C2-531E0ECC3ED3}" dt="2023-08-10T22:43:00.234" v="1912" actId="478"/>
          <ac:grpSpMkLst>
            <pc:docMk/>
            <pc:sldMk cId="1842220797" sldId="286"/>
            <ac:grpSpMk id="6" creationId="{5791126E-1B11-7E9B-EA6C-317C5A771729}"/>
          </ac:grpSpMkLst>
        </pc:grpChg>
        <pc:grpChg chg="add del mod">
          <ac:chgData name="Stephen Desilets" userId="2df8f4c56c849a7f" providerId="LiveId" clId="{B48F43DB-3888-4FF6-B9C2-531E0ECC3ED3}" dt="2023-08-10T22:43:02.912" v="1913" actId="478"/>
          <ac:grpSpMkLst>
            <pc:docMk/>
            <pc:sldMk cId="1842220797" sldId="286"/>
            <ac:grpSpMk id="7" creationId="{6BF93805-461A-E2BA-3247-3E7637ED3A3B}"/>
          </ac:grpSpMkLst>
        </pc:grpChg>
        <pc:grpChg chg="del">
          <ac:chgData name="Stephen Desilets" userId="2df8f4c56c849a7f" providerId="LiveId" clId="{B48F43DB-3888-4FF6-B9C2-531E0ECC3ED3}" dt="2023-08-10T22:42:54.026" v="1910" actId="478"/>
          <ac:grpSpMkLst>
            <pc:docMk/>
            <pc:sldMk cId="1842220797" sldId="286"/>
            <ac:grpSpMk id="11" creationId="{E364E4F4-922A-4855-A1D4-32D8E09A1A89}"/>
          </ac:grpSpMkLst>
        </pc:grpChg>
        <pc:picChg chg="del topLvl">
          <ac:chgData name="Stephen Desilets" userId="2df8f4c56c849a7f" providerId="LiveId" clId="{B48F43DB-3888-4FF6-B9C2-531E0ECC3ED3}" dt="2023-08-10T22:42:54.026" v="1910" actId="478"/>
          <ac:picMkLst>
            <pc:docMk/>
            <pc:sldMk cId="1842220797" sldId="286"/>
            <ac:picMk id="8" creationId="{DEC55910-1561-4930-969E-1B023D5E76A1}"/>
          </ac:picMkLst>
        </pc:picChg>
        <pc:picChg chg="add mod">
          <ac:chgData name="Stephen Desilets" userId="2df8f4c56c849a7f" providerId="LiveId" clId="{B48F43DB-3888-4FF6-B9C2-531E0ECC3ED3}" dt="2023-08-10T23:09:14.711" v="3393" actId="1076"/>
          <ac:picMkLst>
            <pc:docMk/>
            <pc:sldMk cId="1842220797" sldId="286"/>
            <ac:picMk id="12" creationId="{D682E61F-47B3-5166-B3B0-8C277EFBA631}"/>
          </ac:picMkLst>
        </pc:picChg>
        <pc:picChg chg="add mod">
          <ac:chgData name="Stephen Desilets" userId="2df8f4c56c849a7f" providerId="LiveId" clId="{B48F43DB-3888-4FF6-B9C2-531E0ECC3ED3}" dt="2023-08-10T23:09:49.880" v="3396" actId="1076"/>
          <ac:picMkLst>
            <pc:docMk/>
            <pc:sldMk cId="1842220797" sldId="286"/>
            <ac:picMk id="15" creationId="{47A31CF4-87ED-A45D-F0AC-B5E34E6A8F4B}"/>
          </ac:picMkLst>
        </pc:picChg>
        <pc:picChg chg="add mod">
          <ac:chgData name="Stephen Desilets" userId="2df8f4c56c849a7f" providerId="LiveId" clId="{B48F43DB-3888-4FF6-B9C2-531E0ECC3ED3}" dt="2023-08-10T23:10:25.036" v="3400" actId="1076"/>
          <ac:picMkLst>
            <pc:docMk/>
            <pc:sldMk cId="1842220797" sldId="286"/>
            <ac:picMk id="17" creationId="{C42AA8A0-9776-FE7C-5950-A134A6F54E5A}"/>
          </ac:picMkLst>
        </pc:picChg>
        <pc:picChg chg="del mod topLvl">
          <ac:chgData name="Stephen Desilets" userId="2df8f4c56c849a7f" providerId="LiveId" clId="{B48F43DB-3888-4FF6-B9C2-531E0ECC3ED3}" dt="2023-08-10T22:42:57.521" v="1911" actId="478"/>
          <ac:picMkLst>
            <pc:docMk/>
            <pc:sldMk cId="1842220797" sldId="286"/>
            <ac:picMk id="19" creationId="{D9D1F81A-8DE5-4B8B-843C-9689FF8A25F9}"/>
          </ac:picMkLst>
        </pc:picChg>
        <pc:picChg chg="add mod">
          <ac:chgData name="Stephen Desilets" userId="2df8f4c56c849a7f" providerId="LiveId" clId="{B48F43DB-3888-4FF6-B9C2-531E0ECC3ED3}" dt="2023-08-10T23:11:27.011" v="3404" actId="1076"/>
          <ac:picMkLst>
            <pc:docMk/>
            <pc:sldMk cId="1842220797" sldId="286"/>
            <ac:picMk id="20" creationId="{E97BDCB6-C449-EC4B-3498-8756239F5DD1}"/>
          </ac:picMkLst>
        </pc:picChg>
        <pc:picChg chg="del mod topLvl">
          <ac:chgData name="Stephen Desilets" userId="2df8f4c56c849a7f" providerId="LiveId" clId="{B48F43DB-3888-4FF6-B9C2-531E0ECC3ED3}" dt="2023-08-10T22:43:00.234" v="1912" actId="478"/>
          <ac:picMkLst>
            <pc:docMk/>
            <pc:sldMk cId="1842220797" sldId="286"/>
            <ac:picMk id="47" creationId="{E9DF0B30-8B84-4E63-8E83-4737D6D44135}"/>
          </ac:picMkLst>
        </pc:picChg>
        <pc:picChg chg="del">
          <ac:chgData name="Stephen Desilets" userId="2df8f4c56c849a7f" providerId="LiveId" clId="{B48F43DB-3888-4FF6-B9C2-531E0ECC3ED3}" dt="2023-08-10T22:40:00.456" v="1756" actId="478"/>
          <ac:picMkLst>
            <pc:docMk/>
            <pc:sldMk cId="1842220797" sldId="286"/>
            <ac:picMk id="49" creationId="{52589B52-0F15-4CEE-A1E5-009CE3E44283}"/>
          </ac:picMkLst>
        </pc:picChg>
        <pc:picChg chg="del mod topLvl">
          <ac:chgData name="Stephen Desilets" userId="2df8f4c56c849a7f" providerId="LiveId" clId="{B48F43DB-3888-4FF6-B9C2-531E0ECC3ED3}" dt="2023-08-10T22:43:02.912" v="1913" actId="478"/>
          <ac:picMkLst>
            <pc:docMk/>
            <pc:sldMk cId="1842220797" sldId="286"/>
            <ac:picMk id="51" creationId="{470DAF21-E6E3-4F94-9F82-93614FFD29E4}"/>
          </ac:picMkLst>
        </pc:picChg>
        <pc:cxnChg chg="mod">
          <ac:chgData name="Stephen Desilets" userId="2df8f4c56c849a7f" providerId="LiveId" clId="{B48F43DB-3888-4FF6-B9C2-531E0ECC3ED3}" dt="2023-08-10T23:00:02.522" v="3383" actId="1035"/>
          <ac:cxnSpMkLst>
            <pc:docMk/>
            <pc:sldMk cId="1842220797" sldId="286"/>
            <ac:cxnSpMk id="14" creationId="{AAB9D7AD-138C-4779-81AD-FE54EFA2A65D}"/>
          </ac:cxnSpMkLst>
        </pc:cxnChg>
        <pc:cxnChg chg="mod">
          <ac:chgData name="Stephen Desilets" userId="2df8f4c56c849a7f" providerId="LiveId" clId="{B48F43DB-3888-4FF6-B9C2-531E0ECC3ED3}" dt="2023-08-10T23:00:02.522" v="3383" actId="1035"/>
          <ac:cxnSpMkLst>
            <pc:docMk/>
            <pc:sldMk cId="1842220797" sldId="286"/>
            <ac:cxnSpMk id="31" creationId="{7C93379E-B987-4E87-8B3C-E2F106B7819C}"/>
          </ac:cxnSpMkLst>
        </pc:cxnChg>
        <pc:cxnChg chg="mod">
          <ac:chgData name="Stephen Desilets" userId="2df8f4c56c849a7f" providerId="LiveId" clId="{B48F43DB-3888-4FF6-B9C2-531E0ECC3ED3}" dt="2023-08-10T23:00:02.522" v="3383" actId="1035"/>
          <ac:cxnSpMkLst>
            <pc:docMk/>
            <pc:sldMk cId="1842220797" sldId="286"/>
            <ac:cxnSpMk id="36" creationId="{3909E341-6C1E-4505-8871-D4D45122461A}"/>
          </ac:cxnSpMkLst>
        </pc:cxnChg>
        <pc:cxnChg chg="mod">
          <ac:chgData name="Stephen Desilets" userId="2df8f4c56c849a7f" providerId="LiveId" clId="{B48F43DB-3888-4FF6-B9C2-531E0ECC3ED3}" dt="2023-08-10T23:00:02.522" v="3383" actId="1035"/>
          <ac:cxnSpMkLst>
            <pc:docMk/>
            <pc:sldMk cId="1842220797" sldId="286"/>
            <ac:cxnSpMk id="41" creationId="{33CDA44B-4BB5-408B-BB87-BD7DD1968D33}"/>
          </ac:cxnSpMkLst>
        </pc:cxnChg>
        <pc:cxnChg chg="del">
          <ac:chgData name="Stephen Desilets" userId="2df8f4c56c849a7f" providerId="LiveId" clId="{B48F43DB-3888-4FF6-B9C2-531E0ECC3ED3}" dt="2023-08-10T22:40:00.456" v="1756" actId="478"/>
          <ac:cxnSpMkLst>
            <pc:docMk/>
            <pc:sldMk cId="1842220797" sldId="286"/>
            <ac:cxnSpMk id="46" creationId="{7B80A1C5-E009-4993-9B9C-433ACECEBE12}"/>
          </ac:cxnSpMkLst>
        </pc:cxnChg>
      </pc:sldChg>
      <pc:sldChg chg="delSp modSp add mod">
        <pc:chgData name="Stephen Desilets" userId="2df8f4c56c849a7f" providerId="LiveId" clId="{B48F43DB-3888-4FF6-B9C2-531E0ECC3ED3}" dt="2023-08-10T23:28:10.321" v="6191" actId="20577"/>
        <pc:sldMkLst>
          <pc:docMk/>
          <pc:sldMk cId="411543301" sldId="287"/>
        </pc:sldMkLst>
        <pc:spChg chg="mod">
          <ac:chgData name="Stephen Desilets" userId="2df8f4c56c849a7f" providerId="LiveId" clId="{B48F43DB-3888-4FF6-B9C2-531E0ECC3ED3}" dt="2023-08-10T23:14:45.823" v="3998" actId="1036"/>
          <ac:spMkLst>
            <pc:docMk/>
            <pc:sldMk cId="411543301" sldId="287"/>
            <ac:spMk id="2" creationId="{E7118F77-62AD-4E7D-B593-3E5FE91F67FE}"/>
          </ac:spMkLst>
        </pc:spChg>
        <pc:spChg chg="mod">
          <ac:chgData name="Stephen Desilets" userId="2df8f4c56c849a7f" providerId="LiveId" clId="{B48F43DB-3888-4FF6-B9C2-531E0ECC3ED3}" dt="2023-08-10T23:14:45.823" v="3998" actId="1036"/>
          <ac:spMkLst>
            <pc:docMk/>
            <pc:sldMk cId="411543301" sldId="287"/>
            <ac:spMk id="3" creationId="{6C09D7B2-4D6E-46DC-BBD1-20E8ABAC9DF1}"/>
          </ac:spMkLst>
        </pc:spChg>
        <pc:spChg chg="del">
          <ac:chgData name="Stephen Desilets" userId="2df8f4c56c849a7f" providerId="LiveId" clId="{B48F43DB-3888-4FF6-B9C2-531E0ECC3ED3}" dt="2023-08-10T23:11:44.968" v="3405" actId="478"/>
          <ac:spMkLst>
            <pc:docMk/>
            <pc:sldMk cId="411543301" sldId="287"/>
            <ac:spMk id="4" creationId="{223767F1-76CC-4CAB-945B-5271F800D576}"/>
          </ac:spMkLst>
        </pc:spChg>
        <pc:spChg chg="mod">
          <ac:chgData name="Stephen Desilets" userId="2df8f4c56c849a7f" providerId="LiveId" clId="{B48F43DB-3888-4FF6-B9C2-531E0ECC3ED3}" dt="2023-08-10T23:22:09.098" v="4934" actId="1035"/>
          <ac:spMkLst>
            <pc:docMk/>
            <pc:sldMk cId="411543301" sldId="287"/>
            <ac:spMk id="5" creationId="{39374E01-91C6-460E-A8F3-F5E03F7310E3}"/>
          </ac:spMkLst>
        </pc:spChg>
        <pc:spChg chg="mod">
          <ac:chgData name="Stephen Desilets" userId="2df8f4c56c849a7f" providerId="LiveId" clId="{B48F43DB-3888-4FF6-B9C2-531E0ECC3ED3}" dt="2023-08-10T23:22:09.098" v="4934" actId="1035"/>
          <ac:spMkLst>
            <pc:docMk/>
            <pc:sldMk cId="411543301" sldId="287"/>
            <ac:spMk id="6" creationId="{48E4F328-B867-496F-B138-C3545226FC8C}"/>
          </ac:spMkLst>
        </pc:spChg>
        <pc:spChg chg="mod">
          <ac:chgData name="Stephen Desilets" userId="2df8f4c56c849a7f" providerId="LiveId" clId="{B48F43DB-3888-4FF6-B9C2-531E0ECC3ED3}" dt="2023-08-10T23:22:53.890" v="4944" actId="20577"/>
          <ac:spMkLst>
            <pc:docMk/>
            <pc:sldMk cId="411543301" sldId="287"/>
            <ac:spMk id="30" creationId="{3CE8D572-3272-4141-A91C-8A75DB4D3205}"/>
          </ac:spMkLst>
        </pc:spChg>
        <pc:spChg chg="mod">
          <ac:chgData name="Stephen Desilets" userId="2df8f4c56c849a7f" providerId="LiveId" clId="{B48F43DB-3888-4FF6-B9C2-531E0ECC3ED3}" dt="2023-08-10T23:28:10.321" v="6191" actId="20577"/>
          <ac:spMkLst>
            <pc:docMk/>
            <pc:sldMk cId="411543301" sldId="287"/>
            <ac:spMk id="33" creationId="{12725E3F-B072-4C8A-91D1-4F61D2F8034D}"/>
          </ac:spMkLst>
        </pc:spChg>
        <pc:spChg chg="mod">
          <ac:chgData name="Stephen Desilets" userId="2df8f4c56c849a7f" providerId="LiveId" clId="{B48F43DB-3888-4FF6-B9C2-531E0ECC3ED3}" dt="2023-08-10T23:22:09.098" v="4934" actId="1035"/>
          <ac:spMkLst>
            <pc:docMk/>
            <pc:sldMk cId="411543301" sldId="287"/>
            <ac:spMk id="38" creationId="{C09561B5-9905-4362-BD82-F85DE98FF35C}"/>
          </ac:spMkLst>
        </pc:spChg>
        <pc:spChg chg="mod">
          <ac:chgData name="Stephen Desilets" userId="2df8f4c56c849a7f" providerId="LiveId" clId="{B48F43DB-3888-4FF6-B9C2-531E0ECC3ED3}" dt="2023-08-10T23:22:09.098" v="4934" actId="1035"/>
          <ac:spMkLst>
            <pc:docMk/>
            <pc:sldMk cId="411543301" sldId="287"/>
            <ac:spMk id="39" creationId="{FABFD72B-7E94-4088-9E68-9DB5CD9F0BBD}"/>
          </ac:spMkLst>
        </pc:spChg>
        <pc:spChg chg="mod">
          <ac:chgData name="Stephen Desilets" userId="2df8f4c56c849a7f" providerId="LiveId" clId="{B48F43DB-3888-4FF6-B9C2-531E0ECC3ED3}" dt="2023-08-10T23:25:55.105" v="5639" actId="20577"/>
          <ac:spMkLst>
            <pc:docMk/>
            <pc:sldMk cId="411543301" sldId="287"/>
            <ac:spMk id="43" creationId="{45CB906B-8ECC-49AF-882F-4FB096DE90E5}"/>
          </ac:spMkLst>
        </pc:spChg>
        <pc:spChg chg="mod">
          <ac:chgData name="Stephen Desilets" userId="2df8f4c56c849a7f" providerId="LiveId" clId="{B48F43DB-3888-4FF6-B9C2-531E0ECC3ED3}" dt="2023-08-10T23:22:09.098" v="4934" actId="1035"/>
          <ac:spMkLst>
            <pc:docMk/>
            <pc:sldMk cId="411543301" sldId="287"/>
            <ac:spMk id="48" creationId="{987C01FC-6688-4F27-8033-D273AC4176D2}"/>
          </ac:spMkLst>
        </pc:spChg>
        <pc:spChg chg="mod">
          <ac:chgData name="Stephen Desilets" userId="2df8f4c56c849a7f" providerId="LiveId" clId="{B48F43DB-3888-4FF6-B9C2-531E0ECC3ED3}" dt="2023-08-10T23:22:09.098" v="4934" actId="1035"/>
          <ac:spMkLst>
            <pc:docMk/>
            <pc:sldMk cId="411543301" sldId="287"/>
            <ac:spMk id="50" creationId="{BF20D1F0-8908-4C5D-9437-A1640F535F60}"/>
          </ac:spMkLst>
        </pc:spChg>
        <pc:cxnChg chg="mod">
          <ac:chgData name="Stephen Desilets" userId="2df8f4c56c849a7f" providerId="LiveId" clId="{B48F43DB-3888-4FF6-B9C2-531E0ECC3ED3}" dt="2023-08-10T23:22:09.098" v="4934" actId="1035"/>
          <ac:cxnSpMkLst>
            <pc:docMk/>
            <pc:sldMk cId="411543301" sldId="287"/>
            <ac:cxnSpMk id="14" creationId="{AAB9D7AD-138C-4779-81AD-FE54EFA2A65D}"/>
          </ac:cxnSpMkLst>
        </pc:cxnChg>
        <pc:cxnChg chg="mod">
          <ac:chgData name="Stephen Desilets" userId="2df8f4c56c849a7f" providerId="LiveId" clId="{B48F43DB-3888-4FF6-B9C2-531E0ECC3ED3}" dt="2023-08-10T23:22:09.098" v="4934" actId="1035"/>
          <ac:cxnSpMkLst>
            <pc:docMk/>
            <pc:sldMk cId="411543301" sldId="287"/>
            <ac:cxnSpMk id="34" creationId="{79C79F1C-A8D6-491F-8F29-EB8E3D107670}"/>
          </ac:cxnSpMkLst>
        </pc:cxnChg>
        <pc:cxnChg chg="mod">
          <ac:chgData name="Stephen Desilets" userId="2df8f4c56c849a7f" providerId="LiveId" clId="{B48F43DB-3888-4FF6-B9C2-531E0ECC3ED3}" dt="2023-08-10T23:22:09.098" v="4934" actId="1035"/>
          <ac:cxnSpMkLst>
            <pc:docMk/>
            <pc:sldMk cId="411543301" sldId="287"/>
            <ac:cxnSpMk id="44" creationId="{6065E688-B500-4F12-AE2E-268D4FDFF067}"/>
          </ac:cxnSpMkLst>
        </pc:cxnChg>
      </pc:sldChg>
      <pc:sldChg chg="delSp modSp add del mod">
        <pc:chgData name="Stephen Desilets" userId="2df8f4c56c849a7f" providerId="LiveId" clId="{B48F43DB-3888-4FF6-B9C2-531E0ECC3ED3}" dt="2023-08-11T04:15:10.281" v="11176" actId="47"/>
        <pc:sldMkLst>
          <pc:docMk/>
          <pc:sldMk cId="3051057921" sldId="288"/>
        </pc:sldMkLst>
        <pc:spChg chg="mod">
          <ac:chgData name="Stephen Desilets" userId="2df8f4c56c849a7f" providerId="LiveId" clId="{B48F43DB-3888-4FF6-B9C2-531E0ECC3ED3}" dt="2023-08-11T02:41:16.539" v="9635" actId="20577"/>
          <ac:spMkLst>
            <pc:docMk/>
            <pc:sldMk cId="3051057921" sldId="288"/>
            <ac:spMk id="2" creationId="{E7118F77-62AD-4E7D-B593-3E5FE91F67FE}"/>
          </ac:spMkLst>
        </pc:spChg>
        <pc:spChg chg="mod">
          <ac:chgData name="Stephen Desilets" userId="2df8f4c56c849a7f" providerId="LiveId" clId="{B48F43DB-3888-4FF6-B9C2-531E0ECC3ED3}" dt="2023-08-11T04:14:55.038" v="11173" actId="20577"/>
          <ac:spMkLst>
            <pc:docMk/>
            <pc:sldMk cId="3051057921" sldId="288"/>
            <ac:spMk id="3" creationId="{6C09D7B2-4D6E-46DC-BBD1-20E8ABAC9DF1}"/>
          </ac:spMkLst>
        </pc:spChg>
        <pc:spChg chg="del">
          <ac:chgData name="Stephen Desilets" userId="2df8f4c56c849a7f" providerId="LiveId" clId="{B48F43DB-3888-4FF6-B9C2-531E0ECC3ED3}" dt="2023-08-11T02:41:24.449" v="9636" actId="478"/>
          <ac:spMkLst>
            <pc:docMk/>
            <pc:sldMk cId="3051057921" sldId="288"/>
            <ac:spMk id="4" creationId="{223767F1-76CC-4CAB-945B-5271F800D576}"/>
          </ac:spMkLst>
        </pc:spChg>
      </pc:sldChg>
      <pc:sldChg chg="delSp modSp add mod">
        <pc:chgData name="Stephen Desilets" userId="2df8f4c56c849a7f" providerId="LiveId" clId="{B48F43DB-3888-4FF6-B9C2-531E0ECC3ED3}" dt="2023-08-11T06:11:15.831" v="14877" actId="20577"/>
        <pc:sldMkLst>
          <pc:docMk/>
          <pc:sldMk cId="3857785275" sldId="288"/>
        </pc:sldMkLst>
        <pc:spChg chg="mod">
          <ac:chgData name="Stephen Desilets" userId="2df8f4c56c849a7f" providerId="LiveId" clId="{B48F43DB-3888-4FF6-B9C2-531E0ECC3ED3}" dt="2023-08-11T04:41:48.760" v="12397" actId="20577"/>
          <ac:spMkLst>
            <pc:docMk/>
            <pc:sldMk cId="3857785275" sldId="288"/>
            <ac:spMk id="2" creationId="{E7118F77-62AD-4E7D-B593-3E5FE91F67FE}"/>
          </ac:spMkLst>
        </pc:spChg>
        <pc:spChg chg="mod">
          <ac:chgData name="Stephen Desilets" userId="2df8f4c56c849a7f" providerId="LiveId" clId="{B48F43DB-3888-4FF6-B9C2-531E0ECC3ED3}" dt="2023-08-11T04:44:47.656" v="12932" actId="20577"/>
          <ac:spMkLst>
            <pc:docMk/>
            <pc:sldMk cId="3857785275" sldId="288"/>
            <ac:spMk id="3" creationId="{6C09D7B2-4D6E-46DC-BBD1-20E8ABAC9DF1}"/>
          </ac:spMkLst>
        </pc:spChg>
        <pc:spChg chg="del">
          <ac:chgData name="Stephen Desilets" userId="2df8f4c56c849a7f" providerId="LiveId" clId="{B48F43DB-3888-4FF6-B9C2-531E0ECC3ED3}" dt="2023-08-11T04:42:02.062" v="12450" actId="478"/>
          <ac:spMkLst>
            <pc:docMk/>
            <pc:sldMk cId="3857785275" sldId="288"/>
            <ac:spMk id="4" creationId="{223767F1-76CC-4CAB-945B-5271F800D576}"/>
          </ac:spMkLst>
        </pc:spChg>
        <pc:spChg chg="mod">
          <ac:chgData name="Stephen Desilets" userId="2df8f4c56c849a7f" providerId="LiveId" clId="{B48F43DB-3888-4FF6-B9C2-531E0ECC3ED3}" dt="2023-08-11T05:52:24.392" v="14060" actId="14100"/>
          <ac:spMkLst>
            <pc:docMk/>
            <pc:sldMk cId="3857785275" sldId="288"/>
            <ac:spMk id="5" creationId="{39374E01-91C6-460E-A8F3-F5E03F7310E3}"/>
          </ac:spMkLst>
        </pc:spChg>
        <pc:spChg chg="mod">
          <ac:chgData name="Stephen Desilets" userId="2df8f4c56c849a7f" providerId="LiveId" clId="{B48F43DB-3888-4FF6-B9C2-531E0ECC3ED3}" dt="2023-08-11T06:11:15.831" v="14877" actId="20577"/>
          <ac:spMkLst>
            <pc:docMk/>
            <pc:sldMk cId="3857785275" sldId="288"/>
            <ac:spMk id="30" creationId="{3CE8D572-3272-4141-A91C-8A75DB4D3205}"/>
          </ac:spMkLst>
        </pc:spChg>
        <pc:cxnChg chg="mod">
          <ac:chgData name="Stephen Desilets" userId="2df8f4c56c849a7f" providerId="LiveId" clId="{B48F43DB-3888-4FF6-B9C2-531E0ECC3ED3}" dt="2023-08-11T05:52:24.392" v="14060" actId="14100"/>
          <ac:cxnSpMkLst>
            <pc:docMk/>
            <pc:sldMk cId="3857785275" sldId="288"/>
            <ac:cxnSpMk id="14" creationId="{AAB9D7AD-138C-4779-81AD-FE54EFA2A65D}"/>
          </ac:cxnSpMkLst>
        </pc:cxnChg>
        <pc:cxnChg chg="mod">
          <ac:chgData name="Stephen Desilets" userId="2df8f4c56c849a7f" providerId="LiveId" clId="{B48F43DB-3888-4FF6-B9C2-531E0ECC3ED3}" dt="2023-08-11T05:52:24.392" v="14060" actId="14100"/>
          <ac:cxnSpMkLst>
            <pc:docMk/>
            <pc:sldMk cId="3857785275" sldId="288"/>
            <ac:cxnSpMk id="17" creationId="{99B0CD44-F5F5-413C-A60B-28E022267EF7}"/>
          </ac:cxnSpMkLst>
        </pc:cxnChg>
      </pc:sldChg>
      <pc:sldChg chg="addSp modSp add mod">
        <pc:chgData name="Stephen Desilets" userId="2df8f4c56c849a7f" providerId="LiveId" clId="{B48F43DB-3888-4FF6-B9C2-531E0ECC3ED3}" dt="2023-08-11T05:04:04.822" v="13040" actId="20577"/>
        <pc:sldMkLst>
          <pc:docMk/>
          <pc:sldMk cId="4028187422" sldId="289"/>
        </pc:sldMkLst>
        <pc:spChg chg="mod">
          <ac:chgData name="Stephen Desilets" userId="2df8f4c56c849a7f" providerId="LiveId" clId="{B48F43DB-3888-4FF6-B9C2-531E0ECC3ED3}" dt="2023-08-11T04:15:50.670" v="11212" actId="1036"/>
          <ac:spMkLst>
            <pc:docMk/>
            <pc:sldMk cId="4028187422" sldId="289"/>
            <ac:spMk id="2" creationId="{E7118F77-62AD-4E7D-B593-3E5FE91F67FE}"/>
          </ac:spMkLst>
        </pc:spChg>
        <pc:spChg chg="mod">
          <ac:chgData name="Stephen Desilets" userId="2df8f4c56c849a7f" providerId="LiveId" clId="{B48F43DB-3888-4FF6-B9C2-531E0ECC3ED3}" dt="2023-08-11T04:36:56.785" v="12376" actId="20577"/>
          <ac:spMkLst>
            <pc:docMk/>
            <pc:sldMk cId="4028187422" sldId="289"/>
            <ac:spMk id="3" creationId="{6C09D7B2-4D6E-46DC-BBD1-20E8ABAC9DF1}"/>
          </ac:spMkLst>
        </pc:spChg>
        <pc:spChg chg="add mod">
          <ac:chgData name="Stephen Desilets" userId="2df8f4c56c849a7f" providerId="LiveId" clId="{B48F43DB-3888-4FF6-B9C2-531E0ECC3ED3}" dt="2023-08-11T04:35:58.014" v="12227" actId="20577"/>
          <ac:spMkLst>
            <pc:docMk/>
            <pc:sldMk cId="4028187422" sldId="289"/>
            <ac:spMk id="4" creationId="{4483081F-12D2-808C-56AE-0E9CFF3ABC9D}"/>
          </ac:spMkLst>
        </pc:spChg>
        <pc:spChg chg="add mod">
          <ac:chgData name="Stephen Desilets" userId="2df8f4c56c849a7f" providerId="LiveId" clId="{B48F43DB-3888-4FF6-B9C2-531E0ECC3ED3}" dt="2023-08-11T04:36:03.599" v="12228" actId="1076"/>
          <ac:spMkLst>
            <pc:docMk/>
            <pc:sldMk cId="4028187422" sldId="289"/>
            <ac:spMk id="6" creationId="{59422F56-1F03-8115-ABF5-CE18233E3EC3}"/>
          </ac:spMkLst>
        </pc:spChg>
        <pc:spChg chg="add mod">
          <ac:chgData name="Stephen Desilets" userId="2df8f4c56c849a7f" providerId="LiveId" clId="{B48F43DB-3888-4FF6-B9C2-531E0ECC3ED3}" dt="2023-08-11T05:04:04.822" v="13040" actId="20577"/>
          <ac:spMkLst>
            <pc:docMk/>
            <pc:sldMk cId="4028187422" sldId="289"/>
            <ac:spMk id="7" creationId="{0052C180-0692-F87B-5D1D-B5072889DDEC}"/>
          </ac:spMkLst>
        </pc:spChg>
        <pc:graphicFrameChg chg="mod modGraphic">
          <ac:chgData name="Stephen Desilets" userId="2df8f4c56c849a7f" providerId="LiveId" clId="{B48F43DB-3888-4FF6-B9C2-531E0ECC3ED3}" dt="2023-08-11T04:32:20.094" v="11920" actId="20577"/>
          <ac:graphicFrameMkLst>
            <pc:docMk/>
            <pc:sldMk cId="4028187422" sldId="289"/>
            <ac:graphicFrameMk id="5" creationId="{58339B33-08A1-4BED-BC82-F3BF22C3D31C}"/>
          </ac:graphicFrameMkLst>
        </pc:graphicFrameChg>
      </pc:sldChg>
      <pc:sldChg chg="addSp delSp modSp add mod">
        <pc:chgData name="Stephen Desilets" userId="2df8f4c56c849a7f" providerId="LiveId" clId="{B48F43DB-3888-4FF6-B9C2-531E0ECC3ED3}" dt="2023-08-11T07:25:02.359" v="18965" actId="2711"/>
        <pc:sldMkLst>
          <pc:docMk/>
          <pc:sldMk cId="4183822383" sldId="295"/>
        </pc:sldMkLst>
        <pc:spChg chg="mod">
          <ac:chgData name="Stephen Desilets" userId="2df8f4c56c849a7f" providerId="LiveId" clId="{B48F43DB-3888-4FF6-B9C2-531E0ECC3ED3}" dt="2023-08-11T07:18:22.264" v="18617" actId="1037"/>
          <ac:spMkLst>
            <pc:docMk/>
            <pc:sldMk cId="4183822383" sldId="295"/>
            <ac:spMk id="2" creationId="{E7118F77-62AD-4E7D-B593-3E5FE91F67FE}"/>
          </ac:spMkLst>
        </pc:spChg>
        <pc:spChg chg="mod">
          <ac:chgData name="Stephen Desilets" userId="2df8f4c56c849a7f" providerId="LiveId" clId="{B48F43DB-3888-4FF6-B9C2-531E0ECC3ED3}" dt="2023-08-11T07:25:02.359" v="18965" actId="2711"/>
          <ac:spMkLst>
            <pc:docMk/>
            <pc:sldMk cId="4183822383" sldId="295"/>
            <ac:spMk id="3" creationId="{6C09D7B2-4D6E-46DC-BBD1-20E8ABAC9DF1}"/>
          </ac:spMkLst>
        </pc:spChg>
        <pc:spChg chg="mod">
          <ac:chgData name="Stephen Desilets" userId="2df8f4c56c849a7f" providerId="LiveId" clId="{B48F43DB-3888-4FF6-B9C2-531E0ECC3ED3}" dt="2023-08-11T07:18:22.264" v="18617" actId="1037"/>
          <ac:spMkLst>
            <pc:docMk/>
            <pc:sldMk cId="4183822383" sldId="295"/>
            <ac:spMk id="5" creationId="{50BA2DB9-C425-9C22-B067-D3B15E9EAA4B}"/>
          </ac:spMkLst>
        </pc:spChg>
        <pc:spChg chg="mod">
          <ac:chgData name="Stephen Desilets" userId="2df8f4c56c849a7f" providerId="LiveId" clId="{B48F43DB-3888-4FF6-B9C2-531E0ECC3ED3}" dt="2023-08-11T07:18:22.264" v="18617" actId="1037"/>
          <ac:spMkLst>
            <pc:docMk/>
            <pc:sldMk cId="4183822383" sldId="295"/>
            <ac:spMk id="6" creationId="{F74A1316-49DE-3B47-942A-3A936BE42D6C}"/>
          </ac:spMkLst>
        </pc:spChg>
        <pc:spChg chg="del mod">
          <ac:chgData name="Stephen Desilets" userId="2df8f4c56c849a7f" providerId="LiveId" clId="{B48F43DB-3888-4FF6-B9C2-531E0ECC3ED3}" dt="2023-08-11T06:47:55.816" v="16651" actId="478"/>
          <ac:spMkLst>
            <pc:docMk/>
            <pc:sldMk cId="4183822383" sldId="295"/>
            <ac:spMk id="7" creationId="{5F8E4926-5564-62B8-93DC-CB69674C0E06}"/>
          </ac:spMkLst>
        </pc:spChg>
        <pc:spChg chg="mod">
          <ac:chgData name="Stephen Desilets" userId="2df8f4c56c849a7f" providerId="LiveId" clId="{B48F43DB-3888-4FF6-B9C2-531E0ECC3ED3}" dt="2023-08-11T07:18:22.264" v="18617" actId="1037"/>
          <ac:spMkLst>
            <pc:docMk/>
            <pc:sldMk cId="4183822383" sldId="295"/>
            <ac:spMk id="8" creationId="{2687C146-F8B7-F301-C705-23AACFB5B623}"/>
          </ac:spMkLst>
        </pc:spChg>
        <pc:spChg chg="mod">
          <ac:chgData name="Stephen Desilets" userId="2df8f4c56c849a7f" providerId="LiveId" clId="{B48F43DB-3888-4FF6-B9C2-531E0ECC3ED3}" dt="2023-08-11T07:18:22.264" v="18617" actId="1037"/>
          <ac:spMkLst>
            <pc:docMk/>
            <pc:sldMk cId="4183822383" sldId="295"/>
            <ac:spMk id="9" creationId="{DEDE02BE-FE85-D443-AF37-4BE997D12D1B}"/>
          </ac:spMkLst>
        </pc:spChg>
        <pc:spChg chg="mod">
          <ac:chgData name="Stephen Desilets" userId="2df8f4c56c849a7f" providerId="LiveId" clId="{B48F43DB-3888-4FF6-B9C2-531E0ECC3ED3}" dt="2023-08-11T07:18:22.264" v="18617" actId="1037"/>
          <ac:spMkLst>
            <pc:docMk/>
            <pc:sldMk cId="4183822383" sldId="295"/>
            <ac:spMk id="10" creationId="{2A25AD2A-DA8A-44C7-97C1-AEBB97C0561D}"/>
          </ac:spMkLst>
        </pc:spChg>
        <pc:spChg chg="del mod">
          <ac:chgData name="Stephen Desilets" userId="2df8f4c56c849a7f" providerId="LiveId" clId="{B48F43DB-3888-4FF6-B9C2-531E0ECC3ED3}" dt="2023-08-11T06:47:55.816" v="16651" actId="478"/>
          <ac:spMkLst>
            <pc:docMk/>
            <pc:sldMk cId="4183822383" sldId="295"/>
            <ac:spMk id="12" creationId="{A2D51919-6598-E262-C4A7-05AEBA12B557}"/>
          </ac:spMkLst>
        </pc:spChg>
        <pc:spChg chg="del mod">
          <ac:chgData name="Stephen Desilets" userId="2df8f4c56c849a7f" providerId="LiveId" clId="{B48F43DB-3888-4FF6-B9C2-531E0ECC3ED3}" dt="2023-08-11T06:47:55.816" v="16651" actId="478"/>
          <ac:spMkLst>
            <pc:docMk/>
            <pc:sldMk cId="4183822383" sldId="295"/>
            <ac:spMk id="13" creationId="{3F26DC8E-B787-A633-124C-831EC3FB2EF5}"/>
          </ac:spMkLst>
        </pc:spChg>
        <pc:spChg chg="add mod">
          <ac:chgData name="Stephen Desilets" userId="2df8f4c56c849a7f" providerId="LiveId" clId="{B48F43DB-3888-4FF6-B9C2-531E0ECC3ED3}" dt="2023-08-11T07:18:22.264" v="18617" actId="1037"/>
          <ac:spMkLst>
            <pc:docMk/>
            <pc:sldMk cId="4183822383" sldId="295"/>
            <ac:spMk id="21" creationId="{EC129421-905E-E63F-10DF-D1F014FB0E07}"/>
          </ac:spMkLst>
        </pc:spChg>
        <pc:spChg chg="add mod">
          <ac:chgData name="Stephen Desilets" userId="2df8f4c56c849a7f" providerId="LiveId" clId="{B48F43DB-3888-4FF6-B9C2-531E0ECC3ED3}" dt="2023-08-11T07:18:22.264" v="18617" actId="1037"/>
          <ac:spMkLst>
            <pc:docMk/>
            <pc:sldMk cId="4183822383" sldId="295"/>
            <ac:spMk id="44" creationId="{777D7A8F-D4EB-9A06-B816-C4F0DC856BCF}"/>
          </ac:spMkLst>
        </pc:spChg>
        <pc:spChg chg="mod">
          <ac:chgData name="Stephen Desilets" userId="2df8f4c56c849a7f" providerId="LiveId" clId="{B48F43DB-3888-4FF6-B9C2-531E0ECC3ED3}" dt="2023-08-11T07:18:22.264" v="18617" actId="1037"/>
          <ac:spMkLst>
            <pc:docMk/>
            <pc:sldMk cId="4183822383" sldId="295"/>
            <ac:spMk id="64" creationId="{B22428DA-51C3-462B-97B4-B50B753C0D8B}"/>
          </ac:spMkLst>
        </pc:spChg>
        <pc:spChg chg="add mod">
          <ac:chgData name="Stephen Desilets" userId="2df8f4c56c849a7f" providerId="LiveId" clId="{B48F43DB-3888-4FF6-B9C2-531E0ECC3ED3}" dt="2023-08-11T07:18:22.264" v="18617" actId="1037"/>
          <ac:spMkLst>
            <pc:docMk/>
            <pc:sldMk cId="4183822383" sldId="295"/>
            <ac:spMk id="69" creationId="{EFBA42B8-9539-77B7-6243-006F27B23E20}"/>
          </ac:spMkLst>
        </pc:spChg>
        <pc:spChg chg="add mod">
          <ac:chgData name="Stephen Desilets" userId="2df8f4c56c849a7f" providerId="LiveId" clId="{B48F43DB-3888-4FF6-B9C2-531E0ECC3ED3}" dt="2023-08-11T07:18:22.264" v="18617" actId="1037"/>
          <ac:spMkLst>
            <pc:docMk/>
            <pc:sldMk cId="4183822383" sldId="295"/>
            <ac:spMk id="70" creationId="{C27158DC-DF4F-3939-47EB-23378B1842B6}"/>
          </ac:spMkLst>
        </pc:spChg>
        <pc:spChg chg="del">
          <ac:chgData name="Stephen Desilets" userId="2df8f4c56c849a7f" providerId="LiveId" clId="{B48F43DB-3888-4FF6-B9C2-531E0ECC3ED3}" dt="2023-08-11T06:43:50.393" v="16486" actId="478"/>
          <ac:spMkLst>
            <pc:docMk/>
            <pc:sldMk cId="4183822383" sldId="295"/>
            <ac:spMk id="71" creationId="{81952549-7E3D-6DD7-2528-63F54CDB2F14}"/>
          </ac:spMkLst>
        </pc:spChg>
        <pc:spChg chg="del">
          <ac:chgData name="Stephen Desilets" userId="2df8f4c56c849a7f" providerId="LiveId" clId="{B48F43DB-3888-4FF6-B9C2-531E0ECC3ED3}" dt="2023-08-11T06:43:50.393" v="16486" actId="478"/>
          <ac:spMkLst>
            <pc:docMk/>
            <pc:sldMk cId="4183822383" sldId="295"/>
            <ac:spMk id="72" creationId="{48157EDC-F9B3-D7AC-5226-BC478722618E}"/>
          </ac:spMkLst>
        </pc:spChg>
        <pc:spChg chg="add mod">
          <ac:chgData name="Stephen Desilets" userId="2df8f4c56c849a7f" providerId="LiveId" clId="{B48F43DB-3888-4FF6-B9C2-531E0ECC3ED3}" dt="2023-08-11T07:18:22.264" v="18617" actId="1037"/>
          <ac:spMkLst>
            <pc:docMk/>
            <pc:sldMk cId="4183822383" sldId="295"/>
            <ac:spMk id="73" creationId="{5D8DAF2C-CA2E-707C-5ECF-683E6F8879F6}"/>
          </ac:spMkLst>
        </pc:spChg>
        <pc:spChg chg="add mod">
          <ac:chgData name="Stephen Desilets" userId="2df8f4c56c849a7f" providerId="LiveId" clId="{B48F43DB-3888-4FF6-B9C2-531E0ECC3ED3}" dt="2023-08-11T07:18:22.264" v="18617" actId="1037"/>
          <ac:spMkLst>
            <pc:docMk/>
            <pc:sldMk cId="4183822383" sldId="295"/>
            <ac:spMk id="74" creationId="{5FF7F267-CFD8-13B8-F797-CB48C7FA5E7A}"/>
          </ac:spMkLst>
        </pc:spChg>
        <pc:spChg chg="add mod">
          <ac:chgData name="Stephen Desilets" userId="2df8f4c56c849a7f" providerId="LiveId" clId="{B48F43DB-3888-4FF6-B9C2-531E0ECC3ED3}" dt="2023-08-11T07:18:22.264" v="18617" actId="1037"/>
          <ac:spMkLst>
            <pc:docMk/>
            <pc:sldMk cId="4183822383" sldId="295"/>
            <ac:spMk id="75" creationId="{F856604D-9B14-059D-8056-677EE7750B09}"/>
          </ac:spMkLst>
        </pc:spChg>
        <pc:spChg chg="del">
          <ac:chgData name="Stephen Desilets" userId="2df8f4c56c849a7f" providerId="LiveId" clId="{B48F43DB-3888-4FF6-B9C2-531E0ECC3ED3}" dt="2023-08-11T06:43:50.393" v="16486" actId="478"/>
          <ac:spMkLst>
            <pc:docMk/>
            <pc:sldMk cId="4183822383" sldId="295"/>
            <ac:spMk id="76" creationId="{3396D9B4-21CA-14B9-99AB-6C91B717C002}"/>
          </ac:spMkLst>
        </pc:spChg>
        <pc:spChg chg="del">
          <ac:chgData name="Stephen Desilets" userId="2df8f4c56c849a7f" providerId="LiveId" clId="{B48F43DB-3888-4FF6-B9C2-531E0ECC3ED3}" dt="2023-08-11T06:43:50.393" v="16486" actId="478"/>
          <ac:spMkLst>
            <pc:docMk/>
            <pc:sldMk cId="4183822383" sldId="295"/>
            <ac:spMk id="77" creationId="{10E7E74D-401A-8C8C-056C-B36C8F044453}"/>
          </ac:spMkLst>
        </pc:spChg>
        <pc:spChg chg="del">
          <ac:chgData name="Stephen Desilets" userId="2df8f4c56c849a7f" providerId="LiveId" clId="{B48F43DB-3888-4FF6-B9C2-531E0ECC3ED3}" dt="2023-08-11T06:43:50.393" v="16486" actId="478"/>
          <ac:spMkLst>
            <pc:docMk/>
            <pc:sldMk cId="4183822383" sldId="295"/>
            <ac:spMk id="78" creationId="{36174174-B97B-AB04-35E6-057A990B269C}"/>
          </ac:spMkLst>
        </pc:spChg>
        <pc:spChg chg="del">
          <ac:chgData name="Stephen Desilets" userId="2df8f4c56c849a7f" providerId="LiveId" clId="{B48F43DB-3888-4FF6-B9C2-531E0ECC3ED3}" dt="2023-08-11T06:43:50.393" v="16486" actId="478"/>
          <ac:spMkLst>
            <pc:docMk/>
            <pc:sldMk cId="4183822383" sldId="295"/>
            <ac:spMk id="79" creationId="{B7FB325B-202E-D5ED-F0B8-37BA9A78168F}"/>
          </ac:spMkLst>
        </pc:spChg>
        <pc:spChg chg="add mod">
          <ac:chgData name="Stephen Desilets" userId="2df8f4c56c849a7f" providerId="LiveId" clId="{B48F43DB-3888-4FF6-B9C2-531E0ECC3ED3}" dt="2023-08-11T07:18:22.264" v="18617" actId="1037"/>
          <ac:spMkLst>
            <pc:docMk/>
            <pc:sldMk cId="4183822383" sldId="295"/>
            <ac:spMk id="80" creationId="{20946D37-BC0F-A2AE-A24A-FC4F8F3A0DE5}"/>
          </ac:spMkLst>
        </pc:spChg>
        <pc:spChg chg="mod">
          <ac:chgData name="Stephen Desilets" userId="2df8f4c56c849a7f" providerId="LiveId" clId="{B48F43DB-3888-4FF6-B9C2-531E0ECC3ED3}" dt="2023-08-11T07:18:22.264" v="18617" actId="1037"/>
          <ac:spMkLst>
            <pc:docMk/>
            <pc:sldMk cId="4183822383" sldId="295"/>
            <ac:spMk id="81" creationId="{285485F7-633A-47C4-909A-545E5039256A}"/>
          </ac:spMkLst>
        </pc:spChg>
        <pc:spChg chg="add mod">
          <ac:chgData name="Stephen Desilets" userId="2df8f4c56c849a7f" providerId="LiveId" clId="{B48F43DB-3888-4FF6-B9C2-531E0ECC3ED3}" dt="2023-08-11T07:18:22.264" v="18617" actId="1037"/>
          <ac:spMkLst>
            <pc:docMk/>
            <pc:sldMk cId="4183822383" sldId="295"/>
            <ac:spMk id="82" creationId="{F9C81080-3594-32B3-D30C-992A7B93C979}"/>
          </ac:spMkLst>
        </pc:spChg>
        <pc:spChg chg="del">
          <ac:chgData name="Stephen Desilets" userId="2df8f4c56c849a7f" providerId="LiveId" clId="{B48F43DB-3888-4FF6-B9C2-531E0ECC3ED3}" dt="2023-08-11T06:43:50.393" v="16486" actId="478"/>
          <ac:spMkLst>
            <pc:docMk/>
            <pc:sldMk cId="4183822383" sldId="295"/>
            <ac:spMk id="83" creationId="{31E36881-9A42-D3AF-2E33-EA12A5FCB01D}"/>
          </ac:spMkLst>
        </pc:spChg>
        <pc:spChg chg="add del mod">
          <ac:chgData name="Stephen Desilets" userId="2df8f4c56c849a7f" providerId="LiveId" clId="{B48F43DB-3888-4FF6-B9C2-531E0ECC3ED3}" dt="2023-08-11T06:51:27.723" v="16825"/>
          <ac:spMkLst>
            <pc:docMk/>
            <pc:sldMk cId="4183822383" sldId="295"/>
            <ac:spMk id="84" creationId="{FC176F92-A67A-0384-D8D0-8A47C35C2DF6}"/>
          </ac:spMkLst>
        </pc:spChg>
        <pc:spChg chg="add del mod">
          <ac:chgData name="Stephen Desilets" userId="2df8f4c56c849a7f" providerId="LiveId" clId="{B48F43DB-3888-4FF6-B9C2-531E0ECC3ED3}" dt="2023-08-11T06:51:27.723" v="16825"/>
          <ac:spMkLst>
            <pc:docMk/>
            <pc:sldMk cId="4183822383" sldId="295"/>
            <ac:spMk id="85" creationId="{393DA8F5-6F95-58AB-FD46-05D28AF0AC91}"/>
          </ac:spMkLst>
        </pc:spChg>
        <pc:spChg chg="add del mod">
          <ac:chgData name="Stephen Desilets" userId="2df8f4c56c849a7f" providerId="LiveId" clId="{B48F43DB-3888-4FF6-B9C2-531E0ECC3ED3}" dt="2023-08-11T06:51:27.723" v="16825"/>
          <ac:spMkLst>
            <pc:docMk/>
            <pc:sldMk cId="4183822383" sldId="295"/>
            <ac:spMk id="86" creationId="{5545C619-81A7-D9E1-124A-6C8D02DC6E72}"/>
          </ac:spMkLst>
        </pc:spChg>
        <pc:spChg chg="add del mod">
          <ac:chgData name="Stephen Desilets" userId="2df8f4c56c849a7f" providerId="LiveId" clId="{B48F43DB-3888-4FF6-B9C2-531E0ECC3ED3}" dt="2023-08-11T06:51:27.723" v="16825"/>
          <ac:spMkLst>
            <pc:docMk/>
            <pc:sldMk cId="4183822383" sldId="295"/>
            <ac:spMk id="87" creationId="{4126853D-3493-EB6A-3E40-6692D06AD0CB}"/>
          </ac:spMkLst>
        </pc:spChg>
        <pc:spChg chg="del">
          <ac:chgData name="Stephen Desilets" userId="2df8f4c56c849a7f" providerId="LiveId" clId="{B48F43DB-3888-4FF6-B9C2-531E0ECC3ED3}" dt="2023-08-11T06:43:50.393" v="16486" actId="478"/>
          <ac:spMkLst>
            <pc:docMk/>
            <pc:sldMk cId="4183822383" sldId="295"/>
            <ac:spMk id="88" creationId="{D392F1E9-051A-5F1F-8A99-C960338501BF}"/>
          </ac:spMkLst>
        </pc:spChg>
        <pc:spChg chg="add del mod">
          <ac:chgData name="Stephen Desilets" userId="2df8f4c56c849a7f" providerId="LiveId" clId="{B48F43DB-3888-4FF6-B9C2-531E0ECC3ED3}" dt="2023-08-11T06:51:27.723" v="16825"/>
          <ac:spMkLst>
            <pc:docMk/>
            <pc:sldMk cId="4183822383" sldId="295"/>
            <ac:spMk id="89" creationId="{AD783786-52FB-52E5-FBFF-76AD4A69A1ED}"/>
          </ac:spMkLst>
        </pc:spChg>
        <pc:spChg chg="add del mod">
          <ac:chgData name="Stephen Desilets" userId="2df8f4c56c849a7f" providerId="LiveId" clId="{B48F43DB-3888-4FF6-B9C2-531E0ECC3ED3}" dt="2023-08-11T06:51:27.723" v="16825"/>
          <ac:spMkLst>
            <pc:docMk/>
            <pc:sldMk cId="4183822383" sldId="295"/>
            <ac:spMk id="90" creationId="{F7074A93-5805-4F3E-9EB8-14D7BA440606}"/>
          </ac:spMkLst>
        </pc:spChg>
        <pc:spChg chg="del">
          <ac:chgData name="Stephen Desilets" userId="2df8f4c56c849a7f" providerId="LiveId" clId="{B48F43DB-3888-4FF6-B9C2-531E0ECC3ED3}" dt="2023-08-11T06:43:50.393" v="16486" actId="478"/>
          <ac:spMkLst>
            <pc:docMk/>
            <pc:sldMk cId="4183822383" sldId="295"/>
            <ac:spMk id="91" creationId="{60734EF4-5D89-E7B0-27EC-1A716F29BCF7}"/>
          </ac:spMkLst>
        </pc:spChg>
        <pc:spChg chg="add del mod">
          <ac:chgData name="Stephen Desilets" userId="2df8f4c56c849a7f" providerId="LiveId" clId="{B48F43DB-3888-4FF6-B9C2-531E0ECC3ED3}" dt="2023-08-11T06:51:27.723" v="16825"/>
          <ac:spMkLst>
            <pc:docMk/>
            <pc:sldMk cId="4183822383" sldId="295"/>
            <ac:spMk id="92" creationId="{517A231C-9EE4-2471-C3F1-9AC818DD1AB0}"/>
          </ac:spMkLst>
        </pc:spChg>
        <pc:spChg chg="add mod">
          <ac:chgData name="Stephen Desilets" userId="2df8f4c56c849a7f" providerId="LiveId" clId="{B48F43DB-3888-4FF6-B9C2-531E0ECC3ED3}" dt="2023-08-11T07:18:22.264" v="18617" actId="1037"/>
          <ac:spMkLst>
            <pc:docMk/>
            <pc:sldMk cId="4183822383" sldId="295"/>
            <ac:spMk id="93" creationId="{16FF05C1-3853-27BB-4B57-E02134F52F2C}"/>
          </ac:spMkLst>
        </pc:spChg>
        <pc:spChg chg="add mod">
          <ac:chgData name="Stephen Desilets" userId="2df8f4c56c849a7f" providerId="LiveId" clId="{B48F43DB-3888-4FF6-B9C2-531E0ECC3ED3}" dt="2023-08-11T07:18:22.264" v="18617" actId="1037"/>
          <ac:spMkLst>
            <pc:docMk/>
            <pc:sldMk cId="4183822383" sldId="295"/>
            <ac:spMk id="94" creationId="{18B633F3-317C-8EB3-9C86-8B3589E93BA8}"/>
          </ac:spMkLst>
        </pc:spChg>
        <pc:spChg chg="add mod">
          <ac:chgData name="Stephen Desilets" userId="2df8f4c56c849a7f" providerId="LiveId" clId="{B48F43DB-3888-4FF6-B9C2-531E0ECC3ED3}" dt="2023-08-11T07:18:22.264" v="18617" actId="1037"/>
          <ac:spMkLst>
            <pc:docMk/>
            <pc:sldMk cId="4183822383" sldId="295"/>
            <ac:spMk id="95" creationId="{C541CEA6-C55D-7E29-E4A2-C51DBD354CEE}"/>
          </ac:spMkLst>
        </pc:spChg>
        <pc:spChg chg="add mod">
          <ac:chgData name="Stephen Desilets" userId="2df8f4c56c849a7f" providerId="LiveId" clId="{B48F43DB-3888-4FF6-B9C2-531E0ECC3ED3}" dt="2023-08-11T07:18:22.264" v="18617" actId="1037"/>
          <ac:spMkLst>
            <pc:docMk/>
            <pc:sldMk cId="4183822383" sldId="295"/>
            <ac:spMk id="96" creationId="{83911C6B-DED5-EC9D-62F6-2AD6C19FCDF7}"/>
          </ac:spMkLst>
        </pc:spChg>
        <pc:spChg chg="add mod">
          <ac:chgData name="Stephen Desilets" userId="2df8f4c56c849a7f" providerId="LiveId" clId="{B48F43DB-3888-4FF6-B9C2-531E0ECC3ED3}" dt="2023-08-11T07:18:22.264" v="18617" actId="1037"/>
          <ac:spMkLst>
            <pc:docMk/>
            <pc:sldMk cId="4183822383" sldId="295"/>
            <ac:spMk id="97" creationId="{9D972205-E117-B18F-2216-302D79036AFA}"/>
          </ac:spMkLst>
        </pc:spChg>
        <pc:spChg chg="mod">
          <ac:chgData name="Stephen Desilets" userId="2df8f4c56c849a7f" providerId="LiveId" clId="{B48F43DB-3888-4FF6-B9C2-531E0ECC3ED3}" dt="2023-08-11T07:18:22.264" v="18617" actId="1037"/>
          <ac:spMkLst>
            <pc:docMk/>
            <pc:sldMk cId="4183822383" sldId="295"/>
            <ac:spMk id="98" creationId="{33AE5934-2A4D-427C-88AB-6C314F439B8B}"/>
          </ac:spMkLst>
        </pc:spChg>
        <pc:spChg chg="del">
          <ac:chgData name="Stephen Desilets" userId="2df8f4c56c849a7f" providerId="LiveId" clId="{B48F43DB-3888-4FF6-B9C2-531E0ECC3ED3}" dt="2023-08-11T06:43:50.393" v="16486" actId="478"/>
          <ac:spMkLst>
            <pc:docMk/>
            <pc:sldMk cId="4183822383" sldId="295"/>
            <ac:spMk id="99" creationId="{E0689A9D-0DB6-4C0B-201F-AFD01F87A500}"/>
          </ac:spMkLst>
        </pc:spChg>
        <pc:spChg chg="del">
          <ac:chgData name="Stephen Desilets" userId="2df8f4c56c849a7f" providerId="LiveId" clId="{B48F43DB-3888-4FF6-B9C2-531E0ECC3ED3}" dt="2023-08-11T06:43:50.393" v="16486" actId="478"/>
          <ac:spMkLst>
            <pc:docMk/>
            <pc:sldMk cId="4183822383" sldId="295"/>
            <ac:spMk id="100" creationId="{2D5F0207-2276-5DB2-64EC-DE798E72F2AC}"/>
          </ac:spMkLst>
        </pc:spChg>
        <pc:spChg chg="del">
          <ac:chgData name="Stephen Desilets" userId="2df8f4c56c849a7f" providerId="LiveId" clId="{B48F43DB-3888-4FF6-B9C2-531E0ECC3ED3}" dt="2023-08-11T06:43:50.393" v="16486" actId="478"/>
          <ac:spMkLst>
            <pc:docMk/>
            <pc:sldMk cId="4183822383" sldId="295"/>
            <ac:spMk id="101" creationId="{34ED2650-FE72-571E-EDFF-23AF9E001222}"/>
          </ac:spMkLst>
        </pc:spChg>
        <pc:spChg chg="del">
          <ac:chgData name="Stephen Desilets" userId="2df8f4c56c849a7f" providerId="LiveId" clId="{B48F43DB-3888-4FF6-B9C2-531E0ECC3ED3}" dt="2023-08-11T06:43:50.393" v="16486" actId="478"/>
          <ac:spMkLst>
            <pc:docMk/>
            <pc:sldMk cId="4183822383" sldId="295"/>
            <ac:spMk id="102" creationId="{B244BEA0-7C8E-93FC-E11D-B2BA53932AE1}"/>
          </ac:spMkLst>
        </pc:spChg>
        <pc:spChg chg="del">
          <ac:chgData name="Stephen Desilets" userId="2df8f4c56c849a7f" providerId="LiveId" clId="{B48F43DB-3888-4FF6-B9C2-531E0ECC3ED3}" dt="2023-08-11T06:43:50.393" v="16486" actId="478"/>
          <ac:spMkLst>
            <pc:docMk/>
            <pc:sldMk cId="4183822383" sldId="295"/>
            <ac:spMk id="103" creationId="{12FD2059-1F6C-BFC1-CBF3-FF8DC45DAFFA}"/>
          </ac:spMkLst>
        </pc:spChg>
        <pc:spChg chg="del">
          <ac:chgData name="Stephen Desilets" userId="2df8f4c56c849a7f" providerId="LiveId" clId="{B48F43DB-3888-4FF6-B9C2-531E0ECC3ED3}" dt="2023-08-11T06:43:50.393" v="16486" actId="478"/>
          <ac:spMkLst>
            <pc:docMk/>
            <pc:sldMk cId="4183822383" sldId="295"/>
            <ac:spMk id="104" creationId="{1F97D5B5-CC59-207B-9999-0CD0A305444A}"/>
          </ac:spMkLst>
        </pc:spChg>
        <pc:spChg chg="del">
          <ac:chgData name="Stephen Desilets" userId="2df8f4c56c849a7f" providerId="LiveId" clId="{B48F43DB-3888-4FF6-B9C2-531E0ECC3ED3}" dt="2023-08-11T06:43:50.393" v="16486" actId="478"/>
          <ac:spMkLst>
            <pc:docMk/>
            <pc:sldMk cId="4183822383" sldId="295"/>
            <ac:spMk id="105" creationId="{666B48C9-1168-B5CA-6AEF-73377D0D5378}"/>
          </ac:spMkLst>
        </pc:spChg>
        <pc:spChg chg="del">
          <ac:chgData name="Stephen Desilets" userId="2df8f4c56c849a7f" providerId="LiveId" clId="{B48F43DB-3888-4FF6-B9C2-531E0ECC3ED3}" dt="2023-08-11T06:43:50.393" v="16486" actId="478"/>
          <ac:spMkLst>
            <pc:docMk/>
            <pc:sldMk cId="4183822383" sldId="295"/>
            <ac:spMk id="106" creationId="{E9FD1880-E768-D859-B678-C6A72867CB78}"/>
          </ac:spMkLst>
        </pc:spChg>
        <pc:spChg chg="del">
          <ac:chgData name="Stephen Desilets" userId="2df8f4c56c849a7f" providerId="LiveId" clId="{B48F43DB-3888-4FF6-B9C2-531E0ECC3ED3}" dt="2023-08-11T06:43:50.393" v="16486" actId="478"/>
          <ac:spMkLst>
            <pc:docMk/>
            <pc:sldMk cId="4183822383" sldId="295"/>
            <ac:spMk id="107" creationId="{C693C2A9-60B2-6D61-CC3C-572B4B39C2EA}"/>
          </ac:spMkLst>
        </pc:spChg>
        <pc:spChg chg="del">
          <ac:chgData name="Stephen Desilets" userId="2df8f4c56c849a7f" providerId="LiveId" clId="{B48F43DB-3888-4FF6-B9C2-531E0ECC3ED3}" dt="2023-08-11T06:46:49.739" v="16626" actId="478"/>
          <ac:spMkLst>
            <pc:docMk/>
            <pc:sldMk cId="4183822383" sldId="295"/>
            <ac:spMk id="108" creationId="{94F262C3-1E0E-EAAB-1351-7CA1BC65C883}"/>
          </ac:spMkLst>
        </pc:spChg>
        <pc:spChg chg="del">
          <ac:chgData name="Stephen Desilets" userId="2df8f4c56c849a7f" providerId="LiveId" clId="{B48F43DB-3888-4FF6-B9C2-531E0ECC3ED3}" dt="2023-08-11T06:46:45.796" v="16625" actId="478"/>
          <ac:spMkLst>
            <pc:docMk/>
            <pc:sldMk cId="4183822383" sldId="295"/>
            <ac:spMk id="109" creationId="{96AAA648-DF99-AA45-1F88-17419B27D30A}"/>
          </ac:spMkLst>
        </pc:spChg>
        <pc:spChg chg="add mod">
          <ac:chgData name="Stephen Desilets" userId="2df8f4c56c849a7f" providerId="LiveId" clId="{B48F43DB-3888-4FF6-B9C2-531E0ECC3ED3}" dt="2023-08-11T07:18:22.264" v="18617" actId="1037"/>
          <ac:spMkLst>
            <pc:docMk/>
            <pc:sldMk cId="4183822383" sldId="295"/>
            <ac:spMk id="113" creationId="{F7DEDEB1-8387-7016-B201-28BBA9FCAEDE}"/>
          </ac:spMkLst>
        </pc:spChg>
        <pc:spChg chg="add mod">
          <ac:chgData name="Stephen Desilets" userId="2df8f4c56c849a7f" providerId="LiveId" clId="{B48F43DB-3888-4FF6-B9C2-531E0ECC3ED3}" dt="2023-08-11T07:18:22.264" v="18617" actId="1037"/>
          <ac:spMkLst>
            <pc:docMk/>
            <pc:sldMk cId="4183822383" sldId="295"/>
            <ac:spMk id="114" creationId="{FCCD137B-FEDF-B086-E98C-D0BFAF039E4E}"/>
          </ac:spMkLst>
        </pc:spChg>
        <pc:spChg chg="add mod">
          <ac:chgData name="Stephen Desilets" userId="2df8f4c56c849a7f" providerId="LiveId" clId="{B48F43DB-3888-4FF6-B9C2-531E0ECC3ED3}" dt="2023-08-11T07:18:22.264" v="18617" actId="1037"/>
          <ac:spMkLst>
            <pc:docMk/>
            <pc:sldMk cId="4183822383" sldId="295"/>
            <ac:spMk id="115" creationId="{8EF0486B-ACA8-0FB1-729A-BCA1DF7E4A3F}"/>
          </ac:spMkLst>
        </pc:spChg>
        <pc:spChg chg="add mod">
          <ac:chgData name="Stephen Desilets" userId="2df8f4c56c849a7f" providerId="LiveId" clId="{B48F43DB-3888-4FF6-B9C2-531E0ECC3ED3}" dt="2023-08-11T07:24:49.956" v="18964" actId="1035"/>
          <ac:spMkLst>
            <pc:docMk/>
            <pc:sldMk cId="4183822383" sldId="295"/>
            <ac:spMk id="256" creationId="{4AC3B44F-9FFA-BE8D-A447-0F917AB578A5}"/>
          </ac:spMkLst>
        </pc:spChg>
        <pc:spChg chg="mod">
          <ac:chgData name="Stephen Desilets" userId="2df8f4c56c849a7f" providerId="LiveId" clId="{B48F43DB-3888-4FF6-B9C2-531E0ECC3ED3}" dt="2023-08-11T07:02:33.655" v="17283"/>
          <ac:spMkLst>
            <pc:docMk/>
            <pc:sldMk cId="4183822383" sldId="295"/>
            <ac:spMk id="258" creationId="{4D669B2B-5679-10A2-A7D0-AC52455D49C8}"/>
          </ac:spMkLst>
        </pc:spChg>
        <pc:grpChg chg="del">
          <ac:chgData name="Stephen Desilets" userId="2df8f4c56c849a7f" providerId="LiveId" clId="{B48F43DB-3888-4FF6-B9C2-531E0ECC3ED3}" dt="2023-08-11T06:46:45.796" v="16625" actId="478"/>
          <ac:grpSpMkLst>
            <pc:docMk/>
            <pc:sldMk cId="4183822383" sldId="295"/>
            <ac:grpSpMk id="110" creationId="{BEFBF25F-C64D-415E-8E11-A00B289151ED}"/>
          </ac:grpSpMkLst>
        </pc:grpChg>
        <pc:grpChg chg="add mod">
          <ac:chgData name="Stephen Desilets" userId="2df8f4c56c849a7f" providerId="LiveId" clId="{B48F43DB-3888-4FF6-B9C2-531E0ECC3ED3}" dt="2023-08-11T07:24:49.956" v="18964" actId="1035"/>
          <ac:grpSpMkLst>
            <pc:docMk/>
            <pc:sldMk cId="4183822383" sldId="295"/>
            <ac:grpSpMk id="257" creationId="{5FC4D42E-B539-5867-D205-D6D965AB92A5}"/>
          </ac:grpSpMkLst>
        </pc:grpChg>
        <pc:graphicFrameChg chg="add mod modGraphic">
          <ac:chgData name="Stephen Desilets" userId="2df8f4c56c849a7f" providerId="LiveId" clId="{B48F43DB-3888-4FF6-B9C2-531E0ECC3ED3}" dt="2023-08-11T07:24:36.289" v="18950" actId="14100"/>
          <ac:graphicFrameMkLst>
            <pc:docMk/>
            <pc:sldMk cId="4183822383" sldId="295"/>
            <ac:graphicFrameMk id="404" creationId="{6E0FD26D-ACF0-F9CD-E40F-A2723502E74D}"/>
          </ac:graphicFrameMkLst>
        </pc:graphicFrameChg>
        <pc:cxnChg chg="mod">
          <ac:chgData name="Stephen Desilets" userId="2df8f4c56c849a7f" providerId="LiveId" clId="{B48F43DB-3888-4FF6-B9C2-531E0ECC3ED3}" dt="2023-08-11T07:18:22.264" v="18617" actId="1037"/>
          <ac:cxnSpMkLst>
            <pc:docMk/>
            <pc:sldMk cId="4183822383" sldId="295"/>
            <ac:cxnSpMk id="15" creationId="{183CEC0D-EE72-1FAA-7223-EED1323DDCD0}"/>
          </ac:cxnSpMkLst>
        </pc:cxnChg>
        <pc:cxnChg chg="mod">
          <ac:chgData name="Stephen Desilets" userId="2df8f4c56c849a7f" providerId="LiveId" clId="{B48F43DB-3888-4FF6-B9C2-531E0ECC3ED3}" dt="2023-08-11T07:18:22.264" v="18617" actId="1037"/>
          <ac:cxnSpMkLst>
            <pc:docMk/>
            <pc:sldMk cId="4183822383" sldId="295"/>
            <ac:cxnSpMk id="17" creationId="{5DD1D49D-E77B-F15C-0633-25DAB77BE788}"/>
          </ac:cxnSpMkLst>
        </pc:cxnChg>
        <pc:cxnChg chg="mod">
          <ac:chgData name="Stephen Desilets" userId="2df8f4c56c849a7f" providerId="LiveId" clId="{B48F43DB-3888-4FF6-B9C2-531E0ECC3ED3}" dt="2023-08-11T07:18:22.264" v="18617" actId="1037"/>
          <ac:cxnSpMkLst>
            <pc:docMk/>
            <pc:sldMk cId="4183822383" sldId="295"/>
            <ac:cxnSpMk id="20" creationId="{D4007CD9-1BD4-13CE-A716-00B97658EFF9}"/>
          </ac:cxnSpMkLst>
        </pc:cxnChg>
        <pc:cxnChg chg="del mod">
          <ac:chgData name="Stephen Desilets" userId="2df8f4c56c849a7f" providerId="LiveId" clId="{B48F43DB-3888-4FF6-B9C2-531E0ECC3ED3}" dt="2023-08-11T06:48:11.139" v="16654" actId="478"/>
          <ac:cxnSpMkLst>
            <pc:docMk/>
            <pc:sldMk cId="4183822383" sldId="295"/>
            <ac:cxnSpMk id="23" creationId="{5B2B1763-82A7-2361-D865-36099AF03A06}"/>
          </ac:cxnSpMkLst>
        </pc:cxnChg>
        <pc:cxnChg chg="del mod">
          <ac:chgData name="Stephen Desilets" userId="2df8f4c56c849a7f" providerId="LiveId" clId="{B48F43DB-3888-4FF6-B9C2-531E0ECC3ED3}" dt="2023-08-11T06:48:06.935" v="16653" actId="478"/>
          <ac:cxnSpMkLst>
            <pc:docMk/>
            <pc:sldMk cId="4183822383" sldId="295"/>
            <ac:cxnSpMk id="26" creationId="{60D5832F-541F-CA1E-3268-DECED3669147}"/>
          </ac:cxnSpMkLst>
        </pc:cxnChg>
        <pc:cxnChg chg="del mod">
          <ac:chgData name="Stephen Desilets" userId="2df8f4c56c849a7f" providerId="LiveId" clId="{B48F43DB-3888-4FF6-B9C2-531E0ECC3ED3}" dt="2023-08-11T06:48:02.485" v="16652" actId="478"/>
          <ac:cxnSpMkLst>
            <pc:docMk/>
            <pc:sldMk cId="4183822383" sldId="295"/>
            <ac:cxnSpMk id="29" creationId="{A4A5F200-69C1-7FEF-DEA3-0B9BE0D5070D}"/>
          </ac:cxnSpMkLst>
        </pc:cxnChg>
        <pc:cxnChg chg="mod">
          <ac:chgData name="Stephen Desilets" userId="2df8f4c56c849a7f" providerId="LiveId" clId="{B48F43DB-3888-4FF6-B9C2-531E0ECC3ED3}" dt="2023-08-11T07:18:22.264" v="18617" actId="1037"/>
          <ac:cxnSpMkLst>
            <pc:docMk/>
            <pc:sldMk cId="4183822383" sldId="295"/>
            <ac:cxnSpMk id="33" creationId="{73D3770F-7046-A879-6A2A-E2977F34FF5D}"/>
          </ac:cxnSpMkLst>
        </pc:cxnChg>
        <pc:cxnChg chg="mod">
          <ac:chgData name="Stephen Desilets" userId="2df8f4c56c849a7f" providerId="LiveId" clId="{B48F43DB-3888-4FF6-B9C2-531E0ECC3ED3}" dt="2023-08-11T07:18:22.264" v="18617" actId="1037"/>
          <ac:cxnSpMkLst>
            <pc:docMk/>
            <pc:sldMk cId="4183822383" sldId="295"/>
            <ac:cxnSpMk id="36" creationId="{5A55D090-F165-5706-F23C-E37BA8045346}"/>
          </ac:cxnSpMkLst>
        </pc:cxnChg>
        <pc:cxnChg chg="mod">
          <ac:chgData name="Stephen Desilets" userId="2df8f4c56c849a7f" providerId="LiveId" clId="{B48F43DB-3888-4FF6-B9C2-531E0ECC3ED3}" dt="2023-08-11T07:18:22.264" v="18617" actId="1037"/>
          <ac:cxnSpMkLst>
            <pc:docMk/>
            <pc:sldMk cId="4183822383" sldId="295"/>
            <ac:cxnSpMk id="39" creationId="{934B46D6-D9EE-80E9-E161-377235211181}"/>
          </ac:cxnSpMkLst>
        </pc:cxnChg>
        <pc:cxnChg chg="del mod">
          <ac:chgData name="Stephen Desilets" userId="2df8f4c56c849a7f" providerId="LiveId" clId="{B48F43DB-3888-4FF6-B9C2-531E0ECC3ED3}" dt="2023-08-11T06:48:11.139" v="16654" actId="478"/>
          <ac:cxnSpMkLst>
            <pc:docMk/>
            <pc:sldMk cId="4183822383" sldId="295"/>
            <ac:cxnSpMk id="42" creationId="{C9965666-66BA-1CFD-ED6A-BF8DB22DE545}"/>
          </ac:cxnSpMkLst>
        </pc:cxnChg>
        <pc:cxnChg chg="del mod">
          <ac:chgData name="Stephen Desilets" userId="2df8f4c56c849a7f" providerId="LiveId" clId="{B48F43DB-3888-4FF6-B9C2-531E0ECC3ED3}" dt="2023-08-11T06:48:06.935" v="16653" actId="478"/>
          <ac:cxnSpMkLst>
            <pc:docMk/>
            <pc:sldMk cId="4183822383" sldId="295"/>
            <ac:cxnSpMk id="45" creationId="{F2E7F937-6536-DCD6-7A85-3DC827D35FB2}"/>
          </ac:cxnSpMkLst>
        </pc:cxnChg>
        <pc:cxnChg chg="del mod">
          <ac:chgData name="Stephen Desilets" userId="2df8f4c56c849a7f" providerId="LiveId" clId="{B48F43DB-3888-4FF6-B9C2-531E0ECC3ED3}" dt="2023-08-11T06:48:02.485" v="16652" actId="478"/>
          <ac:cxnSpMkLst>
            <pc:docMk/>
            <pc:sldMk cId="4183822383" sldId="295"/>
            <ac:cxnSpMk id="48" creationId="{8F7E4B3B-C82B-FFEF-F6F8-155E4586CDE6}"/>
          </ac:cxnSpMkLst>
        </pc:cxnChg>
        <pc:cxnChg chg="mod">
          <ac:chgData name="Stephen Desilets" userId="2df8f4c56c849a7f" providerId="LiveId" clId="{B48F43DB-3888-4FF6-B9C2-531E0ECC3ED3}" dt="2023-08-11T07:18:22.264" v="18617" actId="1037"/>
          <ac:cxnSpMkLst>
            <pc:docMk/>
            <pc:sldMk cId="4183822383" sldId="295"/>
            <ac:cxnSpMk id="51" creationId="{0C7269D5-3CC5-287A-3935-867015518A1A}"/>
          </ac:cxnSpMkLst>
        </pc:cxnChg>
        <pc:cxnChg chg="mod">
          <ac:chgData name="Stephen Desilets" userId="2df8f4c56c849a7f" providerId="LiveId" clId="{B48F43DB-3888-4FF6-B9C2-531E0ECC3ED3}" dt="2023-08-11T07:18:22.264" v="18617" actId="1037"/>
          <ac:cxnSpMkLst>
            <pc:docMk/>
            <pc:sldMk cId="4183822383" sldId="295"/>
            <ac:cxnSpMk id="54" creationId="{6424F569-2B7A-91C3-D57F-00FA67784414}"/>
          </ac:cxnSpMkLst>
        </pc:cxnChg>
        <pc:cxnChg chg="mod">
          <ac:chgData name="Stephen Desilets" userId="2df8f4c56c849a7f" providerId="LiveId" clId="{B48F43DB-3888-4FF6-B9C2-531E0ECC3ED3}" dt="2023-08-11T07:18:22.264" v="18617" actId="1037"/>
          <ac:cxnSpMkLst>
            <pc:docMk/>
            <pc:sldMk cId="4183822383" sldId="295"/>
            <ac:cxnSpMk id="57" creationId="{53F3C266-2ACE-B16F-7D00-A5B65A4E1588}"/>
          </ac:cxnSpMkLst>
        </pc:cxnChg>
        <pc:cxnChg chg="del mod">
          <ac:chgData name="Stephen Desilets" userId="2df8f4c56c849a7f" providerId="LiveId" clId="{B48F43DB-3888-4FF6-B9C2-531E0ECC3ED3}" dt="2023-08-11T06:48:11.139" v="16654" actId="478"/>
          <ac:cxnSpMkLst>
            <pc:docMk/>
            <pc:sldMk cId="4183822383" sldId="295"/>
            <ac:cxnSpMk id="60" creationId="{449D1895-7381-630D-5233-537BFC1289FA}"/>
          </ac:cxnSpMkLst>
        </pc:cxnChg>
        <pc:cxnChg chg="del mod">
          <ac:chgData name="Stephen Desilets" userId="2df8f4c56c849a7f" providerId="LiveId" clId="{B48F43DB-3888-4FF6-B9C2-531E0ECC3ED3}" dt="2023-08-11T06:48:06.935" v="16653" actId="478"/>
          <ac:cxnSpMkLst>
            <pc:docMk/>
            <pc:sldMk cId="4183822383" sldId="295"/>
            <ac:cxnSpMk id="63" creationId="{53E436D9-460E-1FFE-5902-EC8136898534}"/>
          </ac:cxnSpMkLst>
        </pc:cxnChg>
        <pc:cxnChg chg="del mod">
          <ac:chgData name="Stephen Desilets" userId="2df8f4c56c849a7f" providerId="LiveId" clId="{B48F43DB-3888-4FF6-B9C2-531E0ECC3ED3}" dt="2023-08-11T06:48:02.485" v="16652" actId="478"/>
          <ac:cxnSpMkLst>
            <pc:docMk/>
            <pc:sldMk cId="4183822383" sldId="295"/>
            <ac:cxnSpMk id="67" creationId="{F1FDC375-2535-CDCE-BAF0-FFF9D449AEA9}"/>
          </ac:cxnSpMkLst>
        </pc:cxnChg>
        <pc:cxnChg chg="add mod">
          <ac:chgData name="Stephen Desilets" userId="2df8f4c56c849a7f" providerId="LiveId" clId="{B48F43DB-3888-4FF6-B9C2-531E0ECC3ED3}" dt="2023-08-11T07:18:22.264" v="18617" actId="1037"/>
          <ac:cxnSpMkLst>
            <pc:docMk/>
            <pc:sldMk cId="4183822383" sldId="295"/>
            <ac:cxnSpMk id="116" creationId="{7E330FF8-688C-3859-5E8B-BC5A89107C52}"/>
          </ac:cxnSpMkLst>
        </pc:cxnChg>
        <pc:cxnChg chg="add mod">
          <ac:chgData name="Stephen Desilets" userId="2df8f4c56c849a7f" providerId="LiveId" clId="{B48F43DB-3888-4FF6-B9C2-531E0ECC3ED3}" dt="2023-08-11T07:18:22.264" v="18617" actId="1037"/>
          <ac:cxnSpMkLst>
            <pc:docMk/>
            <pc:sldMk cId="4183822383" sldId="295"/>
            <ac:cxnSpMk id="119" creationId="{475A69A0-9A18-CEBC-626F-FBCBC2893FC0}"/>
          </ac:cxnSpMkLst>
        </pc:cxnChg>
        <pc:cxnChg chg="add mod">
          <ac:chgData name="Stephen Desilets" userId="2df8f4c56c849a7f" providerId="LiveId" clId="{B48F43DB-3888-4FF6-B9C2-531E0ECC3ED3}" dt="2023-08-11T07:18:22.264" v="18617" actId="1037"/>
          <ac:cxnSpMkLst>
            <pc:docMk/>
            <pc:sldMk cId="4183822383" sldId="295"/>
            <ac:cxnSpMk id="122" creationId="{2AFFFD5D-52F4-5EDE-A222-7CBA6CDCC2B4}"/>
          </ac:cxnSpMkLst>
        </pc:cxnChg>
        <pc:cxnChg chg="add mod">
          <ac:chgData name="Stephen Desilets" userId="2df8f4c56c849a7f" providerId="LiveId" clId="{B48F43DB-3888-4FF6-B9C2-531E0ECC3ED3}" dt="2023-08-11T07:18:22.264" v="18617" actId="1037"/>
          <ac:cxnSpMkLst>
            <pc:docMk/>
            <pc:sldMk cId="4183822383" sldId="295"/>
            <ac:cxnSpMk id="125" creationId="{55A335B3-F337-3B64-BE4D-072303F6C7AD}"/>
          </ac:cxnSpMkLst>
        </pc:cxnChg>
        <pc:cxnChg chg="add mod">
          <ac:chgData name="Stephen Desilets" userId="2df8f4c56c849a7f" providerId="LiveId" clId="{B48F43DB-3888-4FF6-B9C2-531E0ECC3ED3}" dt="2023-08-11T07:18:22.264" v="18617" actId="1037"/>
          <ac:cxnSpMkLst>
            <pc:docMk/>
            <pc:sldMk cId="4183822383" sldId="295"/>
            <ac:cxnSpMk id="128" creationId="{6BF12268-6109-A493-A830-E6209DBAE3E5}"/>
          </ac:cxnSpMkLst>
        </pc:cxnChg>
        <pc:cxnChg chg="add mod">
          <ac:chgData name="Stephen Desilets" userId="2df8f4c56c849a7f" providerId="LiveId" clId="{B48F43DB-3888-4FF6-B9C2-531E0ECC3ED3}" dt="2023-08-11T07:18:22.264" v="18617" actId="1037"/>
          <ac:cxnSpMkLst>
            <pc:docMk/>
            <pc:sldMk cId="4183822383" sldId="295"/>
            <ac:cxnSpMk id="131" creationId="{01E42CEE-E987-245F-5E4D-4647916557BB}"/>
          </ac:cxnSpMkLst>
        </pc:cxnChg>
        <pc:cxnChg chg="add mod">
          <ac:chgData name="Stephen Desilets" userId="2df8f4c56c849a7f" providerId="LiveId" clId="{B48F43DB-3888-4FF6-B9C2-531E0ECC3ED3}" dt="2023-08-11T07:18:22.264" v="18617" actId="1037"/>
          <ac:cxnSpMkLst>
            <pc:docMk/>
            <pc:sldMk cId="4183822383" sldId="295"/>
            <ac:cxnSpMk id="134" creationId="{313BE1E8-75B5-0DB9-5944-87E5AD478920}"/>
          </ac:cxnSpMkLst>
        </pc:cxnChg>
        <pc:cxnChg chg="add mod">
          <ac:chgData name="Stephen Desilets" userId="2df8f4c56c849a7f" providerId="LiveId" clId="{B48F43DB-3888-4FF6-B9C2-531E0ECC3ED3}" dt="2023-08-11T07:18:22.264" v="18617" actId="1037"/>
          <ac:cxnSpMkLst>
            <pc:docMk/>
            <pc:sldMk cId="4183822383" sldId="295"/>
            <ac:cxnSpMk id="137" creationId="{393F3FB8-BADC-53A1-4660-76A743914873}"/>
          </ac:cxnSpMkLst>
        </pc:cxnChg>
        <pc:cxnChg chg="add mod">
          <ac:chgData name="Stephen Desilets" userId="2df8f4c56c849a7f" providerId="LiveId" clId="{B48F43DB-3888-4FF6-B9C2-531E0ECC3ED3}" dt="2023-08-11T07:18:22.264" v="18617" actId="1037"/>
          <ac:cxnSpMkLst>
            <pc:docMk/>
            <pc:sldMk cId="4183822383" sldId="295"/>
            <ac:cxnSpMk id="140" creationId="{F903C9AB-4ECF-7403-4C41-C4C0C3E30512}"/>
          </ac:cxnSpMkLst>
        </pc:cxnChg>
        <pc:cxnChg chg="add mod">
          <ac:chgData name="Stephen Desilets" userId="2df8f4c56c849a7f" providerId="LiveId" clId="{B48F43DB-3888-4FF6-B9C2-531E0ECC3ED3}" dt="2023-08-11T07:18:22.264" v="18617" actId="1037"/>
          <ac:cxnSpMkLst>
            <pc:docMk/>
            <pc:sldMk cId="4183822383" sldId="295"/>
            <ac:cxnSpMk id="143" creationId="{96FC7861-80FD-BF3C-1335-40B0DD8FA8A4}"/>
          </ac:cxnSpMkLst>
        </pc:cxnChg>
        <pc:cxnChg chg="add mod">
          <ac:chgData name="Stephen Desilets" userId="2df8f4c56c849a7f" providerId="LiveId" clId="{B48F43DB-3888-4FF6-B9C2-531E0ECC3ED3}" dt="2023-08-11T07:18:22.264" v="18617" actId="1037"/>
          <ac:cxnSpMkLst>
            <pc:docMk/>
            <pc:sldMk cId="4183822383" sldId="295"/>
            <ac:cxnSpMk id="146" creationId="{2A05BCA4-1537-2427-95F1-00C8F4F776BA}"/>
          </ac:cxnSpMkLst>
        </pc:cxnChg>
        <pc:cxnChg chg="add mod">
          <ac:chgData name="Stephen Desilets" userId="2df8f4c56c849a7f" providerId="LiveId" clId="{B48F43DB-3888-4FF6-B9C2-531E0ECC3ED3}" dt="2023-08-11T07:18:22.264" v="18617" actId="1037"/>
          <ac:cxnSpMkLst>
            <pc:docMk/>
            <pc:sldMk cId="4183822383" sldId="295"/>
            <ac:cxnSpMk id="149" creationId="{8D892F4D-082B-99F1-3531-C1E4F6D435F6}"/>
          </ac:cxnSpMkLst>
        </pc:cxnChg>
        <pc:cxnChg chg="add mod">
          <ac:chgData name="Stephen Desilets" userId="2df8f4c56c849a7f" providerId="LiveId" clId="{B48F43DB-3888-4FF6-B9C2-531E0ECC3ED3}" dt="2023-08-11T07:18:22.264" v="18617" actId="1037"/>
          <ac:cxnSpMkLst>
            <pc:docMk/>
            <pc:sldMk cId="4183822383" sldId="295"/>
            <ac:cxnSpMk id="152" creationId="{3B833D07-21F2-D3AE-EE86-18DD76AF3F59}"/>
          </ac:cxnSpMkLst>
        </pc:cxnChg>
        <pc:cxnChg chg="add mod">
          <ac:chgData name="Stephen Desilets" userId="2df8f4c56c849a7f" providerId="LiveId" clId="{B48F43DB-3888-4FF6-B9C2-531E0ECC3ED3}" dt="2023-08-11T07:18:22.264" v="18617" actId="1037"/>
          <ac:cxnSpMkLst>
            <pc:docMk/>
            <pc:sldMk cId="4183822383" sldId="295"/>
            <ac:cxnSpMk id="155" creationId="{E34A00C3-A026-D099-1E37-C6A85C7B987C}"/>
          </ac:cxnSpMkLst>
        </pc:cxnChg>
        <pc:cxnChg chg="add mod">
          <ac:chgData name="Stephen Desilets" userId="2df8f4c56c849a7f" providerId="LiveId" clId="{B48F43DB-3888-4FF6-B9C2-531E0ECC3ED3}" dt="2023-08-11T07:18:22.264" v="18617" actId="1037"/>
          <ac:cxnSpMkLst>
            <pc:docMk/>
            <pc:sldMk cId="4183822383" sldId="295"/>
            <ac:cxnSpMk id="158" creationId="{50756CF5-209C-2CB9-EAE9-26C4403AE8F1}"/>
          </ac:cxnSpMkLst>
        </pc:cxnChg>
        <pc:cxnChg chg="add mod">
          <ac:chgData name="Stephen Desilets" userId="2df8f4c56c849a7f" providerId="LiveId" clId="{B48F43DB-3888-4FF6-B9C2-531E0ECC3ED3}" dt="2023-08-11T07:18:22.264" v="18617" actId="1037"/>
          <ac:cxnSpMkLst>
            <pc:docMk/>
            <pc:sldMk cId="4183822383" sldId="295"/>
            <ac:cxnSpMk id="161" creationId="{25B4C07D-38EC-8808-C06E-E459AA6C9AD0}"/>
          </ac:cxnSpMkLst>
        </pc:cxnChg>
        <pc:cxnChg chg="add mod">
          <ac:chgData name="Stephen Desilets" userId="2df8f4c56c849a7f" providerId="LiveId" clId="{B48F43DB-3888-4FF6-B9C2-531E0ECC3ED3}" dt="2023-08-11T07:18:22.264" v="18617" actId="1037"/>
          <ac:cxnSpMkLst>
            <pc:docMk/>
            <pc:sldMk cId="4183822383" sldId="295"/>
            <ac:cxnSpMk id="164" creationId="{2CFABA84-239C-EF9A-9661-7CFBCD4DD56E}"/>
          </ac:cxnSpMkLst>
        </pc:cxnChg>
        <pc:cxnChg chg="add mod">
          <ac:chgData name="Stephen Desilets" userId="2df8f4c56c849a7f" providerId="LiveId" clId="{B48F43DB-3888-4FF6-B9C2-531E0ECC3ED3}" dt="2023-08-11T07:18:22.264" v="18617" actId="1037"/>
          <ac:cxnSpMkLst>
            <pc:docMk/>
            <pc:sldMk cId="4183822383" sldId="295"/>
            <ac:cxnSpMk id="168" creationId="{B178D665-6802-7A85-DB21-25782E0C5851}"/>
          </ac:cxnSpMkLst>
        </pc:cxnChg>
        <pc:cxnChg chg="add mod">
          <ac:chgData name="Stephen Desilets" userId="2df8f4c56c849a7f" providerId="LiveId" clId="{B48F43DB-3888-4FF6-B9C2-531E0ECC3ED3}" dt="2023-08-11T07:18:22.264" v="18617" actId="1037"/>
          <ac:cxnSpMkLst>
            <pc:docMk/>
            <pc:sldMk cId="4183822383" sldId="295"/>
            <ac:cxnSpMk id="171" creationId="{653D4071-53D6-59D3-4F6B-43A3DC97B44F}"/>
          </ac:cxnSpMkLst>
        </pc:cxnChg>
        <pc:cxnChg chg="add mod">
          <ac:chgData name="Stephen Desilets" userId="2df8f4c56c849a7f" providerId="LiveId" clId="{B48F43DB-3888-4FF6-B9C2-531E0ECC3ED3}" dt="2023-08-11T07:18:22.264" v="18617" actId="1037"/>
          <ac:cxnSpMkLst>
            <pc:docMk/>
            <pc:sldMk cId="4183822383" sldId="295"/>
            <ac:cxnSpMk id="174" creationId="{925BA20A-595B-AECC-B6B2-28460C561471}"/>
          </ac:cxnSpMkLst>
        </pc:cxnChg>
        <pc:cxnChg chg="add mod">
          <ac:chgData name="Stephen Desilets" userId="2df8f4c56c849a7f" providerId="LiveId" clId="{B48F43DB-3888-4FF6-B9C2-531E0ECC3ED3}" dt="2023-08-11T07:18:22.264" v="18617" actId="1037"/>
          <ac:cxnSpMkLst>
            <pc:docMk/>
            <pc:sldMk cId="4183822383" sldId="295"/>
            <ac:cxnSpMk id="178" creationId="{E9C0AF48-497E-F45C-35A2-47A823F4AE4C}"/>
          </ac:cxnSpMkLst>
        </pc:cxnChg>
        <pc:cxnChg chg="add mod">
          <ac:chgData name="Stephen Desilets" userId="2df8f4c56c849a7f" providerId="LiveId" clId="{B48F43DB-3888-4FF6-B9C2-531E0ECC3ED3}" dt="2023-08-11T07:18:22.264" v="18617" actId="1037"/>
          <ac:cxnSpMkLst>
            <pc:docMk/>
            <pc:sldMk cId="4183822383" sldId="295"/>
            <ac:cxnSpMk id="181" creationId="{79C379F5-C612-F8C4-8824-E2704EDD7C68}"/>
          </ac:cxnSpMkLst>
        </pc:cxnChg>
        <pc:cxnChg chg="add mod">
          <ac:chgData name="Stephen Desilets" userId="2df8f4c56c849a7f" providerId="LiveId" clId="{B48F43DB-3888-4FF6-B9C2-531E0ECC3ED3}" dt="2023-08-11T07:18:22.264" v="18617" actId="1037"/>
          <ac:cxnSpMkLst>
            <pc:docMk/>
            <pc:sldMk cId="4183822383" sldId="295"/>
            <ac:cxnSpMk id="184" creationId="{F3FDB0D3-E836-FB03-0F63-BA3EF5B84387}"/>
          </ac:cxnSpMkLst>
        </pc:cxnChg>
        <pc:cxnChg chg="add mod">
          <ac:chgData name="Stephen Desilets" userId="2df8f4c56c849a7f" providerId="LiveId" clId="{B48F43DB-3888-4FF6-B9C2-531E0ECC3ED3}" dt="2023-08-11T07:18:22.264" v="18617" actId="1037"/>
          <ac:cxnSpMkLst>
            <pc:docMk/>
            <pc:sldMk cId="4183822383" sldId="295"/>
            <ac:cxnSpMk id="187" creationId="{04B889A9-1FAE-49CF-9644-AB31C805077E}"/>
          </ac:cxnSpMkLst>
        </pc:cxnChg>
        <pc:cxnChg chg="add mod">
          <ac:chgData name="Stephen Desilets" userId="2df8f4c56c849a7f" providerId="LiveId" clId="{B48F43DB-3888-4FF6-B9C2-531E0ECC3ED3}" dt="2023-08-11T07:18:22.264" v="18617" actId="1037"/>
          <ac:cxnSpMkLst>
            <pc:docMk/>
            <pc:sldMk cId="4183822383" sldId="295"/>
            <ac:cxnSpMk id="191" creationId="{16656483-6DAD-8B00-C66E-DE113E47A2FD}"/>
          </ac:cxnSpMkLst>
        </pc:cxnChg>
        <pc:cxnChg chg="add mod">
          <ac:chgData name="Stephen Desilets" userId="2df8f4c56c849a7f" providerId="LiveId" clId="{B48F43DB-3888-4FF6-B9C2-531E0ECC3ED3}" dt="2023-08-11T07:18:22.264" v="18617" actId="1037"/>
          <ac:cxnSpMkLst>
            <pc:docMk/>
            <pc:sldMk cId="4183822383" sldId="295"/>
            <ac:cxnSpMk id="194" creationId="{E96A6C2F-0E0E-6145-60CC-B84E52F8D93E}"/>
          </ac:cxnSpMkLst>
        </pc:cxnChg>
        <pc:cxnChg chg="add mod">
          <ac:chgData name="Stephen Desilets" userId="2df8f4c56c849a7f" providerId="LiveId" clId="{B48F43DB-3888-4FF6-B9C2-531E0ECC3ED3}" dt="2023-08-11T07:18:22.264" v="18617" actId="1037"/>
          <ac:cxnSpMkLst>
            <pc:docMk/>
            <pc:sldMk cId="4183822383" sldId="295"/>
            <ac:cxnSpMk id="197" creationId="{1D64EAF1-CE54-CB13-D832-541FEAD96094}"/>
          </ac:cxnSpMkLst>
        </pc:cxnChg>
        <pc:cxnChg chg="add mod">
          <ac:chgData name="Stephen Desilets" userId="2df8f4c56c849a7f" providerId="LiveId" clId="{B48F43DB-3888-4FF6-B9C2-531E0ECC3ED3}" dt="2023-08-11T07:18:22.264" v="18617" actId="1037"/>
          <ac:cxnSpMkLst>
            <pc:docMk/>
            <pc:sldMk cId="4183822383" sldId="295"/>
            <ac:cxnSpMk id="200" creationId="{6FF90B18-459D-1FCB-6B4A-8DB7DA49AFA0}"/>
          </ac:cxnSpMkLst>
        </pc:cxnChg>
        <pc:cxnChg chg="add mod">
          <ac:chgData name="Stephen Desilets" userId="2df8f4c56c849a7f" providerId="LiveId" clId="{B48F43DB-3888-4FF6-B9C2-531E0ECC3ED3}" dt="2023-08-11T07:18:22.264" v="18617" actId="1037"/>
          <ac:cxnSpMkLst>
            <pc:docMk/>
            <pc:sldMk cId="4183822383" sldId="295"/>
            <ac:cxnSpMk id="203" creationId="{FB764209-C3EC-493F-190F-C982350FD0A3}"/>
          </ac:cxnSpMkLst>
        </pc:cxnChg>
        <pc:cxnChg chg="add mod">
          <ac:chgData name="Stephen Desilets" userId="2df8f4c56c849a7f" providerId="LiveId" clId="{B48F43DB-3888-4FF6-B9C2-531E0ECC3ED3}" dt="2023-08-11T07:18:22.264" v="18617" actId="1037"/>
          <ac:cxnSpMkLst>
            <pc:docMk/>
            <pc:sldMk cId="4183822383" sldId="295"/>
            <ac:cxnSpMk id="206" creationId="{CAC5B974-5AE6-5C8A-75F2-77893C2C0C69}"/>
          </ac:cxnSpMkLst>
        </pc:cxnChg>
        <pc:cxnChg chg="add mod">
          <ac:chgData name="Stephen Desilets" userId="2df8f4c56c849a7f" providerId="LiveId" clId="{B48F43DB-3888-4FF6-B9C2-531E0ECC3ED3}" dt="2023-08-11T07:18:22.264" v="18617" actId="1037"/>
          <ac:cxnSpMkLst>
            <pc:docMk/>
            <pc:sldMk cId="4183822383" sldId="295"/>
            <ac:cxnSpMk id="209" creationId="{1359F21A-2CCF-2C32-47F8-FBAFD5785668}"/>
          </ac:cxnSpMkLst>
        </pc:cxnChg>
        <pc:cxnChg chg="add mod">
          <ac:chgData name="Stephen Desilets" userId="2df8f4c56c849a7f" providerId="LiveId" clId="{B48F43DB-3888-4FF6-B9C2-531E0ECC3ED3}" dt="2023-08-11T07:18:22.264" v="18617" actId="1037"/>
          <ac:cxnSpMkLst>
            <pc:docMk/>
            <pc:sldMk cId="4183822383" sldId="295"/>
            <ac:cxnSpMk id="213" creationId="{880340F4-72B2-66A1-12C3-90AF269A4A84}"/>
          </ac:cxnSpMkLst>
        </pc:cxnChg>
        <pc:cxnChg chg="add mod">
          <ac:chgData name="Stephen Desilets" userId="2df8f4c56c849a7f" providerId="LiveId" clId="{B48F43DB-3888-4FF6-B9C2-531E0ECC3ED3}" dt="2023-08-11T07:18:22.264" v="18617" actId="1037"/>
          <ac:cxnSpMkLst>
            <pc:docMk/>
            <pc:sldMk cId="4183822383" sldId="295"/>
            <ac:cxnSpMk id="216" creationId="{9FBB2BE0-1776-1918-39CA-A1BCFF92F62E}"/>
          </ac:cxnSpMkLst>
        </pc:cxnChg>
        <pc:cxnChg chg="add mod">
          <ac:chgData name="Stephen Desilets" userId="2df8f4c56c849a7f" providerId="LiveId" clId="{B48F43DB-3888-4FF6-B9C2-531E0ECC3ED3}" dt="2023-08-11T07:18:22.264" v="18617" actId="1037"/>
          <ac:cxnSpMkLst>
            <pc:docMk/>
            <pc:sldMk cId="4183822383" sldId="295"/>
            <ac:cxnSpMk id="219" creationId="{3E1364FA-A333-7164-DE0B-5D4A3FA1F064}"/>
          </ac:cxnSpMkLst>
        </pc:cxnChg>
        <pc:cxnChg chg="add mod">
          <ac:chgData name="Stephen Desilets" userId="2df8f4c56c849a7f" providerId="LiveId" clId="{B48F43DB-3888-4FF6-B9C2-531E0ECC3ED3}" dt="2023-08-11T07:18:22.264" v="18617" actId="1037"/>
          <ac:cxnSpMkLst>
            <pc:docMk/>
            <pc:sldMk cId="4183822383" sldId="295"/>
            <ac:cxnSpMk id="222" creationId="{72AF5464-BCCA-EA00-EC09-FF0FA69304BE}"/>
          </ac:cxnSpMkLst>
        </pc:cxnChg>
        <pc:cxnChg chg="add mod">
          <ac:chgData name="Stephen Desilets" userId="2df8f4c56c849a7f" providerId="LiveId" clId="{B48F43DB-3888-4FF6-B9C2-531E0ECC3ED3}" dt="2023-08-11T07:18:22.264" v="18617" actId="1037"/>
          <ac:cxnSpMkLst>
            <pc:docMk/>
            <pc:sldMk cId="4183822383" sldId="295"/>
            <ac:cxnSpMk id="225" creationId="{CFB1F331-9418-AAC4-CF94-944BA01CD4F4}"/>
          </ac:cxnSpMkLst>
        </pc:cxnChg>
        <pc:cxnChg chg="add mod">
          <ac:chgData name="Stephen Desilets" userId="2df8f4c56c849a7f" providerId="LiveId" clId="{B48F43DB-3888-4FF6-B9C2-531E0ECC3ED3}" dt="2023-08-11T07:18:22.264" v="18617" actId="1037"/>
          <ac:cxnSpMkLst>
            <pc:docMk/>
            <pc:sldMk cId="4183822383" sldId="295"/>
            <ac:cxnSpMk id="228" creationId="{F656AA3E-2FE3-20C4-1256-4996CBBF8888}"/>
          </ac:cxnSpMkLst>
        </pc:cxnChg>
        <pc:cxnChg chg="add mod">
          <ac:chgData name="Stephen Desilets" userId="2df8f4c56c849a7f" providerId="LiveId" clId="{B48F43DB-3888-4FF6-B9C2-531E0ECC3ED3}" dt="2023-08-11T07:18:22.264" v="18617" actId="1037"/>
          <ac:cxnSpMkLst>
            <pc:docMk/>
            <pc:sldMk cId="4183822383" sldId="295"/>
            <ac:cxnSpMk id="231" creationId="{C522C5F6-6B51-389F-1A62-2A7E520747C1}"/>
          </ac:cxnSpMkLst>
        </pc:cxnChg>
        <pc:cxnChg chg="add mod">
          <ac:chgData name="Stephen Desilets" userId="2df8f4c56c849a7f" providerId="LiveId" clId="{B48F43DB-3888-4FF6-B9C2-531E0ECC3ED3}" dt="2023-08-11T07:18:22.264" v="18617" actId="1037"/>
          <ac:cxnSpMkLst>
            <pc:docMk/>
            <pc:sldMk cId="4183822383" sldId="295"/>
            <ac:cxnSpMk id="234" creationId="{A9F9B0C6-BA3B-F67D-D467-D004D889A8FF}"/>
          </ac:cxnSpMkLst>
        </pc:cxnChg>
        <pc:cxnChg chg="add mod">
          <ac:chgData name="Stephen Desilets" userId="2df8f4c56c849a7f" providerId="LiveId" clId="{B48F43DB-3888-4FF6-B9C2-531E0ECC3ED3}" dt="2023-08-11T07:18:22.264" v="18617" actId="1037"/>
          <ac:cxnSpMkLst>
            <pc:docMk/>
            <pc:sldMk cId="4183822383" sldId="295"/>
            <ac:cxnSpMk id="237" creationId="{3D0D0FF6-EF4D-304B-ABB4-F3E30C4366B6}"/>
          </ac:cxnSpMkLst>
        </pc:cxnChg>
        <pc:cxnChg chg="add mod">
          <ac:chgData name="Stephen Desilets" userId="2df8f4c56c849a7f" providerId="LiveId" clId="{B48F43DB-3888-4FF6-B9C2-531E0ECC3ED3}" dt="2023-08-11T07:18:22.264" v="18617" actId="1037"/>
          <ac:cxnSpMkLst>
            <pc:docMk/>
            <pc:sldMk cId="4183822383" sldId="295"/>
            <ac:cxnSpMk id="240" creationId="{53847A87-69ED-50E6-8812-3D3B8387A39D}"/>
          </ac:cxnSpMkLst>
        </pc:cxnChg>
        <pc:cxnChg chg="add mod">
          <ac:chgData name="Stephen Desilets" userId="2df8f4c56c849a7f" providerId="LiveId" clId="{B48F43DB-3888-4FF6-B9C2-531E0ECC3ED3}" dt="2023-08-11T07:18:22.264" v="18617" actId="1037"/>
          <ac:cxnSpMkLst>
            <pc:docMk/>
            <pc:sldMk cId="4183822383" sldId="295"/>
            <ac:cxnSpMk id="243" creationId="{F5B95856-100F-5896-6770-DA36DCB751BC}"/>
          </ac:cxnSpMkLst>
        </pc:cxnChg>
        <pc:cxnChg chg="add mod">
          <ac:chgData name="Stephen Desilets" userId="2df8f4c56c849a7f" providerId="LiveId" clId="{B48F43DB-3888-4FF6-B9C2-531E0ECC3ED3}" dt="2023-08-11T07:18:22.264" v="18617" actId="1037"/>
          <ac:cxnSpMkLst>
            <pc:docMk/>
            <pc:sldMk cId="4183822383" sldId="295"/>
            <ac:cxnSpMk id="247" creationId="{6E4D191A-902D-7641-612A-618DB474635E}"/>
          </ac:cxnSpMkLst>
        </pc:cxnChg>
        <pc:cxnChg chg="add mod">
          <ac:chgData name="Stephen Desilets" userId="2df8f4c56c849a7f" providerId="LiveId" clId="{B48F43DB-3888-4FF6-B9C2-531E0ECC3ED3}" dt="2023-08-11T07:18:22.264" v="18617" actId="1037"/>
          <ac:cxnSpMkLst>
            <pc:docMk/>
            <pc:sldMk cId="4183822383" sldId="295"/>
            <ac:cxnSpMk id="250" creationId="{D9EED9AF-8137-BF0D-64FB-B81507FA9069}"/>
          </ac:cxnSpMkLst>
        </pc:cxnChg>
        <pc:cxnChg chg="add mod">
          <ac:chgData name="Stephen Desilets" userId="2df8f4c56c849a7f" providerId="LiveId" clId="{B48F43DB-3888-4FF6-B9C2-531E0ECC3ED3}" dt="2023-08-11T07:18:22.264" v="18617" actId="1037"/>
          <ac:cxnSpMkLst>
            <pc:docMk/>
            <pc:sldMk cId="4183822383" sldId="295"/>
            <ac:cxnSpMk id="253" creationId="{F12FFCF9-67B6-E36B-C1FA-40F44D1D311E}"/>
          </ac:cxnSpMkLst>
        </pc:cxnChg>
        <pc:cxnChg chg="mod">
          <ac:chgData name="Stephen Desilets" userId="2df8f4c56c849a7f" providerId="LiveId" clId="{B48F43DB-3888-4FF6-B9C2-531E0ECC3ED3}" dt="2023-08-11T07:02:33.655" v="17283"/>
          <ac:cxnSpMkLst>
            <pc:docMk/>
            <pc:sldMk cId="4183822383" sldId="295"/>
            <ac:cxnSpMk id="259" creationId="{A126330F-C490-B34B-11C7-F86C81053168}"/>
          </ac:cxnSpMkLst>
        </pc:cxnChg>
      </pc:sldChg>
      <pc:sldChg chg="addSp delSp modSp add mod">
        <pc:chgData name="Stephen Desilets" userId="2df8f4c56c849a7f" providerId="LiveId" clId="{B48F43DB-3888-4FF6-B9C2-531E0ECC3ED3}" dt="2023-08-12T07:38:28.250" v="21266" actId="20577"/>
        <pc:sldMkLst>
          <pc:docMk/>
          <pc:sldMk cId="761444548" sldId="296"/>
        </pc:sldMkLst>
        <pc:spChg chg="del">
          <ac:chgData name="Stephen Desilets" userId="2df8f4c56c849a7f" providerId="LiveId" clId="{B48F43DB-3888-4FF6-B9C2-531E0ECC3ED3}" dt="2023-08-12T06:37:53.659" v="19214" actId="478"/>
          <ac:spMkLst>
            <pc:docMk/>
            <pc:sldMk cId="761444548" sldId="296"/>
            <ac:spMk id="2" creationId="{E7118F77-62AD-4E7D-B593-3E5FE91F67FE}"/>
          </ac:spMkLst>
        </pc:spChg>
        <pc:spChg chg="mod">
          <ac:chgData name="Stephen Desilets" userId="2df8f4c56c849a7f" providerId="LiveId" clId="{B48F43DB-3888-4FF6-B9C2-531E0ECC3ED3}" dt="2023-08-12T07:15:48.856" v="21059" actId="14100"/>
          <ac:spMkLst>
            <pc:docMk/>
            <pc:sldMk cId="761444548" sldId="296"/>
            <ac:spMk id="3" creationId="{724A45A8-2581-4E82-9A88-3C4CBE2427BE}"/>
          </ac:spMkLst>
        </pc:spChg>
        <pc:spChg chg="mod">
          <ac:chgData name="Stephen Desilets" userId="2df8f4c56c849a7f" providerId="LiveId" clId="{B48F43DB-3888-4FF6-B9C2-531E0ECC3ED3}" dt="2023-08-12T07:00:09.741" v="20876" actId="14100"/>
          <ac:spMkLst>
            <pc:docMk/>
            <pc:sldMk cId="761444548" sldId="296"/>
            <ac:spMk id="5" creationId="{69E0CF64-89D0-4D90-9F9E-71D70D649BC1}"/>
          </ac:spMkLst>
        </pc:spChg>
        <pc:spChg chg="mod">
          <ac:chgData name="Stephen Desilets" userId="2df8f4c56c849a7f" providerId="LiveId" clId="{B48F43DB-3888-4FF6-B9C2-531E0ECC3ED3}" dt="2023-08-12T07:18:36.829" v="21189" actId="20577"/>
          <ac:spMkLst>
            <pc:docMk/>
            <pc:sldMk cId="761444548" sldId="296"/>
            <ac:spMk id="6" creationId="{7FC4FA58-9F06-6AE2-75AD-D2F27BB1DC23}"/>
          </ac:spMkLst>
        </pc:spChg>
        <pc:spChg chg="del">
          <ac:chgData name="Stephen Desilets" userId="2df8f4c56c849a7f" providerId="LiveId" clId="{B48F43DB-3888-4FF6-B9C2-531E0ECC3ED3}" dt="2023-08-12T06:37:53.659" v="19214" actId="478"/>
          <ac:spMkLst>
            <pc:docMk/>
            <pc:sldMk cId="761444548" sldId="296"/>
            <ac:spMk id="7" creationId="{FA83D082-1143-40FC-BD92-FA93172D5066}"/>
          </ac:spMkLst>
        </pc:spChg>
        <pc:spChg chg="mod">
          <ac:chgData name="Stephen Desilets" userId="2df8f4c56c849a7f" providerId="LiveId" clId="{B48F43DB-3888-4FF6-B9C2-531E0ECC3ED3}" dt="2023-08-12T07:38:28.250" v="21266" actId="20577"/>
          <ac:spMkLst>
            <pc:docMk/>
            <pc:sldMk cId="761444548" sldId="296"/>
            <ac:spMk id="9" creationId="{DF5A4649-5D04-B9B7-6282-96840514FB84}"/>
          </ac:spMkLst>
        </pc:spChg>
        <pc:spChg chg="del">
          <ac:chgData name="Stephen Desilets" userId="2df8f4c56c849a7f" providerId="LiveId" clId="{B48F43DB-3888-4FF6-B9C2-531E0ECC3ED3}" dt="2023-08-12T06:37:53.659" v="19214" actId="478"/>
          <ac:spMkLst>
            <pc:docMk/>
            <pc:sldMk cId="761444548" sldId="296"/>
            <ac:spMk id="11" creationId="{55DA3D87-E9D9-4824-A3F1-118CBC864666}"/>
          </ac:spMkLst>
        </pc:spChg>
        <pc:spChg chg="mod">
          <ac:chgData name="Stephen Desilets" userId="2df8f4c56c849a7f" providerId="LiveId" clId="{B48F43DB-3888-4FF6-B9C2-531E0ECC3ED3}" dt="2023-08-12T07:19:09.284" v="21220" actId="1035"/>
          <ac:spMkLst>
            <pc:docMk/>
            <pc:sldMk cId="761444548" sldId="296"/>
            <ac:spMk id="12" creationId="{42615352-801B-20CD-4411-AC99C658C41B}"/>
          </ac:spMkLst>
        </pc:spChg>
        <pc:spChg chg="del">
          <ac:chgData name="Stephen Desilets" userId="2df8f4c56c849a7f" providerId="LiveId" clId="{B48F43DB-3888-4FF6-B9C2-531E0ECC3ED3}" dt="2023-08-12T06:37:53.659" v="19214" actId="478"/>
          <ac:spMkLst>
            <pc:docMk/>
            <pc:sldMk cId="761444548" sldId="296"/>
            <ac:spMk id="13" creationId="{513DA67D-F834-4DDE-ADFA-F621717D2BD8}"/>
          </ac:spMkLst>
        </pc:spChg>
        <pc:spChg chg="del">
          <ac:chgData name="Stephen Desilets" userId="2df8f4c56c849a7f" providerId="LiveId" clId="{B48F43DB-3888-4FF6-B9C2-531E0ECC3ED3}" dt="2023-08-12T06:37:53.659" v="19214" actId="478"/>
          <ac:spMkLst>
            <pc:docMk/>
            <pc:sldMk cId="761444548" sldId="296"/>
            <ac:spMk id="14" creationId="{5B400619-25ED-4846-9411-D773FF9C7F79}"/>
          </ac:spMkLst>
        </pc:spChg>
        <pc:spChg chg="del">
          <ac:chgData name="Stephen Desilets" userId="2df8f4c56c849a7f" providerId="LiveId" clId="{B48F43DB-3888-4FF6-B9C2-531E0ECC3ED3}" dt="2023-08-12T06:37:53.659" v="19214" actId="478"/>
          <ac:spMkLst>
            <pc:docMk/>
            <pc:sldMk cId="761444548" sldId="296"/>
            <ac:spMk id="16" creationId="{DEC7FB37-2CA3-4396-A252-0358A21D891B}"/>
          </ac:spMkLst>
        </pc:spChg>
        <pc:spChg chg="del">
          <ac:chgData name="Stephen Desilets" userId="2df8f4c56c849a7f" providerId="LiveId" clId="{B48F43DB-3888-4FF6-B9C2-531E0ECC3ED3}" dt="2023-08-12T06:37:49.315" v="19213" actId="478"/>
          <ac:spMkLst>
            <pc:docMk/>
            <pc:sldMk cId="761444548" sldId="296"/>
            <ac:spMk id="17" creationId="{D0914108-443B-8915-7C31-9AAFE23B2A1D}"/>
          </ac:spMkLst>
        </pc:spChg>
        <pc:spChg chg="del">
          <ac:chgData name="Stephen Desilets" userId="2df8f4c56c849a7f" providerId="LiveId" clId="{B48F43DB-3888-4FF6-B9C2-531E0ECC3ED3}" dt="2023-08-12T06:37:49.315" v="19213" actId="478"/>
          <ac:spMkLst>
            <pc:docMk/>
            <pc:sldMk cId="761444548" sldId="296"/>
            <ac:spMk id="19" creationId="{41872B6E-2AEB-AAED-AB0F-F46274673FFA}"/>
          </ac:spMkLst>
        </pc:spChg>
        <pc:spChg chg="add del mod">
          <ac:chgData name="Stephen Desilets" userId="2df8f4c56c849a7f" providerId="LiveId" clId="{B48F43DB-3888-4FF6-B9C2-531E0ECC3ED3}" dt="2023-08-12T06:37:55.859" v="19215" actId="478"/>
          <ac:spMkLst>
            <pc:docMk/>
            <pc:sldMk cId="761444548" sldId="296"/>
            <ac:spMk id="21" creationId="{68C666E8-DF34-FD9A-4533-C108575C8E0D}"/>
          </ac:spMkLst>
        </pc:spChg>
        <pc:cxnChg chg="del">
          <ac:chgData name="Stephen Desilets" userId="2df8f4c56c849a7f" providerId="LiveId" clId="{B48F43DB-3888-4FF6-B9C2-531E0ECC3ED3}" dt="2023-08-12T06:37:53.659" v="19214" actId="478"/>
          <ac:cxnSpMkLst>
            <pc:docMk/>
            <pc:sldMk cId="761444548" sldId="296"/>
            <ac:cxnSpMk id="4" creationId="{EA8B08AE-3DD8-4E86-B80E-E166FFA4A358}"/>
          </ac:cxnSpMkLst>
        </pc:cxnChg>
        <pc:cxnChg chg="del">
          <ac:chgData name="Stephen Desilets" userId="2df8f4c56c849a7f" providerId="LiveId" clId="{B48F43DB-3888-4FF6-B9C2-531E0ECC3ED3}" dt="2023-08-12T06:37:53.659" v="19214" actId="478"/>
          <ac:cxnSpMkLst>
            <pc:docMk/>
            <pc:sldMk cId="761444548" sldId="296"/>
            <ac:cxnSpMk id="8" creationId="{5C794477-B928-42D1-8645-B616D8786CE1}"/>
          </ac:cxnSpMkLst>
        </pc:cxnChg>
        <pc:cxnChg chg="mod">
          <ac:chgData name="Stephen Desilets" userId="2df8f4c56c849a7f" providerId="LiveId" clId="{B48F43DB-3888-4FF6-B9C2-531E0ECC3ED3}" dt="2023-08-12T07:19:09.284" v="21220" actId="1035"/>
          <ac:cxnSpMkLst>
            <pc:docMk/>
            <pc:sldMk cId="761444548" sldId="296"/>
            <ac:cxnSpMk id="10" creationId="{1AFF1DFD-A312-33D5-0FAD-1B2F1A14EEFB}"/>
          </ac:cxnSpMkLst>
        </pc:cxnChg>
        <pc:cxnChg chg="del">
          <ac:chgData name="Stephen Desilets" userId="2df8f4c56c849a7f" providerId="LiveId" clId="{B48F43DB-3888-4FF6-B9C2-531E0ECC3ED3}" dt="2023-08-12T06:37:53.659" v="19214" actId="478"/>
          <ac:cxnSpMkLst>
            <pc:docMk/>
            <pc:sldMk cId="761444548" sldId="296"/>
            <ac:cxnSpMk id="15" creationId="{DB0E295E-9D92-46B9-AF3C-06811877C22D}"/>
          </ac:cxnSpMkLst>
        </pc:cxnChg>
        <pc:cxnChg chg="del">
          <ac:chgData name="Stephen Desilets" userId="2df8f4c56c849a7f" providerId="LiveId" clId="{B48F43DB-3888-4FF6-B9C2-531E0ECC3ED3}" dt="2023-08-12T06:37:49.315" v="19213" actId="478"/>
          <ac:cxnSpMkLst>
            <pc:docMk/>
            <pc:sldMk cId="761444548" sldId="296"/>
            <ac:cxnSpMk id="18" creationId="{8DBFEDE7-543D-E99C-30CA-96A9E1FC6DE7}"/>
          </ac:cxnSpMkLst>
        </pc:cxnChg>
      </pc:sldChg>
      <pc:sldChg chg="modSp add mod">
        <pc:chgData name="Stephen Desilets" userId="2df8f4c56c849a7f" providerId="LiveId" clId="{B48F43DB-3888-4FF6-B9C2-531E0ECC3ED3}" dt="2023-08-12T07:39:00.182" v="21271" actId="14100"/>
        <pc:sldMkLst>
          <pc:docMk/>
          <pc:sldMk cId="1711710512" sldId="297"/>
        </pc:sldMkLst>
        <pc:spChg chg="mod">
          <ac:chgData name="Stephen Desilets" userId="2df8f4c56c849a7f" providerId="LiveId" clId="{B48F43DB-3888-4FF6-B9C2-531E0ECC3ED3}" dt="2023-08-12T07:17:28.970" v="21115" actId="14100"/>
          <ac:spMkLst>
            <pc:docMk/>
            <pc:sldMk cId="1711710512" sldId="297"/>
            <ac:spMk id="3" creationId="{724A45A8-2581-4E82-9A88-3C4CBE2427BE}"/>
          </ac:spMkLst>
        </pc:spChg>
        <pc:spChg chg="mod">
          <ac:chgData name="Stephen Desilets" userId="2df8f4c56c849a7f" providerId="LiveId" clId="{B48F43DB-3888-4FF6-B9C2-531E0ECC3ED3}" dt="2023-08-12T07:18:24.877" v="21173" actId="20577"/>
          <ac:spMkLst>
            <pc:docMk/>
            <pc:sldMk cId="1711710512" sldId="297"/>
            <ac:spMk id="6" creationId="{7FC4FA58-9F06-6AE2-75AD-D2F27BB1DC23}"/>
          </ac:spMkLst>
        </pc:spChg>
        <pc:spChg chg="mod">
          <ac:chgData name="Stephen Desilets" userId="2df8f4c56c849a7f" providerId="LiveId" clId="{B48F43DB-3888-4FF6-B9C2-531E0ECC3ED3}" dt="2023-08-12T07:39:00.182" v="21271" actId="14100"/>
          <ac:spMkLst>
            <pc:docMk/>
            <pc:sldMk cId="1711710512" sldId="297"/>
            <ac:spMk id="9" creationId="{DF5A4649-5D04-B9B7-6282-96840514FB84}"/>
          </ac:spMkLst>
        </pc:spChg>
        <pc:spChg chg="mod">
          <ac:chgData name="Stephen Desilets" userId="2df8f4c56c849a7f" providerId="LiveId" clId="{B48F43DB-3888-4FF6-B9C2-531E0ECC3ED3}" dt="2023-08-12T07:19:15.997" v="21229" actId="1036"/>
          <ac:spMkLst>
            <pc:docMk/>
            <pc:sldMk cId="1711710512" sldId="297"/>
            <ac:spMk id="12" creationId="{42615352-801B-20CD-4411-AC99C658C41B}"/>
          </ac:spMkLst>
        </pc:spChg>
        <pc:cxnChg chg="mod">
          <ac:chgData name="Stephen Desilets" userId="2df8f4c56c849a7f" providerId="LiveId" clId="{B48F43DB-3888-4FF6-B9C2-531E0ECC3ED3}" dt="2023-08-12T07:19:15.997" v="21229" actId="1036"/>
          <ac:cxnSpMkLst>
            <pc:docMk/>
            <pc:sldMk cId="1711710512" sldId="297"/>
            <ac:cxnSpMk id="10" creationId="{1AFF1DFD-A312-33D5-0FAD-1B2F1A14EEFB}"/>
          </ac:cxnSpMkLst>
        </pc:cxnChg>
      </pc:sldChg>
      <pc:sldMasterChg chg="del delSldLayout">
        <pc:chgData name="Stephen Desilets" userId="2df8f4c56c849a7f" providerId="LiveId" clId="{B48F43DB-3888-4FF6-B9C2-531E0ECC3ED3}" dt="2023-08-10T20:31:52.706" v="3" actId="47"/>
        <pc:sldMasterMkLst>
          <pc:docMk/>
          <pc:sldMasterMk cId="3910047586" sldId="2147483648"/>
        </pc:sldMasterMkLst>
        <pc:sldLayoutChg chg="del">
          <pc:chgData name="Stephen Desilets" userId="2df8f4c56c849a7f" providerId="LiveId" clId="{B48F43DB-3888-4FF6-B9C2-531E0ECC3ED3}" dt="2023-08-10T20:31:52.706" v="3" actId="47"/>
          <pc:sldLayoutMkLst>
            <pc:docMk/>
            <pc:sldMasterMk cId="3910047586" sldId="2147483648"/>
            <pc:sldLayoutMk cId="3502491381" sldId="2147483649"/>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958798857" sldId="2147483650"/>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86592356" sldId="2147483651"/>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495746699" sldId="2147483652"/>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64104485" sldId="2147483653"/>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013704620" sldId="2147483654"/>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856393862" sldId="2147483655"/>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555869574" sldId="2147483656"/>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638781923" sldId="2147483657"/>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40062065" sldId="2147483658"/>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6972325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326D4-DBBB-4FDF-918E-E5ACF7C59FAB}" type="datetimeFigureOut">
              <a:rPr lang="en-US" smtClean="0"/>
              <a:t>8/12/2023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BF340-2072-4F60-8E5C-1139865DC9EB}" type="slidenum">
              <a:rPr lang="en-US" smtClean="0"/>
              <a:t>‹#›</a:t>
            </a:fld>
            <a:endParaRPr lang="en-US"/>
          </a:p>
        </p:txBody>
      </p:sp>
    </p:spTree>
    <p:extLst>
      <p:ext uri="{BB962C8B-B14F-4D97-AF65-F5344CB8AC3E}">
        <p14:creationId xmlns:p14="http://schemas.microsoft.com/office/powerpoint/2010/main" val="3000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1BF340-2072-4F60-8E5C-1139865DC9EB}" type="slidenum">
              <a:rPr lang="en-US" smtClean="0"/>
              <a:t>8</a:t>
            </a:fld>
            <a:endParaRPr lang="en-US"/>
          </a:p>
        </p:txBody>
      </p:sp>
    </p:spTree>
    <p:extLst>
      <p:ext uri="{BB962C8B-B14F-4D97-AF65-F5344CB8AC3E}">
        <p14:creationId xmlns:p14="http://schemas.microsoft.com/office/powerpoint/2010/main" val="118936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A15C-6D6B-425A-A652-3AB0C606C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AA275-ED57-424B-AD00-4661AFE96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F377E-B9AC-4C2D-855B-328E1F6EF2A7}"/>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5" name="Footer Placeholder 4">
            <a:extLst>
              <a:ext uri="{FF2B5EF4-FFF2-40B4-BE49-F238E27FC236}">
                <a16:creationId xmlns:a16="http://schemas.microsoft.com/office/drawing/2014/main" id="{E6880B3A-D00B-4D18-BF33-C83986FC5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084A4-57B1-42F5-9017-541FA2C30174}"/>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9020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6AC2-E7DF-4469-B9D5-436C79F3B7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0A7C08-0246-49EB-8846-AB68A9DF4D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C6FA6-968B-484F-B106-FDAEBA3C07E8}"/>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5" name="Footer Placeholder 4">
            <a:extLst>
              <a:ext uri="{FF2B5EF4-FFF2-40B4-BE49-F238E27FC236}">
                <a16:creationId xmlns:a16="http://schemas.microsoft.com/office/drawing/2014/main" id="{25629DA0-4515-42E8-BCC3-0CC106D59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F521D-6E00-40BF-A2A9-0B54AA806075}"/>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9751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C90D0-4E85-4076-A738-7B214E07D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6F515-149D-4392-AAB5-5FDAC31512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8D8D5-747D-4BE3-ACB6-94CC14D97DA7}"/>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5" name="Footer Placeholder 4">
            <a:extLst>
              <a:ext uri="{FF2B5EF4-FFF2-40B4-BE49-F238E27FC236}">
                <a16:creationId xmlns:a16="http://schemas.microsoft.com/office/drawing/2014/main" id="{E72019D3-78DE-46DA-A315-1E4B80A7A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C743B-AE81-4A77-9192-2A0BBEF6806F}"/>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24577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B358-D161-4C56-9705-49637D5625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D1657-2328-44AD-9AF6-33FDC00BF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ACE1C-6DCD-4028-9636-8F809701F237}"/>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5" name="Footer Placeholder 4">
            <a:extLst>
              <a:ext uri="{FF2B5EF4-FFF2-40B4-BE49-F238E27FC236}">
                <a16:creationId xmlns:a16="http://schemas.microsoft.com/office/drawing/2014/main" id="{2886967C-210F-47FC-8663-BB33A1117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F13D6-CB37-4D75-8ECF-D382712FBA41}"/>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20153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4E10-4303-4288-8FBF-A407E16AD0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F269C3-CD25-4618-B2C9-61975ABAE8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C2BF3-BAB1-4174-8A3B-B768E4ADAF47}"/>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5" name="Footer Placeholder 4">
            <a:extLst>
              <a:ext uri="{FF2B5EF4-FFF2-40B4-BE49-F238E27FC236}">
                <a16:creationId xmlns:a16="http://schemas.microsoft.com/office/drawing/2014/main" id="{2E8CCBE5-D181-4D32-828D-AF7574D12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EC78C-9939-4FAF-9996-776A4B13B68B}"/>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83685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B0D0-3DD0-494D-ADFD-4D7EA66456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B216B4-E765-48DB-963E-4288D8A5E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BA89B0-A22E-427A-9971-08A7F2732A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49DBF-28D4-492C-B04A-D1D54F7386AA}"/>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6" name="Footer Placeholder 5">
            <a:extLst>
              <a:ext uri="{FF2B5EF4-FFF2-40B4-BE49-F238E27FC236}">
                <a16:creationId xmlns:a16="http://schemas.microsoft.com/office/drawing/2014/main" id="{2D4C8E67-CB2E-407C-8305-BA7DAF6F8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BE1E6A-FA2E-46A5-A084-AE463ADF621C}"/>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400420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88E6-81D0-43D3-BA5E-4B3A713E94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4C0790-8738-4100-9810-8A4B4D6DE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C8148-9BCC-412E-8D2D-033B1D585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8EAB9-00F8-4538-8076-CCC895091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BEFC4-6E9F-494C-8464-13E450A16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6CB60-FB32-4E0D-BD8B-64D4F80FC471}"/>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8" name="Footer Placeholder 7">
            <a:extLst>
              <a:ext uri="{FF2B5EF4-FFF2-40B4-BE49-F238E27FC236}">
                <a16:creationId xmlns:a16="http://schemas.microsoft.com/office/drawing/2014/main" id="{77EE7F26-C9C7-4C3B-A788-E946DA24A0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BE275F-2DB2-4819-AF48-DC5B1CABA75E}"/>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286210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BB9F-E921-4A07-A4B9-9058D756AA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9257E4-22F6-4C03-8297-7543DB085D69}"/>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4" name="Footer Placeholder 3">
            <a:extLst>
              <a:ext uri="{FF2B5EF4-FFF2-40B4-BE49-F238E27FC236}">
                <a16:creationId xmlns:a16="http://schemas.microsoft.com/office/drawing/2014/main" id="{266E7570-4B00-47E9-B138-C7DD109F2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22E0E-7016-4DF6-861A-B41B6AA46C88}"/>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267086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FDD0F-C348-4FCD-8114-9ABC8A4FC66D}"/>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3" name="Footer Placeholder 2">
            <a:extLst>
              <a:ext uri="{FF2B5EF4-FFF2-40B4-BE49-F238E27FC236}">
                <a16:creationId xmlns:a16="http://schemas.microsoft.com/office/drawing/2014/main" id="{6694BF92-D606-4917-A6BD-41EF59EB19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A8F80F-52BD-4ABC-99FA-BFFDBCE6AB63}"/>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400406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A06E-5F72-45F5-AC42-B67712603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CF7E3F-536D-41F7-88E0-1E3351AEB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009A6-A9FB-4891-8168-D9F6B239C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C63C4E-D309-41D0-80A8-0372F5193A10}"/>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6" name="Footer Placeholder 5">
            <a:extLst>
              <a:ext uri="{FF2B5EF4-FFF2-40B4-BE49-F238E27FC236}">
                <a16:creationId xmlns:a16="http://schemas.microsoft.com/office/drawing/2014/main" id="{2F5C4A8D-0A0C-4D9C-85C2-E3F07A701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71740-7116-42EA-AFA1-4A4E710D795E}"/>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15196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8486-29B5-44A4-B8B3-F3C26EC9C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DE0C8-C054-4299-968C-11A692F77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C2B799-05C7-4C73-9186-AC2470D3F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CA5A3-BBE9-49CC-A096-EF6978C84D3C}"/>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6" name="Footer Placeholder 5">
            <a:extLst>
              <a:ext uri="{FF2B5EF4-FFF2-40B4-BE49-F238E27FC236}">
                <a16:creationId xmlns:a16="http://schemas.microsoft.com/office/drawing/2014/main" id="{C7359606-1BF6-4FE1-8B8D-E23E7365E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9D6C0-0603-4013-877A-F1EB730E62BA}"/>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50848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44642A-4A01-4897-B4AD-9F7966EA5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09E0C0-631D-41F8-AA15-95CC463CA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47A75-3684-4473-AF78-C39881F0A8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0ED20-245A-4176-8383-E64D97094D5B}" type="datetimeFigureOut">
              <a:rPr lang="en-US" smtClean="0"/>
              <a:t>8/12/2023</a:t>
            </a:fld>
            <a:endParaRPr lang="en-US"/>
          </a:p>
        </p:txBody>
      </p:sp>
      <p:sp>
        <p:nvSpPr>
          <p:cNvPr id="5" name="Footer Placeholder 4">
            <a:extLst>
              <a:ext uri="{FF2B5EF4-FFF2-40B4-BE49-F238E27FC236}">
                <a16:creationId xmlns:a16="http://schemas.microsoft.com/office/drawing/2014/main" id="{8074A9A7-819E-4C0B-B655-4B0714E03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8193E4-24E5-46C9-989C-E14596CF8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9CF3A-F7FA-423A-9A03-01D4588D4CD7}" type="slidenum">
              <a:rPr lang="en-US" smtClean="0"/>
              <a:t>‹#›</a:t>
            </a:fld>
            <a:endParaRPr lang="en-US"/>
          </a:p>
        </p:txBody>
      </p:sp>
    </p:spTree>
    <p:extLst>
      <p:ext uri="{BB962C8B-B14F-4D97-AF65-F5344CB8AC3E}">
        <p14:creationId xmlns:p14="http://schemas.microsoft.com/office/powerpoint/2010/main" val="2903324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7F72-398F-4A38-9E45-529D598910D2}"/>
              </a:ext>
            </a:extLst>
          </p:cNvPr>
          <p:cNvSpPr>
            <a:spLocks noGrp="1"/>
          </p:cNvSpPr>
          <p:nvPr>
            <p:ph type="ctrTitle"/>
          </p:nvPr>
        </p:nvSpPr>
        <p:spPr>
          <a:xfrm>
            <a:off x="1082351" y="2773750"/>
            <a:ext cx="10075275" cy="1849114"/>
          </a:xfrm>
        </p:spPr>
        <p:txBody>
          <a:bodyPr>
            <a:noAutofit/>
          </a:bodyPr>
          <a:lstStyle/>
          <a:p>
            <a:pPr algn="l"/>
            <a:r>
              <a:rPr lang="en-US" sz="5400" spc="-100" dirty="0">
                <a:latin typeface="+mn-lt"/>
              </a:rPr>
              <a:t>Decision Analytics Final Project –</a:t>
            </a:r>
            <a:br>
              <a:rPr lang="en-US" sz="5400" spc="-100" dirty="0">
                <a:latin typeface="+mn-lt"/>
              </a:rPr>
            </a:br>
            <a:r>
              <a:rPr lang="en-US" sz="5400" spc="-100" dirty="0">
                <a:latin typeface="+mn-lt"/>
              </a:rPr>
              <a:t>Brewery Cost Minimization Problem</a:t>
            </a:r>
            <a:r>
              <a:rPr lang="en-US" sz="6600" spc="-100" dirty="0">
                <a:latin typeface="+mn-lt"/>
              </a:rPr>
              <a:t> </a:t>
            </a:r>
          </a:p>
        </p:txBody>
      </p:sp>
      <p:sp>
        <p:nvSpPr>
          <p:cNvPr id="3" name="Subtitle 2">
            <a:extLst>
              <a:ext uri="{FF2B5EF4-FFF2-40B4-BE49-F238E27FC236}">
                <a16:creationId xmlns:a16="http://schemas.microsoft.com/office/drawing/2014/main" id="{DE40562C-1BD1-4EBD-90E5-5F1A4843CB10}"/>
              </a:ext>
            </a:extLst>
          </p:cNvPr>
          <p:cNvSpPr>
            <a:spLocks noGrp="1"/>
          </p:cNvSpPr>
          <p:nvPr>
            <p:ph type="subTitle" idx="1"/>
          </p:nvPr>
        </p:nvSpPr>
        <p:spPr>
          <a:xfrm>
            <a:off x="1082351" y="5225143"/>
            <a:ext cx="9063598" cy="1127020"/>
          </a:xfrm>
        </p:spPr>
        <p:txBody>
          <a:bodyPr>
            <a:normAutofit/>
          </a:bodyPr>
          <a:lstStyle/>
          <a:p>
            <a:pPr algn="l">
              <a:spcBef>
                <a:spcPts val="300"/>
              </a:spcBef>
            </a:pPr>
            <a:r>
              <a:rPr lang="en-US" sz="1600" b="1" spc="300" dirty="0"/>
              <a:t>Cesar Martinez, Dalton Chenoweth, Reagan </a:t>
            </a:r>
            <a:r>
              <a:rPr lang="en-US" sz="1600" b="1" spc="300" dirty="0" err="1"/>
              <a:t>Bennos</a:t>
            </a:r>
            <a:r>
              <a:rPr lang="en-US" sz="1600" b="1" spc="300" dirty="0"/>
              <a:t>, and Steve Desilets</a:t>
            </a:r>
          </a:p>
        </p:txBody>
      </p:sp>
      <p:grpSp>
        <p:nvGrpSpPr>
          <p:cNvPr id="10" name="Group 9">
            <a:extLst>
              <a:ext uri="{FF2B5EF4-FFF2-40B4-BE49-F238E27FC236}">
                <a16:creationId xmlns:a16="http://schemas.microsoft.com/office/drawing/2014/main" id="{2CCEB965-2D68-44D4-A1C2-F0326C54A048}"/>
              </a:ext>
            </a:extLst>
          </p:cNvPr>
          <p:cNvGrpSpPr/>
          <p:nvPr/>
        </p:nvGrpSpPr>
        <p:grpSpPr>
          <a:xfrm>
            <a:off x="1147665" y="4924003"/>
            <a:ext cx="4023301" cy="0"/>
            <a:chOff x="1147665" y="4825579"/>
            <a:chExt cx="4023301" cy="0"/>
          </a:xfrm>
        </p:grpSpPr>
        <p:cxnSp>
          <p:nvCxnSpPr>
            <p:cNvPr id="5" name="Straight Connector 4">
              <a:extLst>
                <a:ext uri="{FF2B5EF4-FFF2-40B4-BE49-F238E27FC236}">
                  <a16:creationId xmlns:a16="http://schemas.microsoft.com/office/drawing/2014/main" id="{F7F5508C-DD9A-43BF-AFE3-73CBEF9D2D02}"/>
                </a:ext>
              </a:extLst>
            </p:cNvPr>
            <p:cNvCxnSpPr>
              <a:cxnSpLocks/>
            </p:cNvCxnSpPr>
            <p:nvPr/>
          </p:nvCxnSpPr>
          <p:spPr>
            <a:xfrm>
              <a:off x="1147665" y="4825579"/>
              <a:ext cx="850392" cy="0"/>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C416E9C-9403-4FF3-9811-7376F91B2B05}"/>
                </a:ext>
              </a:extLst>
            </p:cNvPr>
            <p:cNvCxnSpPr>
              <a:cxnSpLocks/>
            </p:cNvCxnSpPr>
            <p:nvPr/>
          </p:nvCxnSpPr>
          <p:spPr>
            <a:xfrm>
              <a:off x="2205301" y="4825579"/>
              <a:ext cx="850392" cy="0"/>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6B78485-BE79-4C2C-8245-19140D9DF91F}"/>
                </a:ext>
              </a:extLst>
            </p:cNvPr>
            <p:cNvCxnSpPr>
              <a:cxnSpLocks/>
            </p:cNvCxnSpPr>
            <p:nvPr/>
          </p:nvCxnSpPr>
          <p:spPr>
            <a:xfrm>
              <a:off x="3262937" y="4825579"/>
              <a:ext cx="850392" cy="0"/>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E34330-BAF1-43B3-AEA5-6AC39DD3C504}"/>
                </a:ext>
              </a:extLst>
            </p:cNvPr>
            <p:cNvCxnSpPr>
              <a:cxnSpLocks/>
            </p:cNvCxnSpPr>
            <p:nvPr/>
          </p:nvCxnSpPr>
          <p:spPr>
            <a:xfrm>
              <a:off x="4320574" y="4825579"/>
              <a:ext cx="850392" cy="0"/>
            </a:xfrm>
            <a:prstGeom prst="line">
              <a:avLst/>
            </a:prstGeom>
            <a:ln w="63500">
              <a:solidFill>
                <a:srgbClr val="787878"/>
              </a:solidFill>
            </a:ln>
          </p:spPr>
          <p:style>
            <a:lnRef idx="1">
              <a:schemeClr val="accent1"/>
            </a:lnRef>
            <a:fillRef idx="0">
              <a:schemeClr val="accent1"/>
            </a:fillRef>
            <a:effectRef idx="0">
              <a:schemeClr val="accent1"/>
            </a:effectRef>
            <a:fontRef idx="minor">
              <a:schemeClr val="tx1"/>
            </a:fontRef>
          </p:style>
        </p:cxnSp>
      </p:grpSp>
      <p:sp>
        <p:nvSpPr>
          <p:cNvPr id="9" name="Subtitle 2">
            <a:extLst>
              <a:ext uri="{FF2B5EF4-FFF2-40B4-BE49-F238E27FC236}">
                <a16:creationId xmlns:a16="http://schemas.microsoft.com/office/drawing/2014/main" id="{8001AB8E-A5B1-4BD9-9ECC-32394202D77A}"/>
              </a:ext>
            </a:extLst>
          </p:cNvPr>
          <p:cNvSpPr txBox="1">
            <a:spLocks/>
          </p:cNvSpPr>
          <p:nvPr/>
        </p:nvSpPr>
        <p:spPr>
          <a:xfrm>
            <a:off x="1099507" y="2211354"/>
            <a:ext cx="4525347" cy="2612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1" i="0" u="none" strike="noStrike" kern="1200" cap="none" spc="300" normalizeH="0" baseline="0" noProof="0" dirty="0">
                <a:ln>
                  <a:noFill/>
                </a:ln>
                <a:solidFill>
                  <a:srgbClr val="AEAEAE"/>
                </a:solidFill>
                <a:effectLst/>
                <a:uLnTx/>
                <a:uFillTx/>
                <a:latin typeface="Calibri" panose="020F0502020204030204"/>
                <a:ea typeface="+mn-ea"/>
                <a:cs typeface="+mn-cs"/>
              </a:rPr>
              <a:t>August 2023 </a:t>
            </a:r>
          </a:p>
        </p:txBody>
      </p:sp>
    </p:spTree>
    <p:extLst>
      <p:ext uri="{BB962C8B-B14F-4D97-AF65-F5344CB8AC3E}">
        <p14:creationId xmlns:p14="http://schemas.microsoft.com/office/powerpoint/2010/main" val="89962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20293"/>
            <a:ext cx="10515600" cy="500743"/>
          </a:xfrm>
        </p:spPr>
        <p:txBody>
          <a:bodyPr anchor="t">
            <a:noAutofit/>
          </a:bodyPr>
          <a:lstStyle/>
          <a:p>
            <a:r>
              <a:rPr lang="en-US" sz="3600" spc="-80" dirty="0">
                <a:latin typeface="+mn-lt"/>
              </a:rPr>
              <a:t>Analysis Results – Part 2 – Commodity Distribution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611297"/>
            <a:ext cx="10515600" cy="415071"/>
          </a:xfrm>
        </p:spPr>
        <p:txBody>
          <a:bodyPr>
            <a:noAutofit/>
          </a:bodyPr>
          <a:lstStyle/>
          <a:p>
            <a:pPr marL="0" indent="0">
              <a:buNone/>
            </a:pPr>
            <a:r>
              <a:rPr lang="en-US" sz="1200" dirty="0"/>
              <a:t>The table on the left summarizes the commodity distribution portion of the optimal solution. The units reflect the number of commodities (i.e. the number of bottles of lager) that the packaging unit must send to each demand point. The figures on the right side provide key takeaways from the problem’s overall optimal solution.</a:t>
            </a:r>
          </a:p>
        </p:txBody>
      </p:sp>
      <p:graphicFrame>
        <p:nvGraphicFramePr>
          <p:cNvPr id="5" name="Table 7">
            <a:extLst>
              <a:ext uri="{FF2B5EF4-FFF2-40B4-BE49-F238E27FC236}">
                <a16:creationId xmlns:a16="http://schemas.microsoft.com/office/drawing/2014/main" id="{58339B33-08A1-4BED-BC82-F3BF22C3D31C}"/>
              </a:ext>
            </a:extLst>
          </p:cNvPr>
          <p:cNvGraphicFramePr>
            <a:graphicFrameLocks noGrp="1"/>
          </p:cNvGraphicFramePr>
          <p:nvPr>
            <p:extLst>
              <p:ext uri="{D42A27DB-BD31-4B8C-83A1-F6EECF244321}">
                <p14:modId xmlns:p14="http://schemas.microsoft.com/office/powerpoint/2010/main" val="1250090570"/>
              </p:ext>
            </p:extLst>
          </p:nvPr>
        </p:nvGraphicFramePr>
        <p:xfrm>
          <a:off x="815340" y="1188609"/>
          <a:ext cx="6858205" cy="5184414"/>
        </p:xfrm>
        <a:graphic>
          <a:graphicData uri="http://schemas.openxmlformats.org/drawingml/2006/table">
            <a:tbl>
              <a:tblPr firstRow="1" bandRow="1">
                <a:tableStyleId>{5C22544A-7EE6-4342-B048-85BDC9FD1C3A}</a:tableStyleId>
              </a:tblPr>
              <a:tblGrid>
                <a:gridCol w="1371641">
                  <a:extLst>
                    <a:ext uri="{9D8B030D-6E8A-4147-A177-3AD203B41FA5}">
                      <a16:colId xmlns:a16="http://schemas.microsoft.com/office/drawing/2014/main" val="3766388942"/>
                    </a:ext>
                  </a:extLst>
                </a:gridCol>
                <a:gridCol w="1371641">
                  <a:extLst>
                    <a:ext uri="{9D8B030D-6E8A-4147-A177-3AD203B41FA5}">
                      <a16:colId xmlns:a16="http://schemas.microsoft.com/office/drawing/2014/main" val="1441003046"/>
                    </a:ext>
                  </a:extLst>
                </a:gridCol>
                <a:gridCol w="1371641">
                  <a:extLst>
                    <a:ext uri="{9D8B030D-6E8A-4147-A177-3AD203B41FA5}">
                      <a16:colId xmlns:a16="http://schemas.microsoft.com/office/drawing/2014/main" val="1982309480"/>
                    </a:ext>
                  </a:extLst>
                </a:gridCol>
                <a:gridCol w="1371641">
                  <a:extLst>
                    <a:ext uri="{9D8B030D-6E8A-4147-A177-3AD203B41FA5}">
                      <a16:colId xmlns:a16="http://schemas.microsoft.com/office/drawing/2014/main" val="3254377994"/>
                    </a:ext>
                  </a:extLst>
                </a:gridCol>
                <a:gridCol w="1371641">
                  <a:extLst>
                    <a:ext uri="{9D8B030D-6E8A-4147-A177-3AD203B41FA5}">
                      <a16:colId xmlns:a16="http://schemas.microsoft.com/office/drawing/2014/main" val="2059093410"/>
                    </a:ext>
                  </a:extLst>
                </a:gridCol>
              </a:tblGrid>
              <a:tr h="288023">
                <a:tc gridSpan="5">
                  <a:txBody>
                    <a:bodyPr/>
                    <a:lstStyle/>
                    <a:p>
                      <a:pPr algn="ctr"/>
                      <a:r>
                        <a:rPr lang="en-US" sz="900" baseline="0" dirty="0">
                          <a:solidFill>
                            <a:schemeClr val="tx1"/>
                          </a:solidFill>
                          <a:latin typeface="Open sans"/>
                        </a:rPr>
                        <a:t>Commodities Distributed From Packaging Units To Demand Points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333794685"/>
                  </a:ext>
                </a:extLst>
              </a:tr>
              <a:tr h="288023">
                <a:tc>
                  <a:txBody>
                    <a:bodyPr/>
                    <a:lstStyle/>
                    <a:p>
                      <a:pPr algn="ctr"/>
                      <a:r>
                        <a:rPr lang="en-US" sz="900" baseline="0" dirty="0">
                          <a:solidFill>
                            <a:schemeClr val="tx1"/>
                          </a:solidFill>
                          <a:latin typeface="Open sans"/>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779711466"/>
                  </a:ext>
                </a:extLst>
              </a:tr>
              <a:tr h="288023">
                <a:tc>
                  <a:txBody>
                    <a:bodyPr/>
                    <a:lstStyle/>
                    <a:p>
                      <a:pPr algn="ctr"/>
                      <a:r>
                        <a:rPr lang="en-US" sz="1100" baseline="0" dirty="0">
                          <a:solidFill>
                            <a:schemeClr val="tx1"/>
                          </a:solidFill>
                          <a:latin typeface="Open sans"/>
                        </a:rPr>
                        <a:t>Demand Point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634095"/>
                  </a:ext>
                </a:extLst>
              </a:tr>
              <a:tr h="288023">
                <a:tc>
                  <a:txBody>
                    <a:bodyPr/>
                    <a:lstStyle/>
                    <a:p>
                      <a:pPr algn="ctr"/>
                      <a:r>
                        <a:rPr lang="en-US" sz="1100" baseline="0" dirty="0">
                          <a:solidFill>
                            <a:schemeClr val="tx1"/>
                          </a:solidFill>
                          <a:latin typeface="Open sans"/>
                        </a:rPr>
                        <a:t>Demand Point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8351314"/>
                  </a:ext>
                </a:extLst>
              </a:tr>
              <a:tr h="288023">
                <a:tc>
                  <a:txBody>
                    <a:bodyPr/>
                    <a:lstStyle/>
                    <a:p>
                      <a:pPr algn="ctr"/>
                      <a:r>
                        <a:rPr lang="en-US" sz="1100" baseline="0" dirty="0">
                          <a:solidFill>
                            <a:schemeClr val="tx1"/>
                          </a:solidFill>
                          <a:latin typeface="Open sans"/>
                        </a:rPr>
                        <a:t>Demand Point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5467067"/>
                  </a:ext>
                </a:extLst>
              </a:tr>
              <a:tr h="288023">
                <a:tc>
                  <a:txBody>
                    <a:bodyPr/>
                    <a:lstStyle/>
                    <a:p>
                      <a:pPr algn="ctr"/>
                      <a:r>
                        <a:rPr lang="en-US" sz="1100" baseline="0" dirty="0">
                          <a:solidFill>
                            <a:schemeClr val="tx1"/>
                          </a:solidFill>
                          <a:latin typeface="Open sans"/>
                        </a:rPr>
                        <a:t>Demand Point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3634692"/>
                  </a:ext>
                </a:extLst>
              </a:tr>
              <a:tr h="288023">
                <a:tc>
                  <a:txBody>
                    <a:bodyPr/>
                    <a:lstStyle/>
                    <a:p>
                      <a:pPr algn="ctr"/>
                      <a:r>
                        <a:rPr lang="en-US" sz="1100" baseline="0" dirty="0">
                          <a:solidFill>
                            <a:schemeClr val="tx1"/>
                          </a:solidFill>
                          <a:latin typeface="Open sans"/>
                        </a:rPr>
                        <a:t>Demand Point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049699"/>
                  </a:ext>
                </a:extLst>
              </a:tr>
              <a:tr h="288023">
                <a:tc>
                  <a:txBody>
                    <a:bodyPr/>
                    <a:lstStyle/>
                    <a:p>
                      <a:pPr algn="ctr"/>
                      <a:r>
                        <a:rPr lang="en-US" sz="1100" baseline="0" dirty="0">
                          <a:solidFill>
                            <a:schemeClr val="tx1"/>
                          </a:solidFill>
                          <a:latin typeface="Open sans"/>
                        </a:rPr>
                        <a:t>Demand Point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176830"/>
                  </a:ext>
                </a:extLst>
              </a:tr>
              <a:tr h="288023">
                <a:tc>
                  <a:txBody>
                    <a:bodyPr/>
                    <a:lstStyle/>
                    <a:p>
                      <a:pPr algn="ctr"/>
                      <a:r>
                        <a:rPr lang="en-US" sz="1100" baseline="0" dirty="0">
                          <a:solidFill>
                            <a:schemeClr val="tx1"/>
                          </a:solidFill>
                          <a:latin typeface="Open sans"/>
                        </a:rPr>
                        <a:t>Demand Point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2434774"/>
                  </a:ext>
                </a:extLst>
              </a:tr>
              <a:tr h="288023">
                <a:tc>
                  <a:txBody>
                    <a:bodyPr/>
                    <a:lstStyle/>
                    <a:p>
                      <a:pPr algn="ctr"/>
                      <a:r>
                        <a:rPr lang="en-US" sz="1100" baseline="0" dirty="0">
                          <a:solidFill>
                            <a:schemeClr val="tx1"/>
                          </a:solidFill>
                          <a:latin typeface="Open sans"/>
                        </a:rPr>
                        <a:t>Demand Point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7472944"/>
                  </a:ext>
                </a:extLst>
              </a:tr>
              <a:tr h="288023">
                <a:tc>
                  <a:txBody>
                    <a:bodyPr/>
                    <a:lstStyle/>
                    <a:p>
                      <a:pPr algn="ctr"/>
                      <a:r>
                        <a:rPr lang="en-US" sz="1100" baseline="0" dirty="0">
                          <a:solidFill>
                            <a:schemeClr val="tx1"/>
                          </a:solidFill>
                          <a:latin typeface="Open sans"/>
                        </a:rPr>
                        <a:t>Demand Point 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8403468"/>
                  </a:ext>
                </a:extLst>
              </a:tr>
              <a:tr h="288023">
                <a:tc>
                  <a:txBody>
                    <a:bodyPr/>
                    <a:lstStyle/>
                    <a:p>
                      <a:pPr algn="ctr"/>
                      <a:r>
                        <a:rPr lang="en-US" sz="1100" baseline="0" dirty="0">
                          <a:solidFill>
                            <a:schemeClr val="tx1"/>
                          </a:solidFill>
                          <a:latin typeface="Open sans"/>
                        </a:rPr>
                        <a:t>Demand Point 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988070"/>
                  </a:ext>
                </a:extLst>
              </a:tr>
              <a:tr h="288023">
                <a:tc>
                  <a:txBody>
                    <a:bodyPr/>
                    <a:lstStyle/>
                    <a:p>
                      <a:pPr algn="ctr"/>
                      <a:r>
                        <a:rPr lang="en-US" sz="1100" baseline="0" dirty="0">
                          <a:solidFill>
                            <a:schemeClr val="tx1"/>
                          </a:solidFill>
                          <a:latin typeface="Open sans"/>
                        </a:rPr>
                        <a:t>Demand Point 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8284590"/>
                  </a:ext>
                </a:extLst>
              </a:tr>
              <a:tr h="288023">
                <a:tc>
                  <a:txBody>
                    <a:bodyPr/>
                    <a:lstStyle/>
                    <a:p>
                      <a:pPr algn="ctr"/>
                      <a:r>
                        <a:rPr lang="en-US" sz="1100" baseline="0" dirty="0">
                          <a:solidFill>
                            <a:schemeClr val="tx1"/>
                          </a:solidFill>
                          <a:latin typeface="Open sans"/>
                        </a:rPr>
                        <a:t>Demand Point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72831"/>
                  </a:ext>
                </a:extLst>
              </a:tr>
              <a:tr h="288023">
                <a:tc>
                  <a:txBody>
                    <a:bodyPr/>
                    <a:lstStyle/>
                    <a:p>
                      <a:pPr algn="ctr"/>
                      <a:r>
                        <a:rPr lang="en-US" sz="1100" baseline="0" dirty="0">
                          <a:solidFill>
                            <a:schemeClr val="tx1"/>
                          </a:solidFill>
                          <a:latin typeface="Open sans"/>
                        </a:rPr>
                        <a:t>Demand Point 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7168322"/>
                  </a:ext>
                </a:extLst>
              </a:tr>
              <a:tr h="288023">
                <a:tc>
                  <a:txBody>
                    <a:bodyPr/>
                    <a:lstStyle/>
                    <a:p>
                      <a:pPr algn="ctr"/>
                      <a:r>
                        <a:rPr lang="en-US" sz="1100" baseline="0" dirty="0">
                          <a:solidFill>
                            <a:schemeClr val="tx1"/>
                          </a:solidFill>
                          <a:latin typeface="Open sans"/>
                        </a:rPr>
                        <a:t>Demand Point 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0318000"/>
                  </a:ext>
                </a:extLst>
              </a:tr>
              <a:tr h="288023">
                <a:tc>
                  <a:txBody>
                    <a:bodyPr/>
                    <a:lstStyle/>
                    <a:p>
                      <a:pPr algn="ctr"/>
                      <a:r>
                        <a:rPr lang="en-US" sz="1100" baseline="0" dirty="0">
                          <a:solidFill>
                            <a:schemeClr val="tx1"/>
                          </a:solidFill>
                          <a:latin typeface="Open sans"/>
                        </a:rPr>
                        <a:t>Demand Point 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1759572"/>
                  </a:ext>
                </a:extLst>
              </a:tr>
              <a:tr h="288023">
                <a:tc>
                  <a:txBody>
                    <a:bodyPr/>
                    <a:lstStyle/>
                    <a:p>
                      <a:pPr algn="ctr"/>
                      <a:r>
                        <a:rPr lang="en-US" sz="1000" b="1" baseline="0" dirty="0">
                          <a:solidFill>
                            <a:schemeClr val="bg1"/>
                          </a:solidFill>
                          <a:latin typeface="Open sans"/>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729869574"/>
                  </a:ext>
                </a:extLst>
              </a:tr>
            </a:tbl>
          </a:graphicData>
        </a:graphic>
      </p:graphicFrame>
      <p:sp>
        <p:nvSpPr>
          <p:cNvPr id="4" name="TextBox 3">
            <a:extLst>
              <a:ext uri="{FF2B5EF4-FFF2-40B4-BE49-F238E27FC236}">
                <a16:creationId xmlns:a16="http://schemas.microsoft.com/office/drawing/2014/main" id="{4483081F-12D2-808C-56AE-0E9CFF3ABC9D}"/>
              </a:ext>
            </a:extLst>
          </p:cNvPr>
          <p:cNvSpPr txBox="1"/>
          <p:nvPr/>
        </p:nvSpPr>
        <p:spPr>
          <a:xfrm>
            <a:off x="8048663" y="1188609"/>
            <a:ext cx="3282278" cy="276999"/>
          </a:xfrm>
          <a:prstGeom prst="rect">
            <a:avLst/>
          </a:prstGeom>
          <a:noFill/>
        </p:spPr>
        <p:txBody>
          <a:bodyPr wrap="square" rtlCol="0">
            <a:spAutoFit/>
          </a:bodyPr>
          <a:lstStyle/>
          <a:p>
            <a:r>
              <a:rPr lang="en-US" sz="1200" b="1" dirty="0">
                <a:latin typeface="Open sans"/>
              </a:rPr>
              <a:t>Key Takeaways</a:t>
            </a:r>
          </a:p>
        </p:txBody>
      </p:sp>
      <p:sp>
        <p:nvSpPr>
          <p:cNvPr id="6" name="Rectangle 5">
            <a:extLst>
              <a:ext uri="{FF2B5EF4-FFF2-40B4-BE49-F238E27FC236}">
                <a16:creationId xmlns:a16="http://schemas.microsoft.com/office/drawing/2014/main" id="{59422F56-1F03-8115-ABF5-CE18233E3EC3}"/>
              </a:ext>
            </a:extLst>
          </p:cNvPr>
          <p:cNvSpPr/>
          <p:nvPr/>
        </p:nvSpPr>
        <p:spPr>
          <a:xfrm>
            <a:off x="8048662" y="1727543"/>
            <a:ext cx="3327998" cy="210312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Open sans"/>
              </a:rPr>
              <a:t>1</a:t>
            </a:r>
          </a:p>
          <a:p>
            <a:pPr algn="ctr"/>
            <a:r>
              <a:rPr lang="en-US" sz="1600" dirty="0">
                <a:latin typeface="Open sans"/>
              </a:rPr>
              <a:t>Optimal Solution Obtained</a:t>
            </a:r>
          </a:p>
          <a:p>
            <a:pPr algn="ctr"/>
            <a:r>
              <a:rPr lang="en-US" sz="1600" dirty="0">
                <a:latin typeface="Open sans"/>
              </a:rPr>
              <a:t>(With No Alternative Optimal Solutions)</a:t>
            </a:r>
          </a:p>
        </p:txBody>
      </p:sp>
      <p:sp>
        <p:nvSpPr>
          <p:cNvPr id="7" name="Rectangle 6">
            <a:extLst>
              <a:ext uri="{FF2B5EF4-FFF2-40B4-BE49-F238E27FC236}">
                <a16:creationId xmlns:a16="http://schemas.microsoft.com/office/drawing/2014/main" id="{0052C180-0692-F87B-5D1D-B5072889DDEC}"/>
              </a:ext>
            </a:extLst>
          </p:cNvPr>
          <p:cNvSpPr/>
          <p:nvPr/>
        </p:nvSpPr>
        <p:spPr>
          <a:xfrm>
            <a:off x="8048662" y="4269903"/>
            <a:ext cx="3327998" cy="21031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Open sans"/>
              </a:rPr>
              <a:t>$3,483.52</a:t>
            </a:r>
          </a:p>
          <a:p>
            <a:pPr algn="ctr"/>
            <a:r>
              <a:rPr lang="en-US" sz="1600" dirty="0">
                <a:latin typeface="Open sans"/>
              </a:rPr>
              <a:t>Total Liquid Transportation and Commodity Distribution Costs</a:t>
            </a:r>
          </a:p>
        </p:txBody>
      </p:sp>
    </p:spTree>
    <p:extLst>
      <p:ext uri="{BB962C8B-B14F-4D97-AF65-F5344CB8AC3E}">
        <p14:creationId xmlns:p14="http://schemas.microsoft.com/office/powerpoint/2010/main" val="402818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751114"/>
            <a:ext cx="10515600" cy="500743"/>
          </a:xfrm>
        </p:spPr>
        <p:txBody>
          <a:bodyPr anchor="t">
            <a:noAutofit/>
          </a:bodyPr>
          <a:lstStyle/>
          <a:p>
            <a:r>
              <a:rPr lang="en-US" sz="3600" spc="-80" dirty="0">
                <a:latin typeface="+mn-lt"/>
              </a:rPr>
              <a:t>Sensitivity Analysis</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342117"/>
            <a:ext cx="10515600" cy="689133"/>
          </a:xfrm>
        </p:spPr>
        <p:txBody>
          <a:bodyPr>
            <a:normAutofit/>
          </a:bodyPr>
          <a:lstStyle/>
          <a:p>
            <a:pPr marL="0" indent="0">
              <a:buNone/>
            </a:pPr>
            <a:r>
              <a:rPr lang="en-US" sz="1200" dirty="0"/>
              <a:t>Our team generated and reviewed a sensitivity report for this linear programming problem using GLPK and </a:t>
            </a:r>
            <a:r>
              <a:rPr lang="en-US" sz="1200" dirty="0" err="1"/>
              <a:t>Gurobi</a:t>
            </a:r>
            <a:r>
              <a:rPr lang="en-US" sz="1200" dirty="0"/>
              <a:t> in Python. The sensitivity report contained information regarding the 350 constraints and the 57 variables. Below, we summarize key findings from our review of this sensitivity report.</a:t>
            </a:r>
          </a:p>
        </p:txBody>
      </p:sp>
      <p:sp>
        <p:nvSpPr>
          <p:cNvPr id="30" name="TextBox 29">
            <a:extLst>
              <a:ext uri="{FF2B5EF4-FFF2-40B4-BE49-F238E27FC236}">
                <a16:creationId xmlns:a16="http://schemas.microsoft.com/office/drawing/2014/main" id="{3CE8D572-3272-4141-A91C-8A75DB4D3205}"/>
              </a:ext>
            </a:extLst>
          </p:cNvPr>
          <p:cNvSpPr txBox="1"/>
          <p:nvPr/>
        </p:nvSpPr>
        <p:spPr>
          <a:xfrm>
            <a:off x="815340" y="2822712"/>
            <a:ext cx="10515600" cy="2923877"/>
          </a:xfrm>
          <a:prstGeom prst="rect">
            <a:avLst/>
          </a:prstGeom>
          <a:noFill/>
        </p:spPr>
        <p:txBody>
          <a:bodyPr wrap="square" rtlCol="0">
            <a:spAutoFit/>
          </a:bodyPr>
          <a:lstStyle/>
          <a:p>
            <a:pPr marL="285750" indent="-285750">
              <a:spcAft>
                <a:spcPts val="1600"/>
              </a:spcAft>
              <a:buFont typeface="Calibri" panose="020F0502020204030204" pitchFamily="34" charset="0"/>
              <a:buChar char="+"/>
            </a:pPr>
            <a:r>
              <a:rPr lang="en-US" sz="1600" dirty="0"/>
              <a:t>The optimal solution is actively constrained by 18 of the 370 constraint equations.</a:t>
            </a:r>
          </a:p>
          <a:p>
            <a:pPr marL="285750" indent="-285750">
              <a:spcAft>
                <a:spcPts val="1600"/>
              </a:spcAft>
              <a:buFont typeface="Calibri" panose="020F0502020204030204" pitchFamily="34" charset="0"/>
              <a:buChar char="+"/>
            </a:pPr>
            <a:r>
              <a:rPr lang="en-US" sz="1600" dirty="0"/>
              <a:t>An optimal solution was found, and there are no alternative optimal solutions.</a:t>
            </a:r>
          </a:p>
          <a:p>
            <a:pPr marL="285750" indent="-285750">
              <a:spcAft>
                <a:spcPts val="1600"/>
              </a:spcAft>
              <a:buFont typeface="Calibri" panose="020F0502020204030204" pitchFamily="34" charset="0"/>
              <a:buChar char="+"/>
            </a:pPr>
            <a:r>
              <a:rPr lang="en-US" sz="1600" dirty="0"/>
              <a:t>The reduced costs (as reflected in the “marginal” column of the GLPK report) for the liquid transportation routes range from $0.28 to $2.92. This means that if the unit transportation costs along those routes (between breweries and packaging units) dropped by those dollar amounts (while all other input parameters remained unchanged), then the optimal solution would change.</a:t>
            </a:r>
          </a:p>
          <a:p>
            <a:pPr marL="285750" indent="-285750">
              <a:spcAft>
                <a:spcPts val="1600"/>
              </a:spcAft>
              <a:buFont typeface="Calibri" panose="020F0502020204030204" pitchFamily="34" charset="0"/>
              <a:buChar char="+"/>
            </a:pPr>
            <a:r>
              <a:rPr lang="en-US" sz="1600" dirty="0"/>
              <a:t>The reduced costs for the commodity distribution routes range from $0.45 to $18.62. This means that if the costs to transport one commodity along those routes (between packaging units and demand points) dropped by those dollar amounts (while all other parameters remained unchanged), then the optimal solution would change.</a:t>
            </a: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815340" y="2671670"/>
            <a:ext cx="105156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374E01-91C6-460E-A8F3-F5E03F7310E3}"/>
              </a:ext>
            </a:extLst>
          </p:cNvPr>
          <p:cNvSpPr txBox="1"/>
          <p:nvPr/>
        </p:nvSpPr>
        <p:spPr>
          <a:xfrm>
            <a:off x="815340" y="2182300"/>
            <a:ext cx="10515600" cy="342210"/>
          </a:xfrm>
          <a:prstGeom prst="rect">
            <a:avLst/>
          </a:prstGeom>
          <a:noFill/>
        </p:spPr>
        <p:txBody>
          <a:bodyPr wrap="square" rtlCol="0">
            <a:spAutoFit/>
          </a:bodyPr>
          <a:lstStyle/>
          <a:p>
            <a:pPr>
              <a:lnSpc>
                <a:spcPct val="106000"/>
              </a:lnSpc>
            </a:pPr>
            <a:r>
              <a:rPr lang="en-US" sz="1600" dirty="0"/>
              <a:t>Key Findings from the Sensitivity Analysis Outputs</a:t>
            </a:r>
          </a:p>
        </p:txBody>
      </p:sp>
      <p:cxnSp>
        <p:nvCxnSpPr>
          <p:cNvPr id="17" name="Straight Connector 16">
            <a:extLst>
              <a:ext uri="{FF2B5EF4-FFF2-40B4-BE49-F238E27FC236}">
                <a16:creationId xmlns:a16="http://schemas.microsoft.com/office/drawing/2014/main" id="{99B0CD44-F5F5-413C-A60B-28E022267EF7}"/>
              </a:ext>
            </a:extLst>
          </p:cNvPr>
          <p:cNvCxnSpPr>
            <a:cxnSpLocks/>
          </p:cNvCxnSpPr>
          <p:nvPr/>
        </p:nvCxnSpPr>
        <p:spPr>
          <a:xfrm>
            <a:off x="815340" y="5921996"/>
            <a:ext cx="105156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78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13656"/>
            <a:ext cx="10515600" cy="500743"/>
          </a:xfrm>
        </p:spPr>
        <p:txBody>
          <a:bodyPr anchor="t">
            <a:noAutofit/>
          </a:bodyPr>
          <a:lstStyle/>
          <a:p>
            <a:r>
              <a:rPr lang="en-US" sz="3600" spc="-80" dirty="0">
                <a:latin typeface="+mn-lt"/>
              </a:rPr>
              <a:t>Limitations and Options For Future Research</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004660"/>
            <a:ext cx="10515600" cy="640080"/>
          </a:xfrm>
        </p:spPr>
        <p:txBody>
          <a:bodyPr>
            <a:normAutofit/>
          </a:bodyPr>
          <a:lstStyle/>
          <a:p>
            <a:pPr marL="0" indent="0">
              <a:buNone/>
            </a:pPr>
            <a:r>
              <a:rPr lang="en-US" sz="1200" dirty="0"/>
              <a:t>While our robust linear programming analysis provides this brewing company with amazing insights into how to minimize their transportation and distribution costs, there exist opportunities for researchers to expand upon the findings of this study to support the brewing company even more.</a:t>
            </a:r>
          </a:p>
        </p:txBody>
      </p:sp>
      <p:sp>
        <p:nvSpPr>
          <p:cNvPr id="30" name="TextBox 29">
            <a:extLst>
              <a:ext uri="{FF2B5EF4-FFF2-40B4-BE49-F238E27FC236}">
                <a16:creationId xmlns:a16="http://schemas.microsoft.com/office/drawing/2014/main" id="{3CE8D572-3272-4141-A91C-8A75DB4D3205}"/>
              </a:ext>
            </a:extLst>
          </p:cNvPr>
          <p:cNvSpPr txBox="1"/>
          <p:nvPr/>
        </p:nvSpPr>
        <p:spPr>
          <a:xfrm>
            <a:off x="815340" y="3315832"/>
            <a:ext cx="3419856" cy="3535263"/>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Researchers could conduct a peer review to confirm the accuracy of our findings by using a different optimization methodology, such as:</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lang="en-US" sz="1400" dirty="0">
                <a:solidFill>
                  <a:srgbClr val="000000"/>
                </a:solidFill>
                <a:latin typeface="Calibri" panose="020F0502020204030204"/>
              </a:rPr>
              <a:t>Leveraging Monte Carlo simulation methods</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Solving the</a:t>
            </a:r>
            <a:r>
              <a:rPr lang="en-US" sz="1400" dirty="0">
                <a:solidFill>
                  <a:srgbClr val="000000"/>
                </a:solidFill>
                <a:latin typeface="Calibri" panose="020F0502020204030204"/>
              </a:rPr>
              <a:t> linear programming dual problem</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Optimizing the linear programming problem in another</a:t>
            </a:r>
            <a:r>
              <a:rPr lang="en-US" sz="1400" dirty="0">
                <a:solidFill>
                  <a:srgbClr val="000000"/>
                </a:solidFill>
                <a:latin typeface="Calibri" panose="020F0502020204030204"/>
              </a:rPr>
              <a:t> software package, like Excel or R</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815340"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374E01-91C6-460E-A8F3-F5E03F7310E3}"/>
              </a:ext>
            </a:extLst>
          </p:cNvPr>
          <p:cNvSpPr txBox="1"/>
          <p:nvPr/>
        </p:nvSpPr>
        <p:spPr>
          <a:xfrm>
            <a:off x="815339" y="2356099"/>
            <a:ext cx="3374133"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Peer Review of This Study Via Additional Techniques</a:t>
            </a:r>
          </a:p>
        </p:txBody>
      </p:sp>
      <p:sp>
        <p:nvSpPr>
          <p:cNvPr id="6" name="Oval 5">
            <a:extLst>
              <a:ext uri="{FF2B5EF4-FFF2-40B4-BE49-F238E27FC236}">
                <a16:creationId xmlns:a16="http://schemas.microsoft.com/office/drawing/2014/main" id="{48E4F328-B867-496F-B138-C3545226FC8C}"/>
              </a:ext>
            </a:extLst>
          </p:cNvPr>
          <p:cNvSpPr/>
          <p:nvPr/>
        </p:nvSpPr>
        <p:spPr>
          <a:xfrm>
            <a:off x="815340"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1</a:t>
            </a:r>
          </a:p>
        </p:txBody>
      </p:sp>
      <p:sp>
        <p:nvSpPr>
          <p:cNvPr id="33" name="TextBox 32">
            <a:extLst>
              <a:ext uri="{FF2B5EF4-FFF2-40B4-BE49-F238E27FC236}">
                <a16:creationId xmlns:a16="http://schemas.microsoft.com/office/drawing/2014/main" id="{12725E3F-B072-4C8A-91D1-4F61D2F8034D}"/>
              </a:ext>
            </a:extLst>
          </p:cNvPr>
          <p:cNvSpPr txBox="1"/>
          <p:nvPr/>
        </p:nvSpPr>
        <p:spPr>
          <a:xfrm>
            <a:off x="4386072" y="3315832"/>
            <a:ext cx="3419856" cy="2590389"/>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If the brewing company were ever interested in expanding its business by adding new breweries, types of beer, commodities, or packaging units, then researchers could modify this initial linear programming model to reflect how the company could optimally minimize transportation and distribution costs after that business expansion.</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4" name="Straight Connector 33">
            <a:extLst>
              <a:ext uri="{FF2B5EF4-FFF2-40B4-BE49-F238E27FC236}">
                <a16:creationId xmlns:a16="http://schemas.microsoft.com/office/drawing/2014/main" id="{79C79F1C-A8D6-491F-8F29-EB8E3D107670}"/>
              </a:ext>
            </a:extLst>
          </p:cNvPr>
          <p:cNvCxnSpPr>
            <a:cxnSpLocks/>
          </p:cNvCxnSpPr>
          <p:nvPr/>
        </p:nvCxnSpPr>
        <p:spPr>
          <a:xfrm>
            <a:off x="4386072"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9561B5-9905-4362-BD82-F85DE98FF35C}"/>
              </a:ext>
            </a:extLst>
          </p:cNvPr>
          <p:cNvSpPr txBox="1"/>
          <p:nvPr/>
        </p:nvSpPr>
        <p:spPr>
          <a:xfrm>
            <a:off x="4386071" y="2356099"/>
            <a:ext cx="3374135"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Examination of Business Expansion Scenarios</a:t>
            </a:r>
          </a:p>
        </p:txBody>
      </p:sp>
      <p:sp>
        <p:nvSpPr>
          <p:cNvPr id="39" name="Oval 38">
            <a:extLst>
              <a:ext uri="{FF2B5EF4-FFF2-40B4-BE49-F238E27FC236}">
                <a16:creationId xmlns:a16="http://schemas.microsoft.com/office/drawing/2014/main" id="{FABFD72B-7E94-4088-9E68-9DB5CD9F0BBD}"/>
              </a:ext>
            </a:extLst>
          </p:cNvPr>
          <p:cNvSpPr/>
          <p:nvPr/>
        </p:nvSpPr>
        <p:spPr>
          <a:xfrm>
            <a:off x="4386072"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2</a:t>
            </a:r>
          </a:p>
        </p:txBody>
      </p:sp>
      <p:sp>
        <p:nvSpPr>
          <p:cNvPr id="43" name="TextBox 42">
            <a:extLst>
              <a:ext uri="{FF2B5EF4-FFF2-40B4-BE49-F238E27FC236}">
                <a16:creationId xmlns:a16="http://schemas.microsoft.com/office/drawing/2014/main" id="{45CB906B-8ECC-49AF-882F-4FB096DE90E5}"/>
              </a:ext>
            </a:extLst>
          </p:cNvPr>
          <p:cNvSpPr txBox="1"/>
          <p:nvPr/>
        </p:nvSpPr>
        <p:spPr>
          <a:xfrm>
            <a:off x="7956804" y="3315832"/>
            <a:ext cx="3419856" cy="231031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Data scientists could expand the linear programming model to reflect a more holistic view of the brewing company’s finances. Instead of solely including transportation and distribution costs, researchers could add features to the model, like profit, revenue, or additional costs (i.e. marketing, labor, and fixed costs).</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6065E688-B500-4F12-AE2E-268D4FDFF067}"/>
              </a:ext>
            </a:extLst>
          </p:cNvPr>
          <p:cNvCxnSpPr>
            <a:cxnSpLocks/>
          </p:cNvCxnSpPr>
          <p:nvPr/>
        </p:nvCxnSpPr>
        <p:spPr>
          <a:xfrm>
            <a:off x="7956804"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87C01FC-6688-4F27-8033-D273AC4176D2}"/>
              </a:ext>
            </a:extLst>
          </p:cNvPr>
          <p:cNvSpPr txBox="1"/>
          <p:nvPr/>
        </p:nvSpPr>
        <p:spPr>
          <a:xfrm>
            <a:off x="7956804" y="2356099"/>
            <a:ext cx="3374136"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lang="en-US" b="1" dirty="0">
                <a:solidFill>
                  <a:srgbClr val="000000"/>
                </a:solidFill>
                <a:latin typeface="Calibri" panose="020F0502020204030204"/>
              </a:rPr>
              <a:t>Model Expansion to Include All of the Company’s Finances</a:t>
            </a:r>
            <a:endPar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BF20D1F0-8908-4C5D-9437-A1640F535F60}"/>
              </a:ext>
            </a:extLst>
          </p:cNvPr>
          <p:cNvSpPr/>
          <p:nvPr/>
        </p:nvSpPr>
        <p:spPr>
          <a:xfrm>
            <a:off x="7956804"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3</a:t>
            </a:r>
          </a:p>
        </p:txBody>
      </p:sp>
    </p:spTree>
    <p:extLst>
      <p:ext uri="{BB962C8B-B14F-4D97-AF65-F5344CB8AC3E}">
        <p14:creationId xmlns:p14="http://schemas.microsoft.com/office/powerpoint/2010/main" val="41154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38200" y="2058227"/>
            <a:ext cx="10515600" cy="1294572"/>
          </a:xfrm>
        </p:spPr>
        <p:txBody>
          <a:bodyPr anchor="t">
            <a:noAutofit/>
          </a:bodyPr>
          <a:lstStyle/>
          <a:p>
            <a:pPr marL="457200" indent="-457200"/>
            <a:r>
              <a:rPr lang="en-US" sz="24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Kallrath</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Josef. 2021. </a:t>
            </a:r>
            <a:r>
              <a:rPr lang="en-US" sz="24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Business Optimization Using Mathematical Programming: An Introduction with Case Studies and Solutions in Various Algebraic Modeling Languages.</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Vol. 307. Cham: Springer International Publishing AG.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EA8B08AE-3DD8-4E86-B80E-E166FFA4A358}"/>
              </a:ext>
            </a:extLst>
          </p:cNvPr>
          <p:cNvCxnSpPr/>
          <p:nvPr/>
        </p:nvCxnSpPr>
        <p:spPr>
          <a:xfrm>
            <a:off x="965200" y="1866900"/>
            <a:ext cx="16276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1103C340-8057-FFAA-DDCE-22FAD963226A}"/>
              </a:ext>
            </a:extLst>
          </p:cNvPr>
          <p:cNvSpPr txBox="1">
            <a:spLocks/>
          </p:cNvSpPr>
          <p:nvPr/>
        </p:nvSpPr>
        <p:spPr>
          <a:xfrm>
            <a:off x="815340" y="947057"/>
            <a:ext cx="10515600" cy="50074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pc="-80" dirty="0">
                <a:latin typeface="+mn-lt"/>
              </a:rPr>
              <a:t>References</a:t>
            </a:r>
          </a:p>
        </p:txBody>
      </p:sp>
    </p:spTree>
    <p:extLst>
      <p:ext uri="{BB962C8B-B14F-4D97-AF65-F5344CB8AC3E}">
        <p14:creationId xmlns:p14="http://schemas.microsoft.com/office/powerpoint/2010/main" val="35117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674914"/>
            <a:ext cx="10515600" cy="500743"/>
          </a:xfrm>
        </p:spPr>
        <p:txBody>
          <a:bodyPr anchor="t">
            <a:noAutofit/>
          </a:bodyPr>
          <a:lstStyle/>
          <a:p>
            <a:r>
              <a:rPr lang="en-US" sz="3600" spc="-80" dirty="0">
                <a:latin typeface="+mn-lt"/>
              </a:rPr>
              <a:t>Agenda</a:t>
            </a:r>
          </a:p>
        </p:txBody>
      </p:sp>
      <p:grpSp>
        <p:nvGrpSpPr>
          <p:cNvPr id="11" name="Group 10">
            <a:extLst>
              <a:ext uri="{FF2B5EF4-FFF2-40B4-BE49-F238E27FC236}">
                <a16:creationId xmlns:a16="http://schemas.microsoft.com/office/drawing/2014/main" id="{C1D6C692-28C4-4C8D-9D6F-64E69D708E5F}"/>
              </a:ext>
            </a:extLst>
          </p:cNvPr>
          <p:cNvGrpSpPr/>
          <p:nvPr/>
        </p:nvGrpSpPr>
        <p:grpSpPr>
          <a:xfrm>
            <a:off x="815340" y="1590485"/>
            <a:ext cx="4885015" cy="830997"/>
            <a:chOff x="815340" y="1655214"/>
            <a:chExt cx="4885015" cy="830997"/>
          </a:xfrm>
        </p:grpSpPr>
        <p:grpSp>
          <p:nvGrpSpPr>
            <p:cNvPr id="18" name="Group 17">
              <a:extLst>
                <a:ext uri="{FF2B5EF4-FFF2-40B4-BE49-F238E27FC236}">
                  <a16:creationId xmlns:a16="http://schemas.microsoft.com/office/drawing/2014/main" id="{C2973E94-1ACF-4DE4-9CB6-096486E06881}"/>
                </a:ext>
              </a:extLst>
            </p:cNvPr>
            <p:cNvGrpSpPr/>
            <p:nvPr/>
          </p:nvGrpSpPr>
          <p:grpSpPr>
            <a:xfrm>
              <a:off x="815340" y="1655214"/>
              <a:ext cx="4885015" cy="830997"/>
              <a:chOff x="815340" y="1610326"/>
              <a:chExt cx="4885015" cy="830997"/>
            </a:xfrm>
          </p:grpSpPr>
          <p:sp>
            <p:nvSpPr>
              <p:cNvPr id="6" name="TextBox 5">
                <a:extLst>
                  <a:ext uri="{FF2B5EF4-FFF2-40B4-BE49-F238E27FC236}">
                    <a16:creationId xmlns:a16="http://schemas.microsoft.com/office/drawing/2014/main" id="{3580BF0D-B49F-4155-B21A-4C7A6E2F6739}"/>
                  </a:ext>
                </a:extLst>
              </p:cNvPr>
              <p:cNvSpPr txBox="1"/>
              <p:nvPr/>
            </p:nvSpPr>
            <p:spPr>
              <a:xfrm>
                <a:off x="815340" y="1610326"/>
                <a:ext cx="632453" cy="830997"/>
              </a:xfrm>
              <a:prstGeom prst="rect">
                <a:avLst/>
              </a:prstGeom>
              <a:noFill/>
            </p:spPr>
            <p:txBody>
              <a:bodyPr wrap="square" rtlCol="0">
                <a:spAutoFit/>
              </a:bodyPr>
              <a:lstStyle/>
              <a:p>
                <a:r>
                  <a:rPr lang="en-US" sz="4800" spc="-50" dirty="0"/>
                  <a:t>1</a:t>
                </a:r>
              </a:p>
            </p:txBody>
          </p:sp>
          <p:sp>
            <p:nvSpPr>
              <p:cNvPr id="7" name="TextBox 6">
                <a:extLst>
                  <a:ext uri="{FF2B5EF4-FFF2-40B4-BE49-F238E27FC236}">
                    <a16:creationId xmlns:a16="http://schemas.microsoft.com/office/drawing/2014/main" id="{E0BC2327-861D-469C-B019-E01F3CDB05E1}"/>
                  </a:ext>
                </a:extLst>
              </p:cNvPr>
              <p:cNvSpPr txBox="1"/>
              <p:nvPr/>
            </p:nvSpPr>
            <p:spPr>
              <a:xfrm>
                <a:off x="1837018" y="1841158"/>
                <a:ext cx="3863337" cy="369332"/>
              </a:xfrm>
              <a:prstGeom prst="rect">
                <a:avLst/>
              </a:prstGeom>
              <a:noFill/>
            </p:spPr>
            <p:txBody>
              <a:bodyPr wrap="square" rtlCol="0">
                <a:spAutoFit/>
              </a:bodyPr>
              <a:lstStyle/>
              <a:p>
                <a:r>
                  <a:rPr lang="en-US" spc="-50" dirty="0"/>
                  <a:t>Problem Description</a:t>
                </a:r>
              </a:p>
            </p:txBody>
          </p:sp>
        </p:grpSp>
        <p:cxnSp>
          <p:nvCxnSpPr>
            <p:cNvPr id="10" name="Straight Connector 9">
              <a:extLst>
                <a:ext uri="{FF2B5EF4-FFF2-40B4-BE49-F238E27FC236}">
                  <a16:creationId xmlns:a16="http://schemas.microsoft.com/office/drawing/2014/main" id="{46789EED-3098-4A65-B9F2-4C0A1E9F1971}"/>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ADA50C10-F9ED-49DF-9AF0-CF90300F24B9}"/>
              </a:ext>
            </a:extLst>
          </p:cNvPr>
          <p:cNvGrpSpPr/>
          <p:nvPr/>
        </p:nvGrpSpPr>
        <p:grpSpPr>
          <a:xfrm>
            <a:off x="815340" y="2771814"/>
            <a:ext cx="4885015" cy="830997"/>
            <a:chOff x="815340" y="1655214"/>
            <a:chExt cx="4885015" cy="830997"/>
          </a:xfrm>
        </p:grpSpPr>
        <p:grpSp>
          <p:nvGrpSpPr>
            <p:cNvPr id="59" name="Group 58">
              <a:extLst>
                <a:ext uri="{FF2B5EF4-FFF2-40B4-BE49-F238E27FC236}">
                  <a16:creationId xmlns:a16="http://schemas.microsoft.com/office/drawing/2014/main" id="{B968C6DD-9919-491C-8431-2F6596910932}"/>
                </a:ext>
              </a:extLst>
            </p:cNvPr>
            <p:cNvGrpSpPr/>
            <p:nvPr/>
          </p:nvGrpSpPr>
          <p:grpSpPr>
            <a:xfrm>
              <a:off x="815340" y="1655214"/>
              <a:ext cx="4885015" cy="830997"/>
              <a:chOff x="815340" y="1610326"/>
              <a:chExt cx="4885015" cy="830997"/>
            </a:xfrm>
          </p:grpSpPr>
          <p:sp>
            <p:nvSpPr>
              <p:cNvPr id="61" name="TextBox 60">
                <a:extLst>
                  <a:ext uri="{FF2B5EF4-FFF2-40B4-BE49-F238E27FC236}">
                    <a16:creationId xmlns:a16="http://schemas.microsoft.com/office/drawing/2014/main" id="{EE432FE8-E70B-4CFB-B56B-E2861EFDF947}"/>
                  </a:ext>
                </a:extLst>
              </p:cNvPr>
              <p:cNvSpPr txBox="1"/>
              <p:nvPr/>
            </p:nvSpPr>
            <p:spPr>
              <a:xfrm>
                <a:off x="815340" y="1610326"/>
                <a:ext cx="632453" cy="830997"/>
              </a:xfrm>
              <a:prstGeom prst="rect">
                <a:avLst/>
              </a:prstGeom>
              <a:noFill/>
            </p:spPr>
            <p:txBody>
              <a:bodyPr wrap="square" rtlCol="0">
                <a:spAutoFit/>
              </a:bodyPr>
              <a:lstStyle/>
              <a:p>
                <a:r>
                  <a:rPr lang="en-US" sz="4800" spc="-50" dirty="0"/>
                  <a:t>2</a:t>
                </a:r>
              </a:p>
            </p:txBody>
          </p:sp>
          <p:sp>
            <p:nvSpPr>
              <p:cNvPr id="62" name="TextBox 61">
                <a:extLst>
                  <a:ext uri="{FF2B5EF4-FFF2-40B4-BE49-F238E27FC236}">
                    <a16:creationId xmlns:a16="http://schemas.microsoft.com/office/drawing/2014/main" id="{7CCF0E44-BDC6-4366-956B-DAB1A666A5F8}"/>
                  </a:ext>
                </a:extLst>
              </p:cNvPr>
              <p:cNvSpPr txBox="1"/>
              <p:nvPr/>
            </p:nvSpPr>
            <p:spPr>
              <a:xfrm>
                <a:off x="1837018" y="1841158"/>
                <a:ext cx="3863337" cy="369332"/>
              </a:xfrm>
              <a:prstGeom prst="rect">
                <a:avLst/>
              </a:prstGeom>
              <a:noFill/>
            </p:spPr>
            <p:txBody>
              <a:bodyPr wrap="square" rtlCol="0">
                <a:spAutoFit/>
              </a:bodyPr>
              <a:lstStyle/>
              <a:p>
                <a:r>
                  <a:rPr lang="en-US" spc="-50" dirty="0"/>
                  <a:t>Objectives and Challenges</a:t>
                </a:r>
              </a:p>
            </p:txBody>
          </p:sp>
        </p:grpSp>
        <p:cxnSp>
          <p:nvCxnSpPr>
            <p:cNvPr id="60" name="Straight Connector 59">
              <a:extLst>
                <a:ext uri="{FF2B5EF4-FFF2-40B4-BE49-F238E27FC236}">
                  <a16:creationId xmlns:a16="http://schemas.microsoft.com/office/drawing/2014/main" id="{BDB48164-4710-4E3B-A5D2-33EBEC4B38F1}"/>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C0F9B0B5-B76E-488B-A523-880CC7CE492D}"/>
              </a:ext>
            </a:extLst>
          </p:cNvPr>
          <p:cNvGrpSpPr/>
          <p:nvPr/>
        </p:nvGrpSpPr>
        <p:grpSpPr>
          <a:xfrm>
            <a:off x="815340" y="3953143"/>
            <a:ext cx="4885015" cy="830997"/>
            <a:chOff x="815340" y="1655214"/>
            <a:chExt cx="4885015" cy="830997"/>
          </a:xfrm>
        </p:grpSpPr>
        <p:grpSp>
          <p:nvGrpSpPr>
            <p:cNvPr id="64" name="Group 63">
              <a:extLst>
                <a:ext uri="{FF2B5EF4-FFF2-40B4-BE49-F238E27FC236}">
                  <a16:creationId xmlns:a16="http://schemas.microsoft.com/office/drawing/2014/main" id="{542799A5-707B-4929-85A5-65CA4606DEB5}"/>
                </a:ext>
              </a:extLst>
            </p:cNvPr>
            <p:cNvGrpSpPr/>
            <p:nvPr/>
          </p:nvGrpSpPr>
          <p:grpSpPr>
            <a:xfrm>
              <a:off x="815340" y="1655214"/>
              <a:ext cx="4885015" cy="830997"/>
              <a:chOff x="815340" y="1610326"/>
              <a:chExt cx="4885015" cy="830997"/>
            </a:xfrm>
          </p:grpSpPr>
          <p:sp>
            <p:nvSpPr>
              <p:cNvPr id="66" name="TextBox 65">
                <a:extLst>
                  <a:ext uri="{FF2B5EF4-FFF2-40B4-BE49-F238E27FC236}">
                    <a16:creationId xmlns:a16="http://schemas.microsoft.com/office/drawing/2014/main" id="{3FC18567-73DB-49E5-990D-320CB24AF5D0}"/>
                  </a:ext>
                </a:extLst>
              </p:cNvPr>
              <p:cNvSpPr txBox="1"/>
              <p:nvPr/>
            </p:nvSpPr>
            <p:spPr>
              <a:xfrm>
                <a:off x="815340" y="1610326"/>
                <a:ext cx="632453" cy="830997"/>
              </a:xfrm>
              <a:prstGeom prst="rect">
                <a:avLst/>
              </a:prstGeom>
              <a:noFill/>
            </p:spPr>
            <p:txBody>
              <a:bodyPr wrap="square" rtlCol="0">
                <a:spAutoFit/>
              </a:bodyPr>
              <a:lstStyle/>
              <a:p>
                <a:r>
                  <a:rPr lang="en-US" sz="4800" spc="-50" dirty="0"/>
                  <a:t>3</a:t>
                </a:r>
              </a:p>
            </p:txBody>
          </p:sp>
          <p:sp>
            <p:nvSpPr>
              <p:cNvPr id="67" name="TextBox 66">
                <a:extLst>
                  <a:ext uri="{FF2B5EF4-FFF2-40B4-BE49-F238E27FC236}">
                    <a16:creationId xmlns:a16="http://schemas.microsoft.com/office/drawing/2014/main" id="{B9E284A3-B14C-48E6-BAD3-53A4E99479C1}"/>
                  </a:ext>
                </a:extLst>
              </p:cNvPr>
              <p:cNvSpPr txBox="1"/>
              <p:nvPr/>
            </p:nvSpPr>
            <p:spPr>
              <a:xfrm>
                <a:off x="1837018" y="1841158"/>
                <a:ext cx="3863337" cy="369332"/>
              </a:xfrm>
              <a:prstGeom prst="rect">
                <a:avLst/>
              </a:prstGeom>
              <a:noFill/>
            </p:spPr>
            <p:txBody>
              <a:bodyPr wrap="square" rtlCol="0">
                <a:spAutoFit/>
              </a:bodyPr>
              <a:lstStyle/>
              <a:p>
                <a:r>
                  <a:rPr lang="en-US" spc="-50" dirty="0"/>
                  <a:t>Methodology for Finding Solution</a:t>
                </a:r>
              </a:p>
            </p:txBody>
          </p:sp>
        </p:grpSp>
        <p:cxnSp>
          <p:nvCxnSpPr>
            <p:cNvPr id="65" name="Straight Connector 64">
              <a:extLst>
                <a:ext uri="{FF2B5EF4-FFF2-40B4-BE49-F238E27FC236}">
                  <a16:creationId xmlns:a16="http://schemas.microsoft.com/office/drawing/2014/main" id="{16E3CFE8-42E9-4AC6-B196-626AE38DB959}"/>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0BB5ADA9-8E3A-49D8-A8ED-C2F95F59E094}"/>
              </a:ext>
            </a:extLst>
          </p:cNvPr>
          <p:cNvGrpSpPr/>
          <p:nvPr/>
        </p:nvGrpSpPr>
        <p:grpSpPr>
          <a:xfrm>
            <a:off x="815340" y="5134473"/>
            <a:ext cx="4885015" cy="830997"/>
            <a:chOff x="815340" y="1655214"/>
            <a:chExt cx="4885015" cy="830997"/>
          </a:xfrm>
        </p:grpSpPr>
        <p:grpSp>
          <p:nvGrpSpPr>
            <p:cNvPr id="69" name="Group 68">
              <a:extLst>
                <a:ext uri="{FF2B5EF4-FFF2-40B4-BE49-F238E27FC236}">
                  <a16:creationId xmlns:a16="http://schemas.microsoft.com/office/drawing/2014/main" id="{B0B109D3-286B-4529-A7D5-2105C6E07F32}"/>
                </a:ext>
              </a:extLst>
            </p:cNvPr>
            <p:cNvGrpSpPr/>
            <p:nvPr/>
          </p:nvGrpSpPr>
          <p:grpSpPr>
            <a:xfrm>
              <a:off x="815340" y="1655214"/>
              <a:ext cx="4885015" cy="830997"/>
              <a:chOff x="815340" y="1610326"/>
              <a:chExt cx="4885015" cy="830997"/>
            </a:xfrm>
          </p:grpSpPr>
          <p:sp>
            <p:nvSpPr>
              <p:cNvPr id="71" name="TextBox 70">
                <a:extLst>
                  <a:ext uri="{FF2B5EF4-FFF2-40B4-BE49-F238E27FC236}">
                    <a16:creationId xmlns:a16="http://schemas.microsoft.com/office/drawing/2014/main" id="{9B956298-0524-48D2-9E1D-4F39B7BFD9C1}"/>
                  </a:ext>
                </a:extLst>
              </p:cNvPr>
              <p:cNvSpPr txBox="1"/>
              <p:nvPr/>
            </p:nvSpPr>
            <p:spPr>
              <a:xfrm>
                <a:off x="815340" y="1610326"/>
                <a:ext cx="632453" cy="830997"/>
              </a:xfrm>
              <a:prstGeom prst="rect">
                <a:avLst/>
              </a:prstGeom>
              <a:noFill/>
            </p:spPr>
            <p:txBody>
              <a:bodyPr wrap="square" rtlCol="0">
                <a:spAutoFit/>
              </a:bodyPr>
              <a:lstStyle/>
              <a:p>
                <a:r>
                  <a:rPr lang="en-US" sz="4800" spc="-50" dirty="0"/>
                  <a:t>4</a:t>
                </a:r>
              </a:p>
            </p:txBody>
          </p:sp>
          <p:sp>
            <p:nvSpPr>
              <p:cNvPr id="72" name="TextBox 71">
                <a:extLst>
                  <a:ext uri="{FF2B5EF4-FFF2-40B4-BE49-F238E27FC236}">
                    <a16:creationId xmlns:a16="http://schemas.microsoft.com/office/drawing/2014/main" id="{9EE03503-F0DC-41D2-AEFC-50196B9A53C8}"/>
                  </a:ext>
                </a:extLst>
              </p:cNvPr>
              <p:cNvSpPr txBox="1"/>
              <p:nvPr/>
            </p:nvSpPr>
            <p:spPr>
              <a:xfrm>
                <a:off x="1837018" y="1841158"/>
                <a:ext cx="3863337" cy="369332"/>
              </a:xfrm>
              <a:prstGeom prst="rect">
                <a:avLst/>
              </a:prstGeom>
              <a:noFill/>
            </p:spPr>
            <p:txBody>
              <a:bodyPr wrap="square" rtlCol="0">
                <a:spAutoFit/>
              </a:bodyPr>
              <a:lstStyle/>
              <a:p>
                <a:r>
                  <a:rPr lang="en-US" spc="-50" dirty="0"/>
                  <a:t>Model Formulation</a:t>
                </a:r>
              </a:p>
            </p:txBody>
          </p:sp>
        </p:grpSp>
        <p:cxnSp>
          <p:nvCxnSpPr>
            <p:cNvPr id="70" name="Straight Connector 69">
              <a:extLst>
                <a:ext uri="{FF2B5EF4-FFF2-40B4-BE49-F238E27FC236}">
                  <a16:creationId xmlns:a16="http://schemas.microsoft.com/office/drawing/2014/main" id="{A0C11D33-6071-47B0-8580-82A5C5338080}"/>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D511855C-DBCF-EACE-BB67-1584DDE1B7F8}"/>
              </a:ext>
            </a:extLst>
          </p:cNvPr>
          <p:cNvGrpSpPr/>
          <p:nvPr/>
        </p:nvGrpSpPr>
        <p:grpSpPr>
          <a:xfrm>
            <a:off x="6491647" y="1590485"/>
            <a:ext cx="4885015" cy="830997"/>
            <a:chOff x="815340" y="1655214"/>
            <a:chExt cx="4885015" cy="830997"/>
          </a:xfrm>
        </p:grpSpPr>
        <p:grpSp>
          <p:nvGrpSpPr>
            <p:cNvPr id="5" name="Group 4">
              <a:extLst>
                <a:ext uri="{FF2B5EF4-FFF2-40B4-BE49-F238E27FC236}">
                  <a16:creationId xmlns:a16="http://schemas.microsoft.com/office/drawing/2014/main" id="{89085573-3295-6CEA-DAE2-62498FDE86F7}"/>
                </a:ext>
              </a:extLst>
            </p:cNvPr>
            <p:cNvGrpSpPr/>
            <p:nvPr/>
          </p:nvGrpSpPr>
          <p:grpSpPr>
            <a:xfrm>
              <a:off x="815340" y="1655214"/>
              <a:ext cx="4885015" cy="830997"/>
              <a:chOff x="815340" y="1610326"/>
              <a:chExt cx="4885015" cy="830997"/>
            </a:xfrm>
          </p:grpSpPr>
          <p:sp>
            <p:nvSpPr>
              <p:cNvPr id="9" name="TextBox 8">
                <a:extLst>
                  <a:ext uri="{FF2B5EF4-FFF2-40B4-BE49-F238E27FC236}">
                    <a16:creationId xmlns:a16="http://schemas.microsoft.com/office/drawing/2014/main" id="{3DF1718C-6BD0-629A-5715-9CB9823B4A9D}"/>
                  </a:ext>
                </a:extLst>
              </p:cNvPr>
              <p:cNvSpPr txBox="1"/>
              <p:nvPr/>
            </p:nvSpPr>
            <p:spPr>
              <a:xfrm>
                <a:off x="815340" y="1610326"/>
                <a:ext cx="632453" cy="830997"/>
              </a:xfrm>
              <a:prstGeom prst="rect">
                <a:avLst/>
              </a:prstGeom>
              <a:noFill/>
            </p:spPr>
            <p:txBody>
              <a:bodyPr wrap="square" rtlCol="0">
                <a:spAutoFit/>
              </a:bodyPr>
              <a:lstStyle/>
              <a:p>
                <a:r>
                  <a:rPr lang="en-US" sz="4800" spc="-50" dirty="0"/>
                  <a:t>5</a:t>
                </a:r>
              </a:p>
            </p:txBody>
          </p:sp>
          <p:sp>
            <p:nvSpPr>
              <p:cNvPr id="12" name="TextBox 11">
                <a:extLst>
                  <a:ext uri="{FF2B5EF4-FFF2-40B4-BE49-F238E27FC236}">
                    <a16:creationId xmlns:a16="http://schemas.microsoft.com/office/drawing/2014/main" id="{3E5D0FB6-7A8B-7AF1-E8C8-12ADD1196B65}"/>
                  </a:ext>
                </a:extLst>
              </p:cNvPr>
              <p:cNvSpPr txBox="1"/>
              <p:nvPr/>
            </p:nvSpPr>
            <p:spPr>
              <a:xfrm>
                <a:off x="1837018" y="1841158"/>
                <a:ext cx="3863337" cy="369332"/>
              </a:xfrm>
              <a:prstGeom prst="rect">
                <a:avLst/>
              </a:prstGeom>
              <a:noFill/>
            </p:spPr>
            <p:txBody>
              <a:bodyPr wrap="square" rtlCol="0">
                <a:spAutoFit/>
              </a:bodyPr>
              <a:lstStyle/>
              <a:p>
                <a:r>
                  <a:rPr lang="en-US" spc="-50" dirty="0"/>
                  <a:t>Results of Analysis</a:t>
                </a:r>
              </a:p>
            </p:txBody>
          </p:sp>
        </p:grpSp>
        <p:cxnSp>
          <p:nvCxnSpPr>
            <p:cNvPr id="8" name="Straight Connector 7">
              <a:extLst>
                <a:ext uri="{FF2B5EF4-FFF2-40B4-BE49-F238E27FC236}">
                  <a16:creationId xmlns:a16="http://schemas.microsoft.com/office/drawing/2014/main" id="{752E5125-FC76-C9F1-E386-6E01A8E5AD9C}"/>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E5F15EA-BEB9-29D7-98FB-856D1BDBB88F}"/>
              </a:ext>
            </a:extLst>
          </p:cNvPr>
          <p:cNvGrpSpPr/>
          <p:nvPr/>
        </p:nvGrpSpPr>
        <p:grpSpPr>
          <a:xfrm>
            <a:off x="6491647" y="2771814"/>
            <a:ext cx="4885015" cy="830997"/>
            <a:chOff x="815340" y="1655214"/>
            <a:chExt cx="4885015" cy="830997"/>
          </a:xfrm>
        </p:grpSpPr>
        <p:grpSp>
          <p:nvGrpSpPr>
            <p:cNvPr id="14" name="Group 13">
              <a:extLst>
                <a:ext uri="{FF2B5EF4-FFF2-40B4-BE49-F238E27FC236}">
                  <a16:creationId xmlns:a16="http://schemas.microsoft.com/office/drawing/2014/main" id="{B1D4465A-EE76-8B99-7DE9-E96DF1220111}"/>
                </a:ext>
              </a:extLst>
            </p:cNvPr>
            <p:cNvGrpSpPr/>
            <p:nvPr/>
          </p:nvGrpSpPr>
          <p:grpSpPr>
            <a:xfrm>
              <a:off x="815340" y="1655214"/>
              <a:ext cx="4885015" cy="830997"/>
              <a:chOff x="815340" y="1610326"/>
              <a:chExt cx="4885015" cy="830997"/>
            </a:xfrm>
          </p:grpSpPr>
          <p:sp>
            <p:nvSpPr>
              <p:cNvPr id="16" name="TextBox 15">
                <a:extLst>
                  <a:ext uri="{FF2B5EF4-FFF2-40B4-BE49-F238E27FC236}">
                    <a16:creationId xmlns:a16="http://schemas.microsoft.com/office/drawing/2014/main" id="{464540B7-A75F-B33C-4830-FD3BC1504CF3}"/>
                  </a:ext>
                </a:extLst>
              </p:cNvPr>
              <p:cNvSpPr txBox="1"/>
              <p:nvPr/>
            </p:nvSpPr>
            <p:spPr>
              <a:xfrm>
                <a:off x="815340" y="1610326"/>
                <a:ext cx="632453" cy="830997"/>
              </a:xfrm>
              <a:prstGeom prst="rect">
                <a:avLst/>
              </a:prstGeom>
              <a:noFill/>
            </p:spPr>
            <p:txBody>
              <a:bodyPr wrap="square" rtlCol="0">
                <a:spAutoFit/>
              </a:bodyPr>
              <a:lstStyle/>
              <a:p>
                <a:r>
                  <a:rPr lang="en-US" sz="4800" spc="-50" dirty="0"/>
                  <a:t>6</a:t>
                </a:r>
              </a:p>
            </p:txBody>
          </p:sp>
          <p:sp>
            <p:nvSpPr>
              <p:cNvPr id="17" name="TextBox 16">
                <a:extLst>
                  <a:ext uri="{FF2B5EF4-FFF2-40B4-BE49-F238E27FC236}">
                    <a16:creationId xmlns:a16="http://schemas.microsoft.com/office/drawing/2014/main" id="{7DDEACC4-C876-4E93-552E-7D7B2600E5E6}"/>
                  </a:ext>
                </a:extLst>
              </p:cNvPr>
              <p:cNvSpPr txBox="1"/>
              <p:nvPr/>
            </p:nvSpPr>
            <p:spPr>
              <a:xfrm>
                <a:off x="1837018" y="1841158"/>
                <a:ext cx="3863337" cy="369332"/>
              </a:xfrm>
              <a:prstGeom prst="rect">
                <a:avLst/>
              </a:prstGeom>
              <a:noFill/>
            </p:spPr>
            <p:txBody>
              <a:bodyPr wrap="square" rtlCol="0">
                <a:spAutoFit/>
              </a:bodyPr>
              <a:lstStyle/>
              <a:p>
                <a:r>
                  <a:rPr lang="en-US" spc="-50" dirty="0"/>
                  <a:t>Sensitivity Analysis Results</a:t>
                </a:r>
              </a:p>
            </p:txBody>
          </p:sp>
        </p:grpSp>
        <p:cxnSp>
          <p:nvCxnSpPr>
            <p:cNvPr id="15" name="Straight Connector 14">
              <a:extLst>
                <a:ext uri="{FF2B5EF4-FFF2-40B4-BE49-F238E27FC236}">
                  <a16:creationId xmlns:a16="http://schemas.microsoft.com/office/drawing/2014/main" id="{94F5EF53-0F17-70E0-434D-3C7F3C3A247C}"/>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820EC3E-2635-4FD5-FF30-AB7E6A3B84F8}"/>
              </a:ext>
            </a:extLst>
          </p:cNvPr>
          <p:cNvGrpSpPr/>
          <p:nvPr/>
        </p:nvGrpSpPr>
        <p:grpSpPr>
          <a:xfrm>
            <a:off x="6491647" y="3953143"/>
            <a:ext cx="4885015" cy="830997"/>
            <a:chOff x="815340" y="1655214"/>
            <a:chExt cx="4885015" cy="830997"/>
          </a:xfrm>
        </p:grpSpPr>
        <p:grpSp>
          <p:nvGrpSpPr>
            <p:cNvPr id="20" name="Group 19">
              <a:extLst>
                <a:ext uri="{FF2B5EF4-FFF2-40B4-BE49-F238E27FC236}">
                  <a16:creationId xmlns:a16="http://schemas.microsoft.com/office/drawing/2014/main" id="{24BD2432-E1D9-D4A2-4217-CD7352E4A8D7}"/>
                </a:ext>
              </a:extLst>
            </p:cNvPr>
            <p:cNvGrpSpPr/>
            <p:nvPr/>
          </p:nvGrpSpPr>
          <p:grpSpPr>
            <a:xfrm>
              <a:off x="815340" y="1655214"/>
              <a:ext cx="4885015" cy="830997"/>
              <a:chOff x="815340" y="1610326"/>
              <a:chExt cx="4885015" cy="830997"/>
            </a:xfrm>
          </p:grpSpPr>
          <p:sp>
            <p:nvSpPr>
              <p:cNvPr id="22" name="TextBox 21">
                <a:extLst>
                  <a:ext uri="{FF2B5EF4-FFF2-40B4-BE49-F238E27FC236}">
                    <a16:creationId xmlns:a16="http://schemas.microsoft.com/office/drawing/2014/main" id="{C9074881-4226-C796-4068-C8B9760B086A}"/>
                  </a:ext>
                </a:extLst>
              </p:cNvPr>
              <p:cNvSpPr txBox="1"/>
              <p:nvPr/>
            </p:nvSpPr>
            <p:spPr>
              <a:xfrm>
                <a:off x="815340" y="1610326"/>
                <a:ext cx="632453" cy="830997"/>
              </a:xfrm>
              <a:prstGeom prst="rect">
                <a:avLst/>
              </a:prstGeom>
              <a:noFill/>
            </p:spPr>
            <p:txBody>
              <a:bodyPr wrap="square" rtlCol="0">
                <a:spAutoFit/>
              </a:bodyPr>
              <a:lstStyle/>
              <a:p>
                <a:r>
                  <a:rPr lang="en-US" sz="4800" spc="-50" dirty="0"/>
                  <a:t>7</a:t>
                </a:r>
              </a:p>
            </p:txBody>
          </p:sp>
          <p:sp>
            <p:nvSpPr>
              <p:cNvPr id="23" name="TextBox 22">
                <a:extLst>
                  <a:ext uri="{FF2B5EF4-FFF2-40B4-BE49-F238E27FC236}">
                    <a16:creationId xmlns:a16="http://schemas.microsoft.com/office/drawing/2014/main" id="{C5FD25B5-789B-1A30-D7B9-B3D61D584272}"/>
                  </a:ext>
                </a:extLst>
              </p:cNvPr>
              <p:cNvSpPr txBox="1"/>
              <p:nvPr/>
            </p:nvSpPr>
            <p:spPr>
              <a:xfrm>
                <a:off x="1837018" y="1841158"/>
                <a:ext cx="3863337" cy="369332"/>
              </a:xfrm>
              <a:prstGeom prst="rect">
                <a:avLst/>
              </a:prstGeom>
              <a:noFill/>
            </p:spPr>
            <p:txBody>
              <a:bodyPr wrap="square" rtlCol="0">
                <a:spAutoFit/>
              </a:bodyPr>
              <a:lstStyle/>
              <a:p>
                <a:r>
                  <a:rPr lang="en-US" spc="-50" dirty="0"/>
                  <a:t>Limitations &amp; Options for Future Research</a:t>
                </a:r>
              </a:p>
            </p:txBody>
          </p:sp>
        </p:grpSp>
        <p:cxnSp>
          <p:nvCxnSpPr>
            <p:cNvPr id="21" name="Straight Connector 20">
              <a:extLst>
                <a:ext uri="{FF2B5EF4-FFF2-40B4-BE49-F238E27FC236}">
                  <a16:creationId xmlns:a16="http://schemas.microsoft.com/office/drawing/2014/main" id="{656083BE-D408-BE29-7972-FD56F2706070}"/>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E1FDCAF-06C5-3112-C7CF-CF2EA5BC317A}"/>
              </a:ext>
            </a:extLst>
          </p:cNvPr>
          <p:cNvGrpSpPr/>
          <p:nvPr/>
        </p:nvGrpSpPr>
        <p:grpSpPr>
          <a:xfrm>
            <a:off x="6491647" y="5134473"/>
            <a:ext cx="4885015" cy="830997"/>
            <a:chOff x="815340" y="1655214"/>
            <a:chExt cx="4885015" cy="830997"/>
          </a:xfrm>
        </p:grpSpPr>
        <p:grpSp>
          <p:nvGrpSpPr>
            <p:cNvPr id="25" name="Group 24">
              <a:extLst>
                <a:ext uri="{FF2B5EF4-FFF2-40B4-BE49-F238E27FC236}">
                  <a16:creationId xmlns:a16="http://schemas.microsoft.com/office/drawing/2014/main" id="{9E514F6E-1F90-3DF2-174E-C2C50D7A1F7C}"/>
                </a:ext>
              </a:extLst>
            </p:cNvPr>
            <p:cNvGrpSpPr/>
            <p:nvPr/>
          </p:nvGrpSpPr>
          <p:grpSpPr>
            <a:xfrm>
              <a:off x="815340" y="1655214"/>
              <a:ext cx="4885015" cy="830997"/>
              <a:chOff x="815340" y="1610326"/>
              <a:chExt cx="4885015" cy="830997"/>
            </a:xfrm>
          </p:grpSpPr>
          <p:sp>
            <p:nvSpPr>
              <p:cNvPr id="27" name="TextBox 26">
                <a:extLst>
                  <a:ext uri="{FF2B5EF4-FFF2-40B4-BE49-F238E27FC236}">
                    <a16:creationId xmlns:a16="http://schemas.microsoft.com/office/drawing/2014/main" id="{1217E9B1-312B-6F01-8EED-978D25D45F56}"/>
                  </a:ext>
                </a:extLst>
              </p:cNvPr>
              <p:cNvSpPr txBox="1"/>
              <p:nvPr/>
            </p:nvSpPr>
            <p:spPr>
              <a:xfrm>
                <a:off x="815340" y="1610326"/>
                <a:ext cx="632453" cy="830997"/>
              </a:xfrm>
              <a:prstGeom prst="rect">
                <a:avLst/>
              </a:prstGeom>
              <a:noFill/>
            </p:spPr>
            <p:txBody>
              <a:bodyPr wrap="square" rtlCol="0">
                <a:spAutoFit/>
              </a:bodyPr>
              <a:lstStyle/>
              <a:p>
                <a:r>
                  <a:rPr lang="en-US" sz="4800" spc="-50" dirty="0"/>
                  <a:t>8</a:t>
                </a:r>
              </a:p>
            </p:txBody>
          </p:sp>
          <p:sp>
            <p:nvSpPr>
              <p:cNvPr id="28" name="TextBox 27">
                <a:extLst>
                  <a:ext uri="{FF2B5EF4-FFF2-40B4-BE49-F238E27FC236}">
                    <a16:creationId xmlns:a16="http://schemas.microsoft.com/office/drawing/2014/main" id="{CAD81D1E-4516-EB99-C677-1E30C9B33952}"/>
                  </a:ext>
                </a:extLst>
              </p:cNvPr>
              <p:cNvSpPr txBox="1"/>
              <p:nvPr/>
            </p:nvSpPr>
            <p:spPr>
              <a:xfrm>
                <a:off x="1837018" y="1841158"/>
                <a:ext cx="3863337" cy="369332"/>
              </a:xfrm>
              <a:prstGeom prst="rect">
                <a:avLst/>
              </a:prstGeom>
              <a:noFill/>
            </p:spPr>
            <p:txBody>
              <a:bodyPr wrap="square" rtlCol="0">
                <a:spAutoFit/>
              </a:bodyPr>
              <a:lstStyle/>
              <a:p>
                <a:r>
                  <a:rPr lang="en-US" spc="-50" dirty="0"/>
                  <a:t>References</a:t>
                </a:r>
              </a:p>
            </p:txBody>
          </p:sp>
        </p:grpSp>
        <p:cxnSp>
          <p:nvCxnSpPr>
            <p:cNvPr id="26" name="Straight Connector 25">
              <a:extLst>
                <a:ext uri="{FF2B5EF4-FFF2-40B4-BE49-F238E27FC236}">
                  <a16:creationId xmlns:a16="http://schemas.microsoft.com/office/drawing/2014/main" id="{11BF101C-8453-4550-22D3-6A95AFC16A7B}"/>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5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504444" y="174169"/>
            <a:ext cx="10515600" cy="500743"/>
          </a:xfrm>
        </p:spPr>
        <p:txBody>
          <a:bodyPr anchor="t">
            <a:noAutofit/>
          </a:bodyPr>
          <a:lstStyle/>
          <a:p>
            <a:r>
              <a:rPr lang="en-US" sz="3600" spc="-80" dirty="0">
                <a:latin typeface="+mn-lt"/>
              </a:rPr>
              <a:t>Problem Description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504444" y="765173"/>
            <a:ext cx="10515600" cy="351518"/>
          </a:xfrm>
        </p:spPr>
        <p:txBody>
          <a:bodyPr>
            <a:normAutofit/>
          </a:bodyPr>
          <a:lstStyle/>
          <a:p>
            <a:pPr marL="0" indent="0">
              <a:buNone/>
            </a:pPr>
            <a:r>
              <a:rPr lang="en-US" sz="1200" dirty="0"/>
              <a:t>The problem we chose to solve is presented in chapter 8.3 of “Business Optimization Using Mathematical Programming” (</a:t>
            </a:r>
            <a:r>
              <a:rPr lang="en-US" sz="1200" dirty="0" err="1"/>
              <a:t>Kallrath</a:t>
            </a:r>
            <a:r>
              <a:rPr lang="en-US" sz="1200" dirty="0"/>
              <a:t> 2021).</a:t>
            </a:r>
          </a:p>
        </p:txBody>
      </p:sp>
      <p:sp>
        <p:nvSpPr>
          <p:cNvPr id="30" name="TextBox 29">
            <a:extLst>
              <a:ext uri="{FF2B5EF4-FFF2-40B4-BE49-F238E27FC236}">
                <a16:creationId xmlns:a16="http://schemas.microsoft.com/office/drawing/2014/main" id="{3CE8D572-3272-4141-A91C-8A75DB4D3205}"/>
              </a:ext>
            </a:extLst>
          </p:cNvPr>
          <p:cNvSpPr txBox="1"/>
          <p:nvPr/>
        </p:nvSpPr>
        <p:spPr>
          <a:xfrm>
            <a:off x="504444" y="2663369"/>
            <a:ext cx="2468880"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panose="020F0502020204030204"/>
              </a:rPr>
              <a:t>For this problem, we are minimizing costs for a brewing company. This company brews beer in its facilities, sends the liquid to packaging units to be packaged into commodities, and ships the commodities to demand points where they may be purchased by consumers.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905AF30-D2D8-4224-BC96-467894E71B15}"/>
              </a:ext>
            </a:extLst>
          </p:cNvPr>
          <p:cNvSpPr/>
          <p:nvPr/>
        </p:nvSpPr>
        <p:spPr>
          <a:xfrm>
            <a:off x="504444"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504444" y="2384132"/>
            <a:ext cx="246888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26EC19-8942-4434-81BE-3AAF8BFE3801}"/>
              </a:ext>
            </a:extLst>
          </p:cNvPr>
          <p:cNvSpPr txBox="1"/>
          <p:nvPr/>
        </p:nvSpPr>
        <p:spPr>
          <a:xfrm>
            <a:off x="3409188" y="2663369"/>
            <a:ext cx="2468880"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There are several variables in play in this problem,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brewing company brews 4 types of ales and 3 types of lagers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various ales and lagers are packaged into 5 types of containers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There company produces 20 commodities, which are unique combinations of beer and container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shipping network includes 4 breweries, 3 packaging units, and 15 demand points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7C93379E-B987-4E87-8B3C-E2F106B7819C}"/>
              </a:ext>
            </a:extLst>
          </p:cNvPr>
          <p:cNvCxnSpPr>
            <a:cxnSpLocks/>
          </p:cNvCxnSpPr>
          <p:nvPr/>
        </p:nvCxnSpPr>
        <p:spPr>
          <a:xfrm>
            <a:off x="3409188" y="2384132"/>
            <a:ext cx="2468880"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5AA4B4-9DD5-48D5-ABF1-254F2AD842AE}"/>
              </a:ext>
            </a:extLst>
          </p:cNvPr>
          <p:cNvSpPr txBox="1"/>
          <p:nvPr/>
        </p:nvSpPr>
        <p:spPr>
          <a:xfrm>
            <a:off x="6313932" y="2663369"/>
            <a:ext cx="2468880" cy="2369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 objective function that we minimize calculates the sum of the liquid transportation costs from each brewery to each packaging unit plus the sum of the commodity transportation costs from each packaging unit to each demand point.</a:t>
            </a:r>
          </a:p>
        </p:txBody>
      </p:sp>
      <p:cxnSp>
        <p:nvCxnSpPr>
          <p:cNvPr id="36" name="Straight Connector 35">
            <a:extLst>
              <a:ext uri="{FF2B5EF4-FFF2-40B4-BE49-F238E27FC236}">
                <a16:creationId xmlns:a16="http://schemas.microsoft.com/office/drawing/2014/main" id="{3909E341-6C1E-4505-8871-D4D45122461A}"/>
              </a:ext>
            </a:extLst>
          </p:cNvPr>
          <p:cNvCxnSpPr>
            <a:cxnSpLocks/>
          </p:cNvCxnSpPr>
          <p:nvPr/>
        </p:nvCxnSpPr>
        <p:spPr>
          <a:xfrm>
            <a:off x="6313932" y="2384132"/>
            <a:ext cx="246888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7842B30-86E4-423A-B835-6F2C94027309}"/>
              </a:ext>
            </a:extLst>
          </p:cNvPr>
          <p:cNvSpPr txBox="1"/>
          <p:nvPr/>
        </p:nvSpPr>
        <p:spPr>
          <a:xfrm>
            <a:off x="9218676" y="2663369"/>
            <a:ext cx="2468880" cy="40934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Constraints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This </a:t>
            </a:r>
            <a:r>
              <a:rPr kumimoji="0" lang="en-US" sz="1200" b="0" i="0" u="none" strike="noStrike" kern="1200" cap="none" spc="0" normalizeH="0" baseline="0" noProof="0" dirty="0" err="1">
                <a:ln>
                  <a:noFill/>
                </a:ln>
                <a:solidFill>
                  <a:srgbClr val="000000"/>
                </a:solidFill>
                <a:effectLst/>
                <a:uLnTx/>
                <a:uFillTx/>
                <a:latin typeface="Calibri" panose="020F0502020204030204"/>
                <a:ea typeface="+mn-ea"/>
                <a:cs typeface="+mn-cs"/>
              </a:rPr>
              <a:t>proble</a:t>
            </a:r>
            <a:r>
              <a:rPr lang="en-US" sz="1200" dirty="0">
                <a:solidFill>
                  <a:srgbClr val="000000"/>
                </a:solidFill>
                <a:latin typeface="Calibri" panose="020F0502020204030204"/>
              </a:rPr>
              <a:t>m includes many constraints,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All liquid brewed must be sent to packaging units, put into commodities, and sent to demand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Only certain breweries brew certain beers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Each brewery has maximum beer / ale / total brewing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There are also maximum brewing capacities for each of the seven types of beers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Packaging units have total and container-specific maximum packaging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Demand for each commodity at each demand point must be met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41" name="Straight Connector 40">
            <a:extLst>
              <a:ext uri="{FF2B5EF4-FFF2-40B4-BE49-F238E27FC236}">
                <a16:creationId xmlns:a16="http://schemas.microsoft.com/office/drawing/2014/main" id="{33CDA44B-4BB5-408B-BB87-BD7DD1968D33}"/>
              </a:ext>
            </a:extLst>
          </p:cNvPr>
          <p:cNvCxnSpPr>
            <a:cxnSpLocks/>
          </p:cNvCxnSpPr>
          <p:nvPr/>
        </p:nvCxnSpPr>
        <p:spPr>
          <a:xfrm>
            <a:off x="9218676" y="2384132"/>
            <a:ext cx="246888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C80E47E-289F-48AD-8B14-86906FF91E97}"/>
              </a:ext>
            </a:extLst>
          </p:cNvPr>
          <p:cNvSpPr/>
          <p:nvPr/>
        </p:nvSpPr>
        <p:spPr>
          <a:xfrm>
            <a:off x="3409188"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B2011806-8A41-4A9D-8984-0972B05E7B95}"/>
              </a:ext>
            </a:extLst>
          </p:cNvPr>
          <p:cNvSpPr/>
          <p:nvPr/>
        </p:nvSpPr>
        <p:spPr>
          <a:xfrm>
            <a:off x="6313932"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E7E38978-AA09-4D19-874D-7AEE3108439A}"/>
              </a:ext>
            </a:extLst>
          </p:cNvPr>
          <p:cNvSpPr/>
          <p:nvPr/>
        </p:nvSpPr>
        <p:spPr>
          <a:xfrm>
            <a:off x="9218676"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pic>
        <p:nvPicPr>
          <p:cNvPr id="12" name="Graphic 11" descr="Money outline">
            <a:extLst>
              <a:ext uri="{FF2B5EF4-FFF2-40B4-BE49-F238E27FC236}">
                <a16:creationId xmlns:a16="http://schemas.microsoft.com/office/drawing/2014/main" id="{D682E61F-47B3-5166-B3B0-8C277EFBA6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3660" y="1446527"/>
            <a:ext cx="548640" cy="548640"/>
          </a:xfrm>
          <a:prstGeom prst="rect">
            <a:avLst/>
          </a:prstGeom>
        </p:spPr>
      </p:pic>
      <p:pic>
        <p:nvPicPr>
          <p:cNvPr id="15" name="Graphic 14" descr="Beer outline">
            <a:extLst>
              <a:ext uri="{FF2B5EF4-FFF2-40B4-BE49-F238E27FC236}">
                <a16:creationId xmlns:a16="http://schemas.microsoft.com/office/drawing/2014/main" id="{47A31CF4-87ED-A45D-F0AC-B5E34E6A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172" y="1446527"/>
            <a:ext cx="548640" cy="548640"/>
          </a:xfrm>
          <a:prstGeom prst="rect">
            <a:avLst/>
          </a:prstGeom>
        </p:spPr>
      </p:pic>
      <p:pic>
        <p:nvPicPr>
          <p:cNvPr id="17" name="Graphic 16" descr="Truck outline">
            <a:extLst>
              <a:ext uri="{FF2B5EF4-FFF2-40B4-BE49-F238E27FC236}">
                <a16:creationId xmlns:a16="http://schemas.microsoft.com/office/drawing/2014/main" id="{C42AA8A0-9776-FE7C-5950-A134A6F54E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18916" y="1446527"/>
            <a:ext cx="548640" cy="548640"/>
          </a:xfrm>
          <a:prstGeom prst="rect">
            <a:avLst/>
          </a:prstGeom>
        </p:spPr>
      </p:pic>
      <p:pic>
        <p:nvPicPr>
          <p:cNvPr id="20" name="Graphic 19" descr="Trigonometry outline">
            <a:extLst>
              <a:ext uri="{FF2B5EF4-FFF2-40B4-BE49-F238E27FC236}">
                <a16:creationId xmlns:a16="http://schemas.microsoft.com/office/drawing/2014/main" id="{E97BDCB6-C449-EC4B-3498-8756239F5D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28404" y="1446527"/>
            <a:ext cx="548640" cy="548640"/>
          </a:xfrm>
          <a:prstGeom prst="rect">
            <a:avLst/>
          </a:prstGeom>
        </p:spPr>
      </p:pic>
    </p:spTree>
    <p:extLst>
      <p:ext uri="{BB962C8B-B14F-4D97-AF65-F5344CB8AC3E}">
        <p14:creationId xmlns:p14="http://schemas.microsoft.com/office/powerpoint/2010/main" val="184222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414238-40DB-4051-B8DB-D416777F1D06}"/>
              </a:ext>
            </a:extLst>
          </p:cNvPr>
          <p:cNvSpPr/>
          <p:nvPr/>
        </p:nvSpPr>
        <p:spPr>
          <a:xfrm>
            <a:off x="5446268" y="1979840"/>
            <a:ext cx="6199632" cy="4224528"/>
          </a:xfrm>
          <a:prstGeom prst="rect">
            <a:avLst/>
          </a:prstGeom>
          <a:solidFill>
            <a:schemeClr val="accent1">
              <a:lumMod val="20000"/>
              <a:lumOff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02769"/>
            <a:ext cx="10515600" cy="500743"/>
          </a:xfrm>
        </p:spPr>
        <p:txBody>
          <a:bodyPr anchor="t">
            <a:noAutofit/>
          </a:bodyPr>
          <a:lstStyle/>
          <a:p>
            <a:r>
              <a:rPr lang="en-US" sz="3600" spc="-80" dirty="0">
                <a:latin typeface="+mn-lt"/>
              </a:rPr>
              <a:t>Objectives and Challenges</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993772"/>
            <a:ext cx="10515600" cy="600163"/>
          </a:xfrm>
        </p:spPr>
        <p:txBody>
          <a:bodyPr>
            <a:normAutofit/>
          </a:bodyPr>
          <a:lstStyle/>
          <a:p>
            <a:pPr marL="0" indent="0">
              <a:buNone/>
            </a:pPr>
            <a:r>
              <a:rPr lang="en-US" sz="1200" dirty="0"/>
              <a:t>While solving this cost minimization problem involves the overcoming some tricky mathematical challenges, our team was excited to achieve some exciting objectives by successfully navigating those challenges.</a:t>
            </a:r>
          </a:p>
        </p:txBody>
      </p:sp>
      <p:sp>
        <p:nvSpPr>
          <p:cNvPr id="6" name="Arrow: Pentagon 5">
            <a:extLst>
              <a:ext uri="{FF2B5EF4-FFF2-40B4-BE49-F238E27FC236}">
                <a16:creationId xmlns:a16="http://schemas.microsoft.com/office/drawing/2014/main" id="{2804166E-0B3E-4712-9573-33C60523D9ED}"/>
              </a:ext>
            </a:extLst>
          </p:cNvPr>
          <p:cNvSpPr/>
          <p:nvPr/>
        </p:nvSpPr>
        <p:spPr>
          <a:xfrm>
            <a:off x="546100" y="1979840"/>
            <a:ext cx="5934456" cy="4224528"/>
          </a:xfrm>
          <a:prstGeom prst="homePlate">
            <a:avLst>
              <a:gd name="adj" fmla="val 21645"/>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463A023-BC21-40D2-8B9B-3557DFEFD8D2}"/>
              </a:ext>
            </a:extLst>
          </p:cNvPr>
          <p:cNvSpPr txBox="1"/>
          <p:nvPr/>
        </p:nvSpPr>
        <p:spPr>
          <a:xfrm>
            <a:off x="2198924" y="2262547"/>
            <a:ext cx="15945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Objectives</a:t>
            </a:r>
          </a:p>
        </p:txBody>
      </p:sp>
      <p:sp>
        <p:nvSpPr>
          <p:cNvPr id="15" name="TextBox 14">
            <a:extLst>
              <a:ext uri="{FF2B5EF4-FFF2-40B4-BE49-F238E27FC236}">
                <a16:creationId xmlns:a16="http://schemas.microsoft.com/office/drawing/2014/main" id="{92CFA9D7-7BF7-469D-9454-6DEE1D2B8A79}"/>
              </a:ext>
            </a:extLst>
          </p:cNvPr>
          <p:cNvSpPr txBox="1"/>
          <p:nvPr/>
        </p:nvSpPr>
        <p:spPr>
          <a:xfrm>
            <a:off x="952500" y="3006918"/>
            <a:ext cx="4495800"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Applying Our Knowledge </a:t>
            </a:r>
            <a:r>
              <a:rPr lang="en-US" sz="1600" b="1" dirty="0">
                <a:solidFill>
                  <a:srgbClr val="000000"/>
                </a:solidFill>
                <a:latin typeface="Calibri" panose="020F0502020204030204"/>
              </a:rPr>
              <a:t>of Decision Analytics to a Highly Advanced Problem</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Our team was excited to apply the problem-solving skills we’ve learned in this course to the most academically advanced problem we’ve encountered to date.</a:t>
            </a:r>
          </a:p>
        </p:txBody>
      </p:sp>
      <p:sp>
        <p:nvSpPr>
          <p:cNvPr id="18" name="TextBox 17">
            <a:extLst>
              <a:ext uri="{FF2B5EF4-FFF2-40B4-BE49-F238E27FC236}">
                <a16:creationId xmlns:a16="http://schemas.microsoft.com/office/drawing/2014/main" id="{7B8D38C6-A6D9-409A-8388-36609BE86CC7}"/>
              </a:ext>
            </a:extLst>
          </p:cNvPr>
          <p:cNvSpPr txBox="1"/>
          <p:nvPr/>
        </p:nvSpPr>
        <p:spPr>
          <a:xfrm>
            <a:off x="952500" y="4252736"/>
            <a:ext cx="4495800"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Solving a Problem Highly Relevant to Several Industries</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Given that the problem we selected focuses on </a:t>
            </a:r>
            <a:r>
              <a:rPr lang="en-US" sz="1100" dirty="0">
                <a:solidFill>
                  <a:srgbClr val="000000"/>
                </a:solidFill>
                <a:latin typeface="Calibri" panose="020F0502020204030204"/>
              </a:rPr>
              <a:t>minimizing costs in supply chain networks, the subject of this problem is highly relevant to many firms that focus on distribution, supply chain management, and manufacturing.</a:t>
            </a:r>
            <a:endPar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A7CBD72C-4DD0-401C-8E2F-7C2DF625EAA7}"/>
              </a:ext>
            </a:extLst>
          </p:cNvPr>
          <p:cNvSpPr txBox="1"/>
          <p:nvPr/>
        </p:nvSpPr>
        <p:spPr>
          <a:xfrm>
            <a:off x="8080820" y="2256213"/>
            <a:ext cx="191225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Challenges</a:t>
            </a:r>
          </a:p>
        </p:txBody>
      </p:sp>
      <p:sp>
        <p:nvSpPr>
          <p:cNvPr id="26" name="TextBox 25">
            <a:extLst>
              <a:ext uri="{FF2B5EF4-FFF2-40B4-BE49-F238E27FC236}">
                <a16:creationId xmlns:a16="http://schemas.microsoft.com/office/drawing/2014/main" id="{2E895B98-5C05-43F5-A2F4-419312D3F418}"/>
              </a:ext>
            </a:extLst>
          </p:cNvPr>
          <p:cNvSpPr txBox="1"/>
          <p:nvPr/>
        </p:nvSpPr>
        <p:spPr>
          <a:xfrm>
            <a:off x="6886956" y="2966913"/>
            <a:ext cx="4495800"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Addressing the Nesting Within the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The first half of the objective function for this problem is complicated since there are</a:t>
            </a:r>
            <a:r>
              <a:rPr lang="en-US" sz="1100" dirty="0">
                <a:solidFill>
                  <a:srgbClr val="000000"/>
                </a:solidFill>
                <a:latin typeface="Calibri" panose="020F0502020204030204"/>
              </a:rPr>
              <a:t> unique costs to ship liquids along the</a:t>
            </a: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12 distinct routes between breweries and packaging units. The second half of the objective function is also complicated since there are 225 unique costs to distribute the 5 container types along the 45 possible paths between packaging units and demand points.</a:t>
            </a:r>
          </a:p>
        </p:txBody>
      </p:sp>
      <p:sp>
        <p:nvSpPr>
          <p:cNvPr id="28" name="TextBox 27">
            <a:extLst>
              <a:ext uri="{FF2B5EF4-FFF2-40B4-BE49-F238E27FC236}">
                <a16:creationId xmlns:a16="http://schemas.microsoft.com/office/drawing/2014/main" id="{293A71FC-F0EA-480B-9D55-7F90E0307B52}"/>
              </a:ext>
            </a:extLst>
          </p:cNvPr>
          <p:cNvSpPr txBox="1"/>
          <p:nvPr/>
        </p:nvSpPr>
        <p:spPr>
          <a:xfrm>
            <a:off x="6886956" y="4862336"/>
            <a:ext cx="44958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Navigating the Volume of Constraint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Solving this problem required setting up 370 constraint functions, including 300 demand constraints, 53 liquid constraints, 8 minimum / maximum brewing constraints, 6 minimum / maximum packaging constraints, and 3 packaging output constraints.</a:t>
            </a:r>
          </a:p>
        </p:txBody>
      </p:sp>
    </p:spTree>
    <p:extLst>
      <p:ext uri="{BB962C8B-B14F-4D97-AF65-F5344CB8AC3E}">
        <p14:creationId xmlns:p14="http://schemas.microsoft.com/office/powerpoint/2010/main" val="301936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3532632" y="112671"/>
            <a:ext cx="8049768" cy="1088798"/>
          </a:xfrm>
        </p:spPr>
        <p:txBody>
          <a:bodyPr anchor="t">
            <a:noAutofit/>
          </a:bodyPr>
          <a:lstStyle/>
          <a:p>
            <a:r>
              <a:rPr lang="en-US" sz="1200" b="1" dirty="0">
                <a:latin typeface="+mn-lt"/>
              </a:rPr>
              <a:t>Overview of Methodology</a:t>
            </a:r>
            <a:br>
              <a:rPr lang="en-US" sz="1200" b="1" dirty="0">
                <a:latin typeface="+mn-lt"/>
              </a:rPr>
            </a:br>
            <a:br>
              <a:rPr lang="en-US" sz="1200" dirty="0">
                <a:latin typeface="+mn-lt"/>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The brewery distribution problem is a transportation optimization problem, which the team formulated as an integer linear program (“ILP”) aimed at minimizing transportation and distribution costs while satisfying customer demands for different commodities at 15 demand points. </a:t>
            </a:r>
            <a:r>
              <a:rPr lang="en-US" sz="1200" dirty="0">
                <a:solidFill>
                  <a:srgbClr val="000000"/>
                </a:solidFill>
                <a:latin typeface="Calibri" panose="020F0502020204030204"/>
                <a:ea typeface="+mn-ea"/>
                <a:cs typeface="+mn-cs"/>
              </a:rPr>
              <a:t>Since we solved the problem via integer linear programming</a:t>
            </a: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 we were able to formulate the problem by defining its variables, objective function, and constraints, which we describe below</a:t>
            </a:r>
            <a:endParaRPr lang="en-US" sz="1200" dirty="0">
              <a:latin typeface="+mn-lt"/>
            </a:endParaRPr>
          </a:p>
        </p:txBody>
      </p:sp>
      <p:cxnSp>
        <p:nvCxnSpPr>
          <p:cNvPr id="4" name="Straight Connector 3">
            <a:extLst>
              <a:ext uri="{FF2B5EF4-FFF2-40B4-BE49-F238E27FC236}">
                <a16:creationId xmlns:a16="http://schemas.microsoft.com/office/drawing/2014/main" id="{EA8B08AE-3DD8-4E86-B80E-E166FFA4A358}"/>
              </a:ext>
            </a:extLst>
          </p:cNvPr>
          <p:cNvCxnSpPr>
            <a:cxnSpLocks/>
          </p:cNvCxnSpPr>
          <p:nvPr/>
        </p:nvCxnSpPr>
        <p:spPr>
          <a:xfrm>
            <a:off x="3621278" y="344569"/>
            <a:ext cx="16459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24A45A8-2581-4E82-9A88-3C4CBE2427BE}"/>
              </a:ext>
            </a:extLst>
          </p:cNvPr>
          <p:cNvSpPr/>
          <p:nvPr/>
        </p:nvSpPr>
        <p:spPr>
          <a:xfrm>
            <a:off x="0" y="-4572"/>
            <a:ext cx="2916936"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006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Part 1</a:t>
            </a:r>
          </a:p>
        </p:txBody>
      </p:sp>
      <mc:AlternateContent xmlns:mc="http://schemas.openxmlformats.org/markup-compatibility/2006">
        <mc:Choice xmlns:a14="http://schemas.microsoft.com/office/drawing/2010/main" Requires="a14">
          <p:sp>
            <p:nvSpPr>
              <p:cNvPr id="7" name="Title 1">
                <a:extLst>
                  <a:ext uri="{FF2B5EF4-FFF2-40B4-BE49-F238E27FC236}">
                    <a16:creationId xmlns:a16="http://schemas.microsoft.com/office/drawing/2014/main" id="{FA83D082-1143-40FC-BD92-FA93172D5066}"/>
                  </a:ext>
                </a:extLst>
              </p:cNvPr>
              <p:cNvSpPr txBox="1">
                <a:spLocks/>
              </p:cNvSpPr>
              <p:nvPr/>
            </p:nvSpPr>
            <p:spPr>
              <a:xfrm>
                <a:off x="3532632" y="3729333"/>
                <a:ext cx="8049768" cy="112539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Variables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We have defined the decision variables as follows:</a:t>
                </a:r>
              </a:p>
              <a:p>
                <a:pPr marL="171450" indent="-171450">
                  <a:buFont typeface="Arial" panose="020B0604020202020204" pitchFamily="34" charset="0"/>
                  <a:buChar char="•"/>
                </a:pPr>
                <a14:m>
                  <m:oMath xmlns:m="http://schemas.openxmlformats.org/officeDocument/2006/math">
                    <m:r>
                      <m:rPr>
                        <m:nor/>
                      </m:rPr>
                      <a:rPr lang="en-US" sz="1200">
                        <a:latin typeface="+mn-lt"/>
                      </a:rPr>
                      <m:t>inputs</m:t>
                    </m:r>
                    <m:r>
                      <m:rPr>
                        <m:nor/>
                      </m:rPr>
                      <a:rPr lang="en-US" sz="1200">
                        <a:latin typeface="+mn-lt"/>
                      </a:rPr>
                      <m:t>_1[</m:t>
                    </m:r>
                    <m:r>
                      <m:rPr>
                        <m:nor/>
                      </m:rPr>
                      <a:rPr lang="en-US" sz="1200">
                        <a:latin typeface="+mn-lt"/>
                      </a:rPr>
                      <m:t>i</m:t>
                    </m:r>
                    <m:r>
                      <m:rPr>
                        <m:nor/>
                      </m:rPr>
                      <a:rPr lang="en-US" sz="1200">
                        <a:latin typeface="+mn-lt"/>
                      </a:rPr>
                      <m:t>][</m:t>
                    </m:r>
                    <m:r>
                      <m:rPr>
                        <m:nor/>
                      </m:rPr>
                      <a:rPr lang="en-US" sz="1200">
                        <a:latin typeface="+mn-lt"/>
                      </a:rPr>
                      <m:t>j</m:t>
                    </m:r>
                    <m:r>
                      <m:rPr>
                        <m:nor/>
                      </m:rPr>
                      <a:rPr lang="en-US" sz="1200">
                        <a:latin typeface="+mn-lt"/>
                      </a:rPr>
                      <m:t>]: </m:t>
                    </m:r>
                  </m:oMath>
                </a14:m>
                <a:r>
                  <a:rPr lang="en-US" sz="1200" dirty="0">
                    <a:latin typeface="+mn-lt"/>
                  </a:rPr>
                  <a:t>Represents the amount of beer shipped from brewery '</a:t>
                </a:r>
                <a:r>
                  <a:rPr lang="en-US" sz="1200" dirty="0" err="1">
                    <a:latin typeface="+mn-lt"/>
                  </a:rPr>
                  <a:t>i</a:t>
                </a:r>
                <a:r>
                  <a:rPr lang="en-US" sz="1200" dirty="0">
                    <a:latin typeface="+mn-lt"/>
                  </a:rPr>
                  <a:t>' to packaging facility 'j'.</a:t>
                </a:r>
              </a:p>
              <a:p>
                <a:pPr marL="171450" indent="-171450">
                  <a:lnSpc>
                    <a:spcPct val="107000"/>
                  </a:lnSpc>
                  <a:spcBef>
                    <a:spcPts val="0"/>
                  </a:spcBef>
                  <a:spcAft>
                    <a:spcPts val="800"/>
                  </a:spcAft>
                  <a:buFont typeface="Arial" panose="020B0604020202020204" pitchFamily="34" charset="0"/>
                  <a:buChar char="•"/>
                </a:pPr>
                <a14:m>
                  <m:oMath xmlns:m="http://schemas.openxmlformats.org/officeDocument/2006/math">
                    <m:r>
                      <m:rPr>
                        <m:nor/>
                      </m:rPr>
                      <a:rPr lang="en-US" sz="1200">
                        <a:latin typeface="+mn-lt"/>
                      </a:rPr>
                      <m:t>inputs</m:t>
                    </m:r>
                    <m:r>
                      <m:rPr>
                        <m:nor/>
                      </m:rPr>
                      <a:rPr lang="en-US" sz="1200">
                        <a:latin typeface="+mn-lt"/>
                      </a:rPr>
                      <m:t>_2[</m:t>
                    </m:r>
                    <m:r>
                      <m:rPr>
                        <m:nor/>
                      </m:rPr>
                      <a:rPr lang="en-US" sz="1200">
                        <a:latin typeface="+mn-lt"/>
                      </a:rPr>
                      <m:t>j</m:t>
                    </m:r>
                    <m:r>
                      <m:rPr>
                        <m:nor/>
                      </m:rPr>
                      <a:rPr lang="en-US" sz="1200">
                        <a:latin typeface="+mn-lt"/>
                      </a:rPr>
                      <m:t>][</m:t>
                    </m:r>
                    <m:r>
                      <m:rPr>
                        <m:nor/>
                      </m:rPr>
                      <a:rPr lang="en-US" sz="1200">
                        <a:latin typeface="+mn-lt"/>
                      </a:rPr>
                      <m:t>k</m:t>
                    </m:r>
                    <m:r>
                      <m:rPr>
                        <m:nor/>
                      </m:rPr>
                      <a:rPr lang="en-US" sz="1200">
                        <a:latin typeface="+mn-lt"/>
                      </a:rPr>
                      <m:t>]:</m:t>
                    </m:r>
                  </m:oMath>
                </a14:m>
                <a:r>
                  <a:rPr lang="en-US" sz="1200" dirty="0">
                    <a:latin typeface="+mn-lt"/>
                  </a:rPr>
                  <a:t>Represents the amount of beer shipped from packaging facility 'j' to demand point 'k'.</a:t>
                </a:r>
              </a:p>
              <a:p>
                <a:pPr marL="171450" indent="-171450">
                  <a:lnSpc>
                    <a:spcPct val="107000"/>
                  </a:lnSpc>
                  <a:spcBef>
                    <a:spcPts val="0"/>
                  </a:spcBef>
                  <a:spcAft>
                    <a:spcPts val="800"/>
                  </a:spcAft>
                  <a:buFont typeface="Arial" panose="020B0604020202020204" pitchFamily="34" charset="0"/>
                  <a:buChar char="•"/>
                </a:pPr>
                <a:endParaRPr lang="en-US" sz="1200" dirty="0">
                  <a:latin typeface="+mn-lt"/>
                </a:endParaRPr>
              </a:p>
              <a:p>
                <a:pPr marL="171450" marR="0" indent="-171450">
                  <a:lnSpc>
                    <a:spcPct val="107000"/>
                  </a:lnSpc>
                  <a:spcBef>
                    <a:spcPts val="0"/>
                  </a:spcBef>
                  <a:spcAft>
                    <a:spcPts val="800"/>
                  </a:spcAft>
                  <a:buFont typeface="Arial" panose="020B0604020202020204" pitchFamily="34" charset="0"/>
                  <a:buChar char="•"/>
                </a:pPr>
                <a:endParaRPr lang="en-US" sz="1200" kern="100" dirty="0">
                  <a:effectLst/>
                  <a:latin typeface="+mn-lt"/>
                  <a:ea typeface="Calibri" panose="020F0502020204030204" pitchFamily="34" charset="0"/>
                  <a:cs typeface="Times New Roman" panose="02020603050405020304" pitchFamily="18" charset="0"/>
                </a:endParaRPr>
              </a:p>
            </p:txBody>
          </p:sp>
        </mc:Choice>
        <mc:Fallback>
          <p:sp>
            <p:nvSpPr>
              <p:cNvPr id="7" name="Title 1">
                <a:extLst>
                  <a:ext uri="{FF2B5EF4-FFF2-40B4-BE49-F238E27FC236}">
                    <a16:creationId xmlns:a16="http://schemas.microsoft.com/office/drawing/2014/main" id="{FA83D082-1143-40FC-BD92-FA93172D5066}"/>
                  </a:ext>
                </a:extLst>
              </p:cNvPr>
              <p:cNvSpPr txBox="1">
                <a:spLocks noRot="1" noChangeAspect="1" noMove="1" noResize="1" noEditPoints="1" noAdjustHandles="1" noChangeArrowheads="1" noChangeShapeType="1" noTextEdit="1"/>
              </p:cNvSpPr>
              <p:nvPr/>
            </p:nvSpPr>
            <p:spPr>
              <a:xfrm>
                <a:off x="3532632" y="3729333"/>
                <a:ext cx="8049768" cy="1125391"/>
              </a:xfrm>
              <a:prstGeom prst="rect">
                <a:avLst/>
              </a:prstGeom>
              <a:blipFill>
                <a:blip r:embed="rId2"/>
                <a:stretch>
                  <a:fillRect l="-76" t="-217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5C794477-B928-42D1-8645-B616D8786CE1}"/>
              </a:ext>
            </a:extLst>
          </p:cNvPr>
          <p:cNvCxnSpPr>
            <a:cxnSpLocks/>
          </p:cNvCxnSpPr>
          <p:nvPr/>
        </p:nvCxnSpPr>
        <p:spPr>
          <a:xfrm>
            <a:off x="3641598" y="3968851"/>
            <a:ext cx="54864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5DA3D87-E9D9-4824-A3F1-118CBC864666}"/>
              </a:ext>
            </a:extLst>
          </p:cNvPr>
          <p:cNvSpPr/>
          <p:nvPr/>
        </p:nvSpPr>
        <p:spPr>
          <a:xfrm>
            <a:off x="3195320" y="11267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1</a:t>
            </a:r>
          </a:p>
        </p:txBody>
      </p:sp>
      <p:sp>
        <p:nvSpPr>
          <p:cNvPr id="13" name="Oval 12">
            <a:extLst>
              <a:ext uri="{FF2B5EF4-FFF2-40B4-BE49-F238E27FC236}">
                <a16:creationId xmlns:a16="http://schemas.microsoft.com/office/drawing/2014/main" id="{513DA67D-F834-4DDE-ADFA-F621717D2BD8}"/>
              </a:ext>
            </a:extLst>
          </p:cNvPr>
          <p:cNvSpPr/>
          <p:nvPr/>
        </p:nvSpPr>
        <p:spPr>
          <a:xfrm>
            <a:off x="3195320" y="3729333"/>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3</a:t>
            </a:r>
          </a:p>
        </p:txBody>
      </p:sp>
      <p:sp>
        <p:nvSpPr>
          <p:cNvPr id="14" name="Title 1">
            <a:extLst>
              <a:ext uri="{FF2B5EF4-FFF2-40B4-BE49-F238E27FC236}">
                <a16:creationId xmlns:a16="http://schemas.microsoft.com/office/drawing/2014/main" id="{5B400619-25ED-4846-9411-D773FF9C7F79}"/>
              </a:ext>
            </a:extLst>
          </p:cNvPr>
          <p:cNvSpPr txBox="1">
            <a:spLocks/>
          </p:cNvSpPr>
          <p:nvPr/>
        </p:nvSpPr>
        <p:spPr>
          <a:xfrm>
            <a:off x="3582162" y="4886525"/>
            <a:ext cx="7898638" cy="196131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07000"/>
              </a:lnSpc>
              <a:spcBef>
                <a:spcPts val="0"/>
              </a:spcBef>
              <a:spcAft>
                <a:spcPts val="800"/>
              </a:spcAft>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Objective Function</a:t>
            </a:r>
            <a:b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br>
            <a:b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objective is to minimize the total transportation costs. The objective function aggregates the costs of shipping from breweries to packaging facilities and from packaging facilities to demand points. The cost calculation involves multiplying the quantities of beer shipped by the corresponding shipping costs. The mathematical formulation of the objective function is as follows:</a:t>
            </a:r>
          </a:p>
          <a:p>
            <a:pPr marR="0" indent="45720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Total Transportation Costs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brewing)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inputs_1[</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brew_to_pack_shipping_costs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a:t>
            </a:r>
          </a:p>
          <a:p>
            <a:pPr marR="0" indent="45720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demand_points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inputs_2[j][k]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pack_to_demand_shipping_costs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[container][k][j]</a:t>
            </a:r>
          </a:p>
        </p:txBody>
      </p:sp>
      <p:cxnSp>
        <p:nvCxnSpPr>
          <p:cNvPr id="15" name="Straight Connector 14">
            <a:extLst>
              <a:ext uri="{FF2B5EF4-FFF2-40B4-BE49-F238E27FC236}">
                <a16:creationId xmlns:a16="http://schemas.microsoft.com/office/drawing/2014/main" id="{DB0E295E-9D92-46B9-AF3C-06811877C22D}"/>
              </a:ext>
            </a:extLst>
          </p:cNvPr>
          <p:cNvCxnSpPr>
            <a:cxnSpLocks/>
          </p:cNvCxnSpPr>
          <p:nvPr/>
        </p:nvCxnSpPr>
        <p:spPr>
          <a:xfrm>
            <a:off x="3641598" y="5155202"/>
            <a:ext cx="11887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DEC7FB37-2CA3-4396-A252-0358A21D891B}"/>
              </a:ext>
            </a:extLst>
          </p:cNvPr>
          <p:cNvSpPr/>
          <p:nvPr/>
        </p:nvSpPr>
        <p:spPr>
          <a:xfrm>
            <a:off x="3195320" y="4938163"/>
            <a:ext cx="274320" cy="3017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4</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576576" cy="1643527"/>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a:t>
            </a:r>
            <a:r>
              <a:rPr lang="en-US" sz="1400" dirty="0">
                <a:solidFill>
                  <a:srgbClr val="000000"/>
                </a:solidFill>
                <a:latin typeface="Calibri" panose="020F0502020204030204"/>
              </a:rPr>
              <a:t>introduces</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 the methodology that the team leveraged to solve this problem</a:t>
            </a:r>
            <a:r>
              <a:rPr lang="en-US" sz="1400" dirty="0">
                <a:solidFill>
                  <a:srgbClr val="000000"/>
                </a:solidFill>
                <a:latin typeface="Calibri" panose="020F0502020204030204"/>
              </a:rPr>
              <a:t> by providing an overview of the methodology and its assumptions, as well as the variables and objective function leveraged.</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p:sp>
        <p:nvSpPr>
          <p:cNvPr id="17" name="Title 1">
            <a:extLst>
              <a:ext uri="{FF2B5EF4-FFF2-40B4-BE49-F238E27FC236}">
                <a16:creationId xmlns:a16="http://schemas.microsoft.com/office/drawing/2014/main" id="{D0914108-443B-8915-7C31-9AAFE23B2A1D}"/>
              </a:ext>
            </a:extLst>
          </p:cNvPr>
          <p:cNvSpPr txBox="1">
            <a:spLocks/>
          </p:cNvSpPr>
          <p:nvPr/>
        </p:nvSpPr>
        <p:spPr>
          <a:xfrm>
            <a:off x="3532632" y="1176882"/>
            <a:ext cx="8141208" cy="242991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Assumptions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assumptions underpinning the integer linear programming model formulation we constructed include:</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Integer Answers: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variables must have integer – not fractional – values since the brewing company can only sell whole beers.</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Certainty: </a:t>
            </a:r>
            <a:r>
              <a:rPr lang="en-US" sz="1200" dirty="0">
                <a:solidFill>
                  <a:srgbClr val="000000"/>
                </a:solidFill>
                <a:latin typeface="Calibri" panose="020F0502020204030204"/>
              </a:rPr>
              <a:t>The value assigned to each parameter (i.e. the unit transportation and distribution costs) are assumed to be known constants</a:t>
            </a:r>
            <a:endPar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Proportionality: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value of the objective function and the left-hand side of the constraints are proportional to the level of activity </a:t>
            </a:r>
            <a:r>
              <a:rPr kumimoji="0" lang="en-US" sz="1200" b="0" i="0" u="none" strike="noStrike" kern="1200" cap="none" spc="0" normalizeH="0" baseline="0" noProof="0">
                <a:ln>
                  <a:noFill/>
                </a:ln>
                <a:solidFill>
                  <a:srgbClr val="000000"/>
                </a:solidFill>
                <a:effectLst/>
                <a:uLnTx/>
                <a:uFillTx/>
                <a:latin typeface="Calibri" panose="020F0502020204030204"/>
                <a:ea typeface="+mj-ea"/>
                <a:cs typeface="+mj-cs"/>
              </a:rPr>
              <a:t>associated with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commodities transported and distributed</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Additivity: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All the functions in our integer programming model are the sum of the individual contributions of the respective activities</a:t>
            </a:r>
          </a:p>
        </p:txBody>
      </p:sp>
      <p:cxnSp>
        <p:nvCxnSpPr>
          <p:cNvPr id="18" name="Straight Connector 17">
            <a:extLst>
              <a:ext uri="{FF2B5EF4-FFF2-40B4-BE49-F238E27FC236}">
                <a16:creationId xmlns:a16="http://schemas.microsoft.com/office/drawing/2014/main" id="{8DBFEDE7-543D-E99C-30CA-96A9E1FC6DE7}"/>
              </a:ext>
            </a:extLst>
          </p:cNvPr>
          <p:cNvCxnSpPr>
            <a:cxnSpLocks/>
          </p:cNvCxnSpPr>
          <p:nvPr/>
        </p:nvCxnSpPr>
        <p:spPr>
          <a:xfrm>
            <a:off x="3641598" y="1416401"/>
            <a:ext cx="82296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1872B6E-2AEB-AAED-AB0F-F46274673FFA}"/>
              </a:ext>
            </a:extLst>
          </p:cNvPr>
          <p:cNvSpPr/>
          <p:nvPr/>
        </p:nvSpPr>
        <p:spPr>
          <a:xfrm>
            <a:off x="3195320" y="1176883"/>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2</a:t>
            </a:r>
          </a:p>
        </p:txBody>
      </p:sp>
    </p:spTree>
    <p:extLst>
      <p:ext uri="{BB962C8B-B14F-4D97-AF65-F5344CB8AC3E}">
        <p14:creationId xmlns:p14="http://schemas.microsoft.com/office/powerpoint/2010/main" val="256256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4A45A8-2581-4E82-9A88-3C4CBE2427BE}"/>
              </a:ext>
            </a:extLst>
          </p:cNvPr>
          <p:cNvSpPr/>
          <p:nvPr/>
        </p:nvSpPr>
        <p:spPr>
          <a:xfrm>
            <a:off x="0" y="-4572"/>
            <a:ext cx="2915920"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514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Part 2</a:t>
            </a: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525776" cy="1449628"/>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continues describing  the methodology that the team leveraged to solve this problem</a:t>
            </a:r>
            <a:r>
              <a:rPr lang="en-US" sz="1400" dirty="0">
                <a:solidFill>
                  <a:srgbClr val="000000"/>
                </a:solidFill>
                <a:latin typeface="Calibri" panose="020F0502020204030204"/>
              </a:rPr>
              <a:t> by explaining the first five types of constraint equations leveraged for the integer linear programming problem.</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F5A4649-5D04-B9B7-6282-96840514FB84}"/>
              </a:ext>
            </a:extLst>
          </p:cNvPr>
          <p:cNvSpPr txBox="1">
            <a:spLocks/>
          </p:cNvSpPr>
          <p:nvPr/>
        </p:nvSpPr>
        <p:spPr>
          <a:xfrm>
            <a:off x="3573272" y="267820"/>
            <a:ext cx="8009128" cy="53100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Constraints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Demand Constraints: </a:t>
            </a:r>
            <a:r>
              <a:rPr lang="en-US" sz="1200" kern="100" dirty="0">
                <a:effectLst/>
                <a:latin typeface="+mn-lt"/>
                <a:ea typeface="Calibri" panose="020F0502020204030204" pitchFamily="34" charset="0"/>
                <a:cs typeface="Times New Roman" panose="02020603050405020304" pitchFamily="18" charset="0"/>
              </a:rPr>
              <a:t>Ensure that the amount of beer shipped from packaging facilities to demand points meets or exceeds the demand for each commodity at each demand point. The mathematical formulation of the demand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r>
              <a:rPr lang="en-US" sz="1200" kern="100" dirty="0">
                <a:effectLst/>
                <a:latin typeface="+mn-lt"/>
                <a:ea typeface="Calibri" panose="020F0502020204030204" pitchFamily="34" charset="0"/>
                <a:cs typeface="Times New Roman" panose="02020603050405020304" pitchFamily="18" charset="0"/>
              </a:rPr>
              <a:t>	</a:t>
            </a:r>
            <a:r>
              <a:rPr lang="en-US" sz="1200" dirty="0">
                <a:latin typeface="+mn-lt"/>
              </a:rPr>
              <a:t>∑(j ∈ packaging) inputs_2[j][k] ≥ demand[c][k], ∀(c ∈ commodities), ∀(k ∈ </a:t>
            </a:r>
            <a:r>
              <a:rPr lang="en-US" sz="1200" dirty="0" err="1">
                <a:latin typeface="+mn-lt"/>
              </a:rPr>
              <a:t>total_dp_demand.keys</a:t>
            </a:r>
            <a:r>
              <a:rPr lang="en-US" sz="1200" dirty="0">
                <a:latin typeface="+mn-lt"/>
              </a:rPr>
              <a:t>())</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Brewery Capacity Constraints: </a:t>
            </a:r>
            <a:r>
              <a:rPr lang="en-US" sz="1200" kern="100" dirty="0">
                <a:effectLst/>
                <a:latin typeface="+mn-lt"/>
                <a:ea typeface="Calibri" panose="020F0502020204030204" pitchFamily="34" charset="0"/>
                <a:cs typeface="Times New Roman" panose="02020603050405020304" pitchFamily="18" charset="0"/>
              </a:rPr>
              <a:t>Enforce that the total beer shipped from each brewery to all packaging facilities does not exceed the maximum capacity of the brewery. The mathematical formulation of the brewery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 inputs_1[</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brewing_maximum</a:t>
            </a:r>
            <a:r>
              <a:rPr lang="en-US" sz="1200" kern="100" dirty="0">
                <a:effectLst/>
                <a:latin typeface="+mn-lt"/>
                <a:ea typeface="Calibri" panose="020F0502020204030204" pitchFamily="34" charset="0"/>
                <a:cs typeface="Times New Roman" panose="02020603050405020304" pitchFamily="18" charset="0"/>
              </a:rPr>
              <a:t>[</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brewing)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Packaging Facility Capacity Constraints: </a:t>
            </a:r>
            <a:r>
              <a:rPr lang="en-US" sz="1200" kern="100" dirty="0">
                <a:effectLst/>
                <a:latin typeface="+mn-lt"/>
                <a:ea typeface="Calibri" panose="020F0502020204030204" pitchFamily="34" charset="0"/>
                <a:cs typeface="Times New Roman" panose="02020603050405020304" pitchFamily="18" charset="0"/>
              </a:rPr>
              <a:t>Ensure that the total beer shipped from each packaging facility to demand points does not exceed its maximum capacity. The mathematical formulation of the packaging facility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∑(k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demand_points</a:t>
            </a:r>
            <a:r>
              <a:rPr lang="en-US" sz="1200" kern="100" dirty="0">
                <a:effectLst/>
                <a:latin typeface="+mn-lt"/>
                <a:ea typeface="Calibri" panose="020F0502020204030204" pitchFamily="34" charset="0"/>
                <a:cs typeface="Times New Roman" panose="02020603050405020304" pitchFamily="18" charset="0"/>
              </a:rPr>
              <a:t>) inputs_2[j][k] ≤ </a:t>
            </a:r>
            <a:r>
              <a:rPr lang="en-US" sz="1200" kern="100" dirty="0" err="1">
                <a:effectLst/>
                <a:latin typeface="+mn-lt"/>
                <a:ea typeface="Calibri" panose="020F0502020204030204" pitchFamily="34" charset="0"/>
                <a:cs typeface="Times New Roman" panose="02020603050405020304" pitchFamily="18" charset="0"/>
              </a:rPr>
              <a:t>packaging_maximum</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Brewery Minimum Capacity Constraints: </a:t>
            </a:r>
            <a:r>
              <a:rPr lang="en-US" sz="1200" kern="100" dirty="0">
                <a:effectLst/>
                <a:latin typeface="+mn-lt"/>
                <a:ea typeface="Calibri" panose="020F0502020204030204" pitchFamily="34" charset="0"/>
                <a:cs typeface="Times New Roman" panose="02020603050405020304" pitchFamily="18" charset="0"/>
              </a:rPr>
              <a:t>Guarantee that each brewery must produce at least a minimum amount of beer. The mathematical formulation of the brewery minimum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 inputs_1[</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brewing_minimum</a:t>
            </a:r>
            <a:r>
              <a:rPr lang="en-US" sz="1200" kern="100" dirty="0">
                <a:effectLst/>
                <a:latin typeface="+mn-lt"/>
                <a:ea typeface="Calibri" panose="020F0502020204030204" pitchFamily="34" charset="0"/>
                <a:cs typeface="Times New Roman" panose="02020603050405020304" pitchFamily="18" charset="0"/>
              </a:rPr>
              <a:t>[</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brewing)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Packaging Facility Minimum Capacity Constraints: </a:t>
            </a:r>
            <a:r>
              <a:rPr lang="en-US" sz="1200" kern="100" dirty="0">
                <a:effectLst/>
                <a:latin typeface="+mn-lt"/>
                <a:ea typeface="Calibri" panose="020F0502020204030204" pitchFamily="34" charset="0"/>
                <a:cs typeface="Times New Roman" panose="02020603050405020304" pitchFamily="18" charset="0"/>
              </a:rPr>
              <a:t>Guarantee that each packaging facility must ship at least a minimum amount of beer. The mathematical formulation of the packaging facility minimum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∑(k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demand_points</a:t>
            </a:r>
            <a:r>
              <a:rPr lang="en-US" sz="1200" kern="100" dirty="0">
                <a:effectLst/>
                <a:latin typeface="+mn-lt"/>
                <a:ea typeface="Calibri" panose="020F0502020204030204" pitchFamily="34" charset="0"/>
                <a:cs typeface="Times New Roman" panose="02020603050405020304" pitchFamily="18" charset="0"/>
              </a:rPr>
              <a:t>) inputs_2[j][k]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packaging_minimum</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a:t>
            </a:r>
          </a:p>
        </p:txBody>
      </p:sp>
      <p:cxnSp>
        <p:nvCxnSpPr>
          <p:cNvPr id="10" name="Straight Connector 9">
            <a:extLst>
              <a:ext uri="{FF2B5EF4-FFF2-40B4-BE49-F238E27FC236}">
                <a16:creationId xmlns:a16="http://schemas.microsoft.com/office/drawing/2014/main" id="{1AFF1DFD-A312-33D5-0FAD-1B2F1A14EEFB}"/>
              </a:ext>
            </a:extLst>
          </p:cNvPr>
          <p:cNvCxnSpPr>
            <a:cxnSpLocks/>
          </p:cNvCxnSpPr>
          <p:nvPr/>
        </p:nvCxnSpPr>
        <p:spPr>
          <a:xfrm>
            <a:off x="3682238" y="507339"/>
            <a:ext cx="7315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2615352-801B-20CD-4411-AC99C658C41B}"/>
              </a:ext>
            </a:extLst>
          </p:cNvPr>
          <p:cNvSpPr/>
          <p:nvPr/>
        </p:nvSpPr>
        <p:spPr>
          <a:xfrm>
            <a:off x="3235960" y="26782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5</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44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4A45A8-2581-4E82-9A88-3C4CBE2427BE}"/>
              </a:ext>
            </a:extLst>
          </p:cNvPr>
          <p:cNvSpPr/>
          <p:nvPr/>
        </p:nvSpPr>
        <p:spPr>
          <a:xfrm>
            <a:off x="0" y="-4572"/>
            <a:ext cx="2916936"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514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Part 2</a:t>
            </a: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251456" cy="203132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continues describing  the methodology that the team leveraged to solve this problem</a:t>
            </a:r>
            <a:r>
              <a:rPr lang="en-US" sz="1400" dirty="0">
                <a:solidFill>
                  <a:srgbClr val="000000"/>
                </a:solidFill>
                <a:latin typeface="Calibri" panose="020F0502020204030204"/>
              </a:rPr>
              <a:t> by explaining the last three types of constraint equations leveraged for the integer linear programming problem.</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F5A4649-5D04-B9B7-6282-96840514FB84}"/>
              </a:ext>
            </a:extLst>
          </p:cNvPr>
          <p:cNvSpPr txBox="1">
            <a:spLocks/>
          </p:cNvSpPr>
          <p:nvPr/>
        </p:nvSpPr>
        <p:spPr>
          <a:xfrm>
            <a:off x="3563112" y="277980"/>
            <a:ext cx="7988808" cy="501538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Constraints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Packaging Output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Ensure that the total beer shipped from each packaging facility equals the total beer produced by the corresponding breweries. The mathematical formulation of the packaging output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demand_points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inputs_2[j][k] =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brewing) inputs_1[</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a:t>
            </a: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Liquid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Restrict the amount of certain commodities produced based on the availability of specific liquids at the breweries. The mathematical formulation of the liquid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91440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inputs_1[</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commodities[c]["Container"]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liquid_constraints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required_liquid</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]["Max Qty"],</a:t>
            </a:r>
          </a:p>
          <a:p>
            <a:pPr marR="0" indent="91440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breweries_liquids_config</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required_liquid</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 1</a:t>
            </a: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Container Capacity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each container type associated with a commodity, there is a constraint ensuring that the total amount of beer shipped using that container does not exceed the container's maximum capacity. The mathematical formulation of the container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demand_points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inputs_2[j][k]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commodities[c]["Container"]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container_capacity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required_container</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]["Max Qty"],</a:t>
            </a:r>
          </a:p>
          <a:p>
            <a:pPr marL="914400" marR="0">
              <a:lnSpc>
                <a:spcPct val="107000"/>
              </a:lnSpc>
              <a:spcBef>
                <a:spcPts val="0"/>
              </a:spcBef>
            </a:pP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a:t>
            </a: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p:txBody>
      </p:sp>
      <p:cxnSp>
        <p:nvCxnSpPr>
          <p:cNvPr id="10" name="Straight Connector 9">
            <a:extLst>
              <a:ext uri="{FF2B5EF4-FFF2-40B4-BE49-F238E27FC236}">
                <a16:creationId xmlns:a16="http://schemas.microsoft.com/office/drawing/2014/main" id="{1AFF1DFD-A312-33D5-0FAD-1B2F1A14EEFB}"/>
              </a:ext>
            </a:extLst>
          </p:cNvPr>
          <p:cNvCxnSpPr>
            <a:cxnSpLocks/>
          </p:cNvCxnSpPr>
          <p:nvPr/>
        </p:nvCxnSpPr>
        <p:spPr>
          <a:xfrm>
            <a:off x="3672078" y="517499"/>
            <a:ext cx="7315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2615352-801B-20CD-4411-AC99C658C41B}"/>
              </a:ext>
            </a:extLst>
          </p:cNvPr>
          <p:cNvSpPr/>
          <p:nvPr/>
        </p:nvSpPr>
        <p:spPr>
          <a:xfrm>
            <a:off x="3225800" y="27798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5</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171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269240" y="13196"/>
            <a:ext cx="10515600" cy="500743"/>
          </a:xfrm>
        </p:spPr>
        <p:txBody>
          <a:bodyPr anchor="t">
            <a:noAutofit/>
          </a:bodyPr>
          <a:lstStyle/>
          <a:p>
            <a:r>
              <a:rPr lang="en-US" sz="3600" spc="-80" dirty="0">
                <a:latin typeface="+mn-lt"/>
              </a:rPr>
              <a:t>Model Formulation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269240" y="546099"/>
            <a:ext cx="11592560" cy="475591"/>
          </a:xfrm>
        </p:spPr>
        <p:txBody>
          <a:bodyPr>
            <a:normAutofit/>
          </a:bodyPr>
          <a:lstStyle/>
          <a:p>
            <a:pPr marL="0" indent="0">
              <a:buNone/>
            </a:pPr>
            <a:r>
              <a:rPr lang="en-US" sz="1200" dirty="0"/>
              <a:t>The diagram below visualizes the network associated with the transportation optimization problem focused on minimizing transportation and distribution costs across breweries, packaging units, and demand points.</a:t>
            </a:r>
          </a:p>
        </p:txBody>
      </p:sp>
      <p:sp>
        <p:nvSpPr>
          <p:cNvPr id="64" name="Rectangle 63">
            <a:extLst>
              <a:ext uri="{FF2B5EF4-FFF2-40B4-BE49-F238E27FC236}">
                <a16:creationId xmlns:a16="http://schemas.microsoft.com/office/drawing/2014/main" id="{B22428DA-51C3-462B-97B4-B50B753C0D8B}"/>
              </a:ext>
            </a:extLst>
          </p:cNvPr>
          <p:cNvSpPr/>
          <p:nvPr/>
        </p:nvSpPr>
        <p:spPr>
          <a:xfrm>
            <a:off x="269241" y="1379705"/>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1</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1" name="Rectangle 80">
            <a:extLst>
              <a:ext uri="{FF2B5EF4-FFF2-40B4-BE49-F238E27FC236}">
                <a16:creationId xmlns:a16="http://schemas.microsoft.com/office/drawing/2014/main" id="{285485F7-633A-47C4-909A-545E5039256A}"/>
              </a:ext>
            </a:extLst>
          </p:cNvPr>
          <p:cNvSpPr/>
          <p:nvPr/>
        </p:nvSpPr>
        <p:spPr>
          <a:xfrm>
            <a:off x="3021447" y="1379705"/>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1</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8" name="TextBox 97">
            <a:extLst>
              <a:ext uri="{FF2B5EF4-FFF2-40B4-BE49-F238E27FC236}">
                <a16:creationId xmlns:a16="http://schemas.microsoft.com/office/drawing/2014/main" id="{33AE5934-2A4D-427C-88AB-6C314F439B8B}"/>
              </a:ext>
            </a:extLst>
          </p:cNvPr>
          <p:cNvSpPr txBox="1"/>
          <p:nvPr/>
        </p:nvSpPr>
        <p:spPr>
          <a:xfrm>
            <a:off x="269240" y="1046580"/>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solidFill>
                <a:effectLst/>
                <a:uLnTx/>
                <a:uFillTx/>
                <a:latin typeface="Open sans"/>
                <a:ea typeface="+mn-ea"/>
                <a:cs typeface="+mn-cs"/>
              </a:rPr>
              <a:t>Breweries</a:t>
            </a:r>
          </a:p>
        </p:txBody>
      </p:sp>
      <p:sp>
        <p:nvSpPr>
          <p:cNvPr id="5" name="Rectangle 4">
            <a:extLst>
              <a:ext uri="{FF2B5EF4-FFF2-40B4-BE49-F238E27FC236}">
                <a16:creationId xmlns:a16="http://schemas.microsoft.com/office/drawing/2014/main" id="{50BA2DB9-C425-9C22-B067-D3B15E9EAA4B}"/>
              </a:ext>
            </a:extLst>
          </p:cNvPr>
          <p:cNvSpPr/>
          <p:nvPr/>
        </p:nvSpPr>
        <p:spPr>
          <a:xfrm>
            <a:off x="266565" y="2850890"/>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2</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6" name="Rectangle 5">
            <a:extLst>
              <a:ext uri="{FF2B5EF4-FFF2-40B4-BE49-F238E27FC236}">
                <a16:creationId xmlns:a16="http://schemas.microsoft.com/office/drawing/2014/main" id="{F74A1316-49DE-3B47-942A-3A936BE42D6C}"/>
              </a:ext>
            </a:extLst>
          </p:cNvPr>
          <p:cNvSpPr/>
          <p:nvPr/>
        </p:nvSpPr>
        <p:spPr>
          <a:xfrm>
            <a:off x="266564" y="5794907"/>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4</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 name="TextBox 7">
            <a:extLst>
              <a:ext uri="{FF2B5EF4-FFF2-40B4-BE49-F238E27FC236}">
                <a16:creationId xmlns:a16="http://schemas.microsoft.com/office/drawing/2014/main" id="{2687C146-F8B7-F301-C705-23AACFB5B623}"/>
              </a:ext>
            </a:extLst>
          </p:cNvPr>
          <p:cNvSpPr txBox="1"/>
          <p:nvPr/>
        </p:nvSpPr>
        <p:spPr>
          <a:xfrm>
            <a:off x="2968529" y="1055468"/>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spc="100" dirty="0">
                <a:solidFill>
                  <a:srgbClr val="000000"/>
                </a:solidFill>
                <a:latin typeface="Open sans"/>
              </a:rPr>
              <a:t>Packaging Units</a:t>
            </a:r>
            <a:endParaRPr kumimoji="0" lang="en-US" sz="1000" b="1" i="0" u="none" strike="noStrike" kern="1200" cap="none" spc="100" normalizeH="0" baseline="0" noProof="0" dirty="0">
              <a:ln>
                <a:noFill/>
              </a:ln>
              <a:solidFill>
                <a:srgbClr val="000000"/>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DEDE02BE-FE85-D443-AF37-4BE997D12D1B}"/>
              </a:ext>
            </a:extLst>
          </p:cNvPr>
          <p:cNvSpPr/>
          <p:nvPr/>
        </p:nvSpPr>
        <p:spPr>
          <a:xfrm>
            <a:off x="3021447" y="3434948"/>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2</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2A25AD2A-DA8A-44C7-97C1-AEBB97C0561D}"/>
              </a:ext>
            </a:extLst>
          </p:cNvPr>
          <p:cNvSpPr/>
          <p:nvPr/>
        </p:nvSpPr>
        <p:spPr>
          <a:xfrm>
            <a:off x="3021447" y="5490191"/>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3</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cxnSp>
        <p:nvCxnSpPr>
          <p:cNvPr id="15" name="Straight Arrow Connector 14">
            <a:extLst>
              <a:ext uri="{FF2B5EF4-FFF2-40B4-BE49-F238E27FC236}">
                <a16:creationId xmlns:a16="http://schemas.microsoft.com/office/drawing/2014/main" id="{183CEC0D-EE72-1FAA-7223-EED1323DDCD0}"/>
              </a:ext>
            </a:extLst>
          </p:cNvPr>
          <p:cNvCxnSpPr>
            <a:cxnSpLocks/>
            <a:stCxn id="64" idx="3"/>
            <a:endCxn id="81" idx="1"/>
          </p:cNvCxnSpPr>
          <p:nvPr/>
        </p:nvCxnSpPr>
        <p:spPr>
          <a:xfrm>
            <a:off x="2187372" y="1836905"/>
            <a:ext cx="834075" cy="1508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D1D49D-E77B-F15C-0633-25DAB77BE788}"/>
              </a:ext>
            </a:extLst>
          </p:cNvPr>
          <p:cNvCxnSpPr>
            <a:cxnSpLocks/>
            <a:stCxn id="64" idx="3"/>
            <a:endCxn id="9" idx="1"/>
          </p:cNvCxnSpPr>
          <p:nvPr/>
        </p:nvCxnSpPr>
        <p:spPr>
          <a:xfrm>
            <a:off x="2187372" y="1836905"/>
            <a:ext cx="834075" cy="22061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007CD9-1BD4-13CE-A716-00B97658EFF9}"/>
              </a:ext>
            </a:extLst>
          </p:cNvPr>
          <p:cNvCxnSpPr>
            <a:cxnSpLocks/>
            <a:stCxn id="64" idx="3"/>
            <a:endCxn id="10" idx="1"/>
          </p:cNvCxnSpPr>
          <p:nvPr/>
        </p:nvCxnSpPr>
        <p:spPr>
          <a:xfrm>
            <a:off x="2187372" y="1836905"/>
            <a:ext cx="834075" cy="42613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D3770F-7046-A879-6A2A-E2977F34FF5D}"/>
              </a:ext>
            </a:extLst>
          </p:cNvPr>
          <p:cNvCxnSpPr>
            <a:cxnSpLocks/>
            <a:stCxn id="5" idx="3"/>
            <a:endCxn id="81" idx="1"/>
          </p:cNvCxnSpPr>
          <p:nvPr/>
        </p:nvCxnSpPr>
        <p:spPr>
          <a:xfrm flipV="1">
            <a:off x="2184696" y="1987781"/>
            <a:ext cx="836751" cy="132030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A55D090-F165-5706-F23C-E37BA8045346}"/>
              </a:ext>
            </a:extLst>
          </p:cNvPr>
          <p:cNvCxnSpPr>
            <a:cxnSpLocks/>
            <a:stCxn id="5" idx="3"/>
            <a:endCxn id="9" idx="1"/>
          </p:cNvCxnSpPr>
          <p:nvPr/>
        </p:nvCxnSpPr>
        <p:spPr>
          <a:xfrm>
            <a:off x="2184696" y="3308090"/>
            <a:ext cx="836751" cy="73493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34B46D6-D9EE-80E9-E161-377235211181}"/>
              </a:ext>
            </a:extLst>
          </p:cNvPr>
          <p:cNvCxnSpPr>
            <a:cxnSpLocks/>
            <a:stCxn id="5" idx="3"/>
            <a:endCxn id="10" idx="1"/>
          </p:cNvCxnSpPr>
          <p:nvPr/>
        </p:nvCxnSpPr>
        <p:spPr>
          <a:xfrm>
            <a:off x="2184696" y="3308090"/>
            <a:ext cx="836751" cy="279017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C7269D5-3CC5-287A-3935-867015518A1A}"/>
              </a:ext>
            </a:extLst>
          </p:cNvPr>
          <p:cNvCxnSpPr>
            <a:cxnSpLocks/>
            <a:stCxn id="6" idx="3"/>
            <a:endCxn id="81" idx="1"/>
          </p:cNvCxnSpPr>
          <p:nvPr/>
        </p:nvCxnSpPr>
        <p:spPr>
          <a:xfrm flipV="1">
            <a:off x="2184695" y="1987781"/>
            <a:ext cx="836752" cy="426432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424F569-2B7A-91C3-D57F-00FA67784414}"/>
              </a:ext>
            </a:extLst>
          </p:cNvPr>
          <p:cNvCxnSpPr>
            <a:cxnSpLocks/>
            <a:stCxn id="6" idx="3"/>
            <a:endCxn id="9" idx="1"/>
          </p:cNvCxnSpPr>
          <p:nvPr/>
        </p:nvCxnSpPr>
        <p:spPr>
          <a:xfrm flipV="1">
            <a:off x="2184695" y="4043024"/>
            <a:ext cx="836752" cy="220908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3F3C266-2ACE-B16F-7D00-A5B65A4E1588}"/>
              </a:ext>
            </a:extLst>
          </p:cNvPr>
          <p:cNvCxnSpPr>
            <a:cxnSpLocks/>
            <a:stCxn id="6" idx="3"/>
            <a:endCxn id="10" idx="1"/>
          </p:cNvCxnSpPr>
          <p:nvPr/>
        </p:nvCxnSpPr>
        <p:spPr>
          <a:xfrm flipV="1">
            <a:off x="2184695" y="6098267"/>
            <a:ext cx="836752" cy="15384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C129421-905E-E63F-10DF-D1F014FB0E07}"/>
              </a:ext>
            </a:extLst>
          </p:cNvPr>
          <p:cNvSpPr/>
          <p:nvPr/>
        </p:nvSpPr>
        <p:spPr>
          <a:xfrm>
            <a:off x="266565" y="4322075"/>
            <a:ext cx="1918131" cy="916046"/>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3</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44" name="Rectangle 43">
            <a:extLst>
              <a:ext uri="{FF2B5EF4-FFF2-40B4-BE49-F238E27FC236}">
                <a16:creationId xmlns:a16="http://schemas.microsoft.com/office/drawing/2014/main" id="{777D7A8F-D4EB-9A06-B816-C4F0DC856BCF}"/>
              </a:ext>
            </a:extLst>
          </p:cNvPr>
          <p:cNvSpPr/>
          <p:nvPr/>
        </p:nvSpPr>
        <p:spPr>
          <a:xfrm>
            <a:off x="5727934" y="137970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69" name="Rectangle 68">
            <a:extLst>
              <a:ext uri="{FF2B5EF4-FFF2-40B4-BE49-F238E27FC236}">
                <a16:creationId xmlns:a16="http://schemas.microsoft.com/office/drawing/2014/main" id="{EFBA42B8-9539-77B7-6243-006F27B23E20}"/>
              </a:ext>
            </a:extLst>
          </p:cNvPr>
          <p:cNvSpPr/>
          <p:nvPr/>
        </p:nvSpPr>
        <p:spPr>
          <a:xfrm>
            <a:off x="5727934" y="174385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2</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0" name="Rectangle 69">
            <a:extLst>
              <a:ext uri="{FF2B5EF4-FFF2-40B4-BE49-F238E27FC236}">
                <a16:creationId xmlns:a16="http://schemas.microsoft.com/office/drawing/2014/main" id="{C27158DC-DF4F-3939-47EB-23378B1842B6}"/>
              </a:ext>
            </a:extLst>
          </p:cNvPr>
          <p:cNvSpPr/>
          <p:nvPr/>
        </p:nvSpPr>
        <p:spPr>
          <a:xfrm>
            <a:off x="5727934" y="210799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3</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3" name="Rectangle 72">
            <a:extLst>
              <a:ext uri="{FF2B5EF4-FFF2-40B4-BE49-F238E27FC236}">
                <a16:creationId xmlns:a16="http://schemas.microsoft.com/office/drawing/2014/main" id="{5D8DAF2C-CA2E-707C-5ECF-683E6F8879F6}"/>
              </a:ext>
            </a:extLst>
          </p:cNvPr>
          <p:cNvSpPr/>
          <p:nvPr/>
        </p:nvSpPr>
        <p:spPr>
          <a:xfrm>
            <a:off x="5727934" y="247214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4</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4" name="Rectangle 73">
            <a:extLst>
              <a:ext uri="{FF2B5EF4-FFF2-40B4-BE49-F238E27FC236}">
                <a16:creationId xmlns:a16="http://schemas.microsoft.com/office/drawing/2014/main" id="{5FF7F267-CFD8-13B8-F797-CB48C7FA5E7A}"/>
              </a:ext>
            </a:extLst>
          </p:cNvPr>
          <p:cNvSpPr/>
          <p:nvPr/>
        </p:nvSpPr>
        <p:spPr>
          <a:xfrm>
            <a:off x="5727934" y="2836289"/>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5</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5" name="Rectangle 74">
            <a:extLst>
              <a:ext uri="{FF2B5EF4-FFF2-40B4-BE49-F238E27FC236}">
                <a16:creationId xmlns:a16="http://schemas.microsoft.com/office/drawing/2014/main" id="{F856604D-9B14-059D-8056-677EE7750B09}"/>
              </a:ext>
            </a:extLst>
          </p:cNvPr>
          <p:cNvSpPr/>
          <p:nvPr/>
        </p:nvSpPr>
        <p:spPr>
          <a:xfrm>
            <a:off x="5727934" y="320043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6</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0" name="Rectangle 79">
            <a:extLst>
              <a:ext uri="{FF2B5EF4-FFF2-40B4-BE49-F238E27FC236}">
                <a16:creationId xmlns:a16="http://schemas.microsoft.com/office/drawing/2014/main" id="{20946D37-BC0F-A2AE-A24A-FC4F8F3A0DE5}"/>
              </a:ext>
            </a:extLst>
          </p:cNvPr>
          <p:cNvSpPr/>
          <p:nvPr/>
        </p:nvSpPr>
        <p:spPr>
          <a:xfrm>
            <a:off x="5727934" y="356458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7</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2" name="Rectangle 81">
            <a:extLst>
              <a:ext uri="{FF2B5EF4-FFF2-40B4-BE49-F238E27FC236}">
                <a16:creationId xmlns:a16="http://schemas.microsoft.com/office/drawing/2014/main" id="{F9C81080-3594-32B3-D30C-992A7B93C979}"/>
              </a:ext>
            </a:extLst>
          </p:cNvPr>
          <p:cNvSpPr/>
          <p:nvPr/>
        </p:nvSpPr>
        <p:spPr>
          <a:xfrm>
            <a:off x="5727934" y="392872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8</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3" name="Rectangle 92">
            <a:extLst>
              <a:ext uri="{FF2B5EF4-FFF2-40B4-BE49-F238E27FC236}">
                <a16:creationId xmlns:a16="http://schemas.microsoft.com/office/drawing/2014/main" id="{16FF05C1-3853-27BB-4B57-E02134F52F2C}"/>
              </a:ext>
            </a:extLst>
          </p:cNvPr>
          <p:cNvSpPr/>
          <p:nvPr/>
        </p:nvSpPr>
        <p:spPr>
          <a:xfrm>
            <a:off x="5727934" y="429287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9</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4" name="Rectangle 93">
            <a:extLst>
              <a:ext uri="{FF2B5EF4-FFF2-40B4-BE49-F238E27FC236}">
                <a16:creationId xmlns:a16="http://schemas.microsoft.com/office/drawing/2014/main" id="{18B633F3-317C-8EB3-9C86-8B3589E93BA8}"/>
              </a:ext>
            </a:extLst>
          </p:cNvPr>
          <p:cNvSpPr/>
          <p:nvPr/>
        </p:nvSpPr>
        <p:spPr>
          <a:xfrm>
            <a:off x="5727934" y="4657019"/>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10</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5" name="Rectangle 94">
            <a:extLst>
              <a:ext uri="{FF2B5EF4-FFF2-40B4-BE49-F238E27FC236}">
                <a16:creationId xmlns:a16="http://schemas.microsoft.com/office/drawing/2014/main" id="{C541CEA6-C55D-7E29-E4A2-C51DBD354CEE}"/>
              </a:ext>
            </a:extLst>
          </p:cNvPr>
          <p:cNvSpPr/>
          <p:nvPr/>
        </p:nvSpPr>
        <p:spPr>
          <a:xfrm>
            <a:off x="5727934" y="502116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11</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6" name="Rectangle 95">
            <a:extLst>
              <a:ext uri="{FF2B5EF4-FFF2-40B4-BE49-F238E27FC236}">
                <a16:creationId xmlns:a16="http://schemas.microsoft.com/office/drawing/2014/main" id="{83911C6B-DED5-EC9D-62F6-2AD6C19FCDF7}"/>
              </a:ext>
            </a:extLst>
          </p:cNvPr>
          <p:cNvSpPr/>
          <p:nvPr/>
        </p:nvSpPr>
        <p:spPr>
          <a:xfrm>
            <a:off x="5727934" y="538531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12</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7" name="Rectangle 96">
            <a:extLst>
              <a:ext uri="{FF2B5EF4-FFF2-40B4-BE49-F238E27FC236}">
                <a16:creationId xmlns:a16="http://schemas.microsoft.com/office/drawing/2014/main" id="{9D972205-E117-B18F-2216-302D79036AFA}"/>
              </a:ext>
            </a:extLst>
          </p:cNvPr>
          <p:cNvSpPr/>
          <p:nvPr/>
        </p:nvSpPr>
        <p:spPr>
          <a:xfrm>
            <a:off x="5727934" y="574945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13</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3" name="Rectangle 112">
            <a:extLst>
              <a:ext uri="{FF2B5EF4-FFF2-40B4-BE49-F238E27FC236}">
                <a16:creationId xmlns:a16="http://schemas.microsoft.com/office/drawing/2014/main" id="{F7DEDEB1-8387-7016-B201-28BBA9FCAEDE}"/>
              </a:ext>
            </a:extLst>
          </p:cNvPr>
          <p:cNvSpPr/>
          <p:nvPr/>
        </p:nvSpPr>
        <p:spPr>
          <a:xfrm>
            <a:off x="5727934" y="611360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14</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4" name="Rectangle 113">
            <a:extLst>
              <a:ext uri="{FF2B5EF4-FFF2-40B4-BE49-F238E27FC236}">
                <a16:creationId xmlns:a16="http://schemas.microsoft.com/office/drawing/2014/main" id="{FCCD137B-FEDF-B086-E98C-D0BFAF039E4E}"/>
              </a:ext>
            </a:extLst>
          </p:cNvPr>
          <p:cNvSpPr/>
          <p:nvPr/>
        </p:nvSpPr>
        <p:spPr>
          <a:xfrm>
            <a:off x="5727934" y="647774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15</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5" name="TextBox 114">
            <a:extLst>
              <a:ext uri="{FF2B5EF4-FFF2-40B4-BE49-F238E27FC236}">
                <a16:creationId xmlns:a16="http://schemas.microsoft.com/office/drawing/2014/main" id="{8EF0486B-ACA8-0FB1-729A-BCA1DF7E4A3F}"/>
              </a:ext>
            </a:extLst>
          </p:cNvPr>
          <p:cNvSpPr txBox="1"/>
          <p:nvPr/>
        </p:nvSpPr>
        <p:spPr>
          <a:xfrm>
            <a:off x="5667818" y="1055468"/>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spc="100" dirty="0">
                <a:solidFill>
                  <a:srgbClr val="000000"/>
                </a:solidFill>
                <a:latin typeface="Open sans"/>
              </a:rPr>
              <a:t>Demand Points</a:t>
            </a:r>
            <a:endParaRPr kumimoji="0" lang="en-US" sz="1000" b="1" i="0" u="none" strike="noStrike" kern="1200" cap="none" spc="100" normalizeH="0" baseline="0" noProof="0" dirty="0">
              <a:ln>
                <a:noFill/>
              </a:ln>
              <a:solidFill>
                <a:srgbClr val="000000"/>
              </a:solidFill>
              <a:effectLst/>
              <a:uLnTx/>
              <a:uFillTx/>
              <a:latin typeface="Open sans"/>
              <a:ea typeface="+mn-ea"/>
              <a:cs typeface="+mn-cs"/>
            </a:endParaRPr>
          </a:p>
        </p:txBody>
      </p:sp>
      <p:cxnSp>
        <p:nvCxnSpPr>
          <p:cNvPr id="116" name="Straight Arrow Connector 115">
            <a:extLst>
              <a:ext uri="{FF2B5EF4-FFF2-40B4-BE49-F238E27FC236}">
                <a16:creationId xmlns:a16="http://schemas.microsoft.com/office/drawing/2014/main" id="{7E330FF8-688C-3859-5E8B-BC5A89107C52}"/>
              </a:ext>
            </a:extLst>
          </p:cNvPr>
          <p:cNvCxnSpPr>
            <a:cxnSpLocks/>
            <a:stCxn id="81" idx="3"/>
            <a:endCxn id="44" idx="1"/>
          </p:cNvCxnSpPr>
          <p:nvPr/>
        </p:nvCxnSpPr>
        <p:spPr>
          <a:xfrm flipV="1">
            <a:off x="4877679" y="1494005"/>
            <a:ext cx="850255" cy="4937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75A69A0-9A18-CEBC-626F-FBCBC2893FC0}"/>
              </a:ext>
            </a:extLst>
          </p:cNvPr>
          <p:cNvCxnSpPr>
            <a:cxnSpLocks/>
            <a:stCxn id="81" idx="3"/>
            <a:endCxn id="69" idx="1"/>
          </p:cNvCxnSpPr>
          <p:nvPr/>
        </p:nvCxnSpPr>
        <p:spPr>
          <a:xfrm flipV="1">
            <a:off x="4877679" y="1858151"/>
            <a:ext cx="850255" cy="12963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AFFFD5D-52F4-5EDE-A222-7CBA6CDCC2B4}"/>
              </a:ext>
            </a:extLst>
          </p:cNvPr>
          <p:cNvCxnSpPr>
            <a:cxnSpLocks/>
            <a:stCxn id="81" idx="3"/>
            <a:endCxn id="70" idx="1"/>
          </p:cNvCxnSpPr>
          <p:nvPr/>
        </p:nvCxnSpPr>
        <p:spPr>
          <a:xfrm>
            <a:off x="4877679" y="1987781"/>
            <a:ext cx="850255" cy="23451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55A335B3-F337-3B64-BE4D-072303F6C7AD}"/>
              </a:ext>
            </a:extLst>
          </p:cNvPr>
          <p:cNvCxnSpPr>
            <a:cxnSpLocks/>
            <a:stCxn id="81" idx="3"/>
            <a:endCxn id="73" idx="1"/>
          </p:cNvCxnSpPr>
          <p:nvPr/>
        </p:nvCxnSpPr>
        <p:spPr>
          <a:xfrm>
            <a:off x="4877679" y="1987781"/>
            <a:ext cx="850255" cy="5986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BF12268-6109-A493-A830-E6209DBAE3E5}"/>
              </a:ext>
            </a:extLst>
          </p:cNvPr>
          <p:cNvCxnSpPr>
            <a:cxnSpLocks/>
            <a:stCxn id="81" idx="3"/>
            <a:endCxn id="74" idx="1"/>
          </p:cNvCxnSpPr>
          <p:nvPr/>
        </p:nvCxnSpPr>
        <p:spPr>
          <a:xfrm>
            <a:off x="4877679" y="1987781"/>
            <a:ext cx="850255" cy="96280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01E42CEE-E987-245F-5E4D-4647916557BB}"/>
              </a:ext>
            </a:extLst>
          </p:cNvPr>
          <p:cNvCxnSpPr>
            <a:cxnSpLocks/>
            <a:stCxn id="81" idx="3"/>
            <a:endCxn id="75" idx="1"/>
          </p:cNvCxnSpPr>
          <p:nvPr/>
        </p:nvCxnSpPr>
        <p:spPr>
          <a:xfrm>
            <a:off x="4877679" y="1987781"/>
            <a:ext cx="850255" cy="132695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13BE1E8-75B5-0DB9-5944-87E5AD478920}"/>
              </a:ext>
            </a:extLst>
          </p:cNvPr>
          <p:cNvCxnSpPr>
            <a:cxnSpLocks/>
            <a:stCxn id="81" idx="3"/>
            <a:endCxn id="80" idx="1"/>
          </p:cNvCxnSpPr>
          <p:nvPr/>
        </p:nvCxnSpPr>
        <p:spPr>
          <a:xfrm>
            <a:off x="4877679" y="1987781"/>
            <a:ext cx="850255" cy="169110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93F3FB8-BADC-53A1-4660-76A743914873}"/>
              </a:ext>
            </a:extLst>
          </p:cNvPr>
          <p:cNvCxnSpPr>
            <a:cxnSpLocks/>
            <a:stCxn id="81" idx="3"/>
            <a:endCxn id="82" idx="1"/>
          </p:cNvCxnSpPr>
          <p:nvPr/>
        </p:nvCxnSpPr>
        <p:spPr>
          <a:xfrm>
            <a:off x="4877679" y="1987781"/>
            <a:ext cx="850255" cy="205524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903C9AB-4ECF-7403-4C41-C4C0C3E30512}"/>
              </a:ext>
            </a:extLst>
          </p:cNvPr>
          <p:cNvCxnSpPr>
            <a:cxnSpLocks/>
            <a:stCxn id="81" idx="3"/>
            <a:endCxn id="93" idx="1"/>
          </p:cNvCxnSpPr>
          <p:nvPr/>
        </p:nvCxnSpPr>
        <p:spPr>
          <a:xfrm>
            <a:off x="4877679" y="1987781"/>
            <a:ext cx="850255" cy="241939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6FC7861-80FD-BF3C-1335-40B0DD8FA8A4}"/>
              </a:ext>
            </a:extLst>
          </p:cNvPr>
          <p:cNvCxnSpPr>
            <a:cxnSpLocks/>
            <a:stCxn id="81" idx="3"/>
            <a:endCxn id="94" idx="1"/>
          </p:cNvCxnSpPr>
          <p:nvPr/>
        </p:nvCxnSpPr>
        <p:spPr>
          <a:xfrm>
            <a:off x="4877679" y="1987781"/>
            <a:ext cx="850255" cy="278353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05BCA4-1537-2427-95F1-00C8F4F776BA}"/>
              </a:ext>
            </a:extLst>
          </p:cNvPr>
          <p:cNvCxnSpPr>
            <a:cxnSpLocks/>
            <a:stCxn id="81" idx="3"/>
            <a:endCxn id="95" idx="1"/>
          </p:cNvCxnSpPr>
          <p:nvPr/>
        </p:nvCxnSpPr>
        <p:spPr>
          <a:xfrm>
            <a:off x="4877679" y="1987781"/>
            <a:ext cx="850255" cy="314768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D892F4D-082B-99F1-3531-C1E4F6D435F6}"/>
              </a:ext>
            </a:extLst>
          </p:cNvPr>
          <p:cNvCxnSpPr>
            <a:cxnSpLocks/>
            <a:stCxn id="81" idx="3"/>
            <a:endCxn id="96" idx="1"/>
          </p:cNvCxnSpPr>
          <p:nvPr/>
        </p:nvCxnSpPr>
        <p:spPr>
          <a:xfrm>
            <a:off x="4877679" y="1987781"/>
            <a:ext cx="850255" cy="351183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3B833D07-21F2-D3AE-EE86-18DD76AF3F59}"/>
              </a:ext>
            </a:extLst>
          </p:cNvPr>
          <p:cNvCxnSpPr>
            <a:cxnSpLocks/>
            <a:stCxn id="81" idx="3"/>
            <a:endCxn id="97" idx="1"/>
          </p:cNvCxnSpPr>
          <p:nvPr/>
        </p:nvCxnSpPr>
        <p:spPr>
          <a:xfrm>
            <a:off x="4877679" y="1987781"/>
            <a:ext cx="850255" cy="38759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E34A00C3-A026-D099-1E37-C6A85C7B987C}"/>
              </a:ext>
            </a:extLst>
          </p:cNvPr>
          <p:cNvCxnSpPr>
            <a:cxnSpLocks/>
            <a:stCxn id="81" idx="3"/>
            <a:endCxn id="113" idx="1"/>
          </p:cNvCxnSpPr>
          <p:nvPr/>
        </p:nvCxnSpPr>
        <p:spPr>
          <a:xfrm>
            <a:off x="4877679" y="1987781"/>
            <a:ext cx="850255" cy="424012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0756CF5-209C-2CB9-EAE9-26C4403AE8F1}"/>
              </a:ext>
            </a:extLst>
          </p:cNvPr>
          <p:cNvCxnSpPr>
            <a:cxnSpLocks/>
            <a:stCxn id="81" idx="3"/>
            <a:endCxn id="114" idx="1"/>
          </p:cNvCxnSpPr>
          <p:nvPr/>
        </p:nvCxnSpPr>
        <p:spPr>
          <a:xfrm>
            <a:off x="4877679" y="1987781"/>
            <a:ext cx="850255" cy="46042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25B4C07D-38EC-8808-C06E-E459AA6C9AD0}"/>
              </a:ext>
            </a:extLst>
          </p:cNvPr>
          <p:cNvCxnSpPr>
            <a:cxnSpLocks/>
            <a:stCxn id="9" idx="3"/>
            <a:endCxn id="44" idx="1"/>
          </p:cNvCxnSpPr>
          <p:nvPr/>
        </p:nvCxnSpPr>
        <p:spPr>
          <a:xfrm flipV="1">
            <a:off x="4877679" y="1494005"/>
            <a:ext cx="850255" cy="25490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CFABA84-239C-EF9A-9661-7CFBCD4DD56E}"/>
              </a:ext>
            </a:extLst>
          </p:cNvPr>
          <p:cNvCxnSpPr>
            <a:cxnSpLocks/>
            <a:stCxn id="9" idx="3"/>
            <a:endCxn id="69" idx="1"/>
          </p:cNvCxnSpPr>
          <p:nvPr/>
        </p:nvCxnSpPr>
        <p:spPr>
          <a:xfrm flipV="1">
            <a:off x="4877679" y="1858151"/>
            <a:ext cx="850255" cy="218487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178D665-6802-7A85-DB21-25782E0C5851}"/>
              </a:ext>
            </a:extLst>
          </p:cNvPr>
          <p:cNvCxnSpPr>
            <a:cxnSpLocks/>
            <a:stCxn id="9" idx="3"/>
            <a:endCxn id="70" idx="1"/>
          </p:cNvCxnSpPr>
          <p:nvPr/>
        </p:nvCxnSpPr>
        <p:spPr>
          <a:xfrm flipV="1">
            <a:off x="4877679" y="2222297"/>
            <a:ext cx="850255" cy="182072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53D4071-53D6-59D3-4F6B-43A3DC97B44F}"/>
              </a:ext>
            </a:extLst>
          </p:cNvPr>
          <p:cNvCxnSpPr>
            <a:cxnSpLocks/>
            <a:stCxn id="9" idx="3"/>
            <a:endCxn id="73" idx="1"/>
          </p:cNvCxnSpPr>
          <p:nvPr/>
        </p:nvCxnSpPr>
        <p:spPr>
          <a:xfrm flipV="1">
            <a:off x="4877679" y="2586443"/>
            <a:ext cx="850255" cy="145658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925BA20A-595B-AECC-B6B2-28460C561471}"/>
              </a:ext>
            </a:extLst>
          </p:cNvPr>
          <p:cNvCxnSpPr>
            <a:cxnSpLocks/>
            <a:stCxn id="9" idx="3"/>
            <a:endCxn id="74" idx="1"/>
          </p:cNvCxnSpPr>
          <p:nvPr/>
        </p:nvCxnSpPr>
        <p:spPr>
          <a:xfrm flipV="1">
            <a:off x="4877679" y="2950589"/>
            <a:ext cx="850255" cy="109243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E9C0AF48-497E-F45C-35A2-47A823F4AE4C}"/>
              </a:ext>
            </a:extLst>
          </p:cNvPr>
          <p:cNvCxnSpPr>
            <a:cxnSpLocks/>
            <a:stCxn id="9" idx="3"/>
            <a:endCxn id="75" idx="1"/>
          </p:cNvCxnSpPr>
          <p:nvPr/>
        </p:nvCxnSpPr>
        <p:spPr>
          <a:xfrm flipV="1">
            <a:off x="4877679" y="3314735"/>
            <a:ext cx="850255" cy="72828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9C379F5-C612-F8C4-8824-E2704EDD7C68}"/>
              </a:ext>
            </a:extLst>
          </p:cNvPr>
          <p:cNvCxnSpPr>
            <a:cxnSpLocks/>
            <a:stCxn id="9" idx="3"/>
            <a:endCxn id="80" idx="1"/>
          </p:cNvCxnSpPr>
          <p:nvPr/>
        </p:nvCxnSpPr>
        <p:spPr>
          <a:xfrm flipV="1">
            <a:off x="4877679" y="3678881"/>
            <a:ext cx="850255" cy="36414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F3FDB0D3-E836-FB03-0F63-BA3EF5B84387}"/>
              </a:ext>
            </a:extLst>
          </p:cNvPr>
          <p:cNvCxnSpPr>
            <a:cxnSpLocks/>
            <a:stCxn id="9" idx="3"/>
            <a:endCxn id="82" idx="1"/>
          </p:cNvCxnSpPr>
          <p:nvPr/>
        </p:nvCxnSpPr>
        <p:spPr>
          <a:xfrm>
            <a:off x="4877679" y="4043024"/>
            <a:ext cx="850255" cy="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04B889A9-1FAE-49CF-9644-AB31C805077E}"/>
              </a:ext>
            </a:extLst>
          </p:cNvPr>
          <p:cNvCxnSpPr>
            <a:cxnSpLocks/>
            <a:stCxn id="9" idx="3"/>
            <a:endCxn id="93" idx="1"/>
          </p:cNvCxnSpPr>
          <p:nvPr/>
        </p:nvCxnSpPr>
        <p:spPr>
          <a:xfrm>
            <a:off x="4877679" y="4043024"/>
            <a:ext cx="850255" cy="3641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6656483-6DAD-8B00-C66E-DE113E47A2FD}"/>
              </a:ext>
            </a:extLst>
          </p:cNvPr>
          <p:cNvCxnSpPr>
            <a:cxnSpLocks/>
            <a:stCxn id="9" idx="3"/>
            <a:endCxn id="94" idx="1"/>
          </p:cNvCxnSpPr>
          <p:nvPr/>
        </p:nvCxnSpPr>
        <p:spPr>
          <a:xfrm>
            <a:off x="4877679" y="4043024"/>
            <a:ext cx="850255" cy="72829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96A6C2F-0E0E-6145-60CC-B84E52F8D93E}"/>
              </a:ext>
            </a:extLst>
          </p:cNvPr>
          <p:cNvCxnSpPr>
            <a:cxnSpLocks/>
            <a:stCxn id="9" idx="3"/>
            <a:endCxn id="95" idx="1"/>
          </p:cNvCxnSpPr>
          <p:nvPr/>
        </p:nvCxnSpPr>
        <p:spPr>
          <a:xfrm>
            <a:off x="4877679" y="4043024"/>
            <a:ext cx="850255" cy="109244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D64EAF1-CE54-CB13-D832-541FEAD96094}"/>
              </a:ext>
            </a:extLst>
          </p:cNvPr>
          <p:cNvCxnSpPr>
            <a:cxnSpLocks/>
            <a:stCxn id="9" idx="3"/>
            <a:endCxn id="96" idx="1"/>
          </p:cNvCxnSpPr>
          <p:nvPr/>
        </p:nvCxnSpPr>
        <p:spPr>
          <a:xfrm>
            <a:off x="4877679" y="4043024"/>
            <a:ext cx="850255" cy="145658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6FF90B18-459D-1FCB-6B4A-8DB7DA49AFA0}"/>
              </a:ext>
            </a:extLst>
          </p:cNvPr>
          <p:cNvCxnSpPr>
            <a:cxnSpLocks/>
            <a:stCxn id="9" idx="3"/>
            <a:endCxn id="97" idx="1"/>
          </p:cNvCxnSpPr>
          <p:nvPr/>
        </p:nvCxnSpPr>
        <p:spPr>
          <a:xfrm>
            <a:off x="4877679" y="4043024"/>
            <a:ext cx="850255" cy="182073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B764209-C3EC-493F-190F-C982350FD0A3}"/>
              </a:ext>
            </a:extLst>
          </p:cNvPr>
          <p:cNvCxnSpPr>
            <a:cxnSpLocks/>
            <a:stCxn id="9" idx="3"/>
            <a:endCxn id="113" idx="1"/>
          </p:cNvCxnSpPr>
          <p:nvPr/>
        </p:nvCxnSpPr>
        <p:spPr>
          <a:xfrm>
            <a:off x="4877679" y="4043024"/>
            <a:ext cx="850255" cy="21848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CAC5B974-5AE6-5C8A-75F2-77893C2C0C69}"/>
              </a:ext>
            </a:extLst>
          </p:cNvPr>
          <p:cNvCxnSpPr>
            <a:cxnSpLocks/>
            <a:stCxn id="9" idx="3"/>
            <a:endCxn id="114" idx="1"/>
          </p:cNvCxnSpPr>
          <p:nvPr/>
        </p:nvCxnSpPr>
        <p:spPr>
          <a:xfrm>
            <a:off x="4877679" y="4043024"/>
            <a:ext cx="850255" cy="25490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1359F21A-2CCF-2C32-47F8-FBAFD5785668}"/>
              </a:ext>
            </a:extLst>
          </p:cNvPr>
          <p:cNvCxnSpPr>
            <a:cxnSpLocks/>
            <a:stCxn id="10" idx="3"/>
            <a:endCxn id="44" idx="1"/>
          </p:cNvCxnSpPr>
          <p:nvPr/>
        </p:nvCxnSpPr>
        <p:spPr>
          <a:xfrm flipV="1">
            <a:off x="4877679" y="1494005"/>
            <a:ext cx="850255" cy="46042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880340F4-72B2-66A1-12C3-90AF269A4A84}"/>
              </a:ext>
            </a:extLst>
          </p:cNvPr>
          <p:cNvCxnSpPr>
            <a:cxnSpLocks/>
            <a:stCxn id="10" idx="3"/>
            <a:endCxn id="69" idx="1"/>
          </p:cNvCxnSpPr>
          <p:nvPr/>
        </p:nvCxnSpPr>
        <p:spPr>
          <a:xfrm flipV="1">
            <a:off x="4877679" y="1858151"/>
            <a:ext cx="850255" cy="424011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FBB2BE0-1776-1918-39CA-A1BCFF92F62E}"/>
              </a:ext>
            </a:extLst>
          </p:cNvPr>
          <p:cNvCxnSpPr>
            <a:cxnSpLocks/>
            <a:stCxn id="10" idx="3"/>
            <a:endCxn id="70" idx="1"/>
          </p:cNvCxnSpPr>
          <p:nvPr/>
        </p:nvCxnSpPr>
        <p:spPr>
          <a:xfrm flipV="1">
            <a:off x="4877679" y="2222297"/>
            <a:ext cx="850255" cy="387597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3E1364FA-A333-7164-DE0B-5D4A3FA1F064}"/>
              </a:ext>
            </a:extLst>
          </p:cNvPr>
          <p:cNvCxnSpPr>
            <a:cxnSpLocks/>
            <a:stCxn id="10" idx="3"/>
            <a:endCxn id="73" idx="1"/>
          </p:cNvCxnSpPr>
          <p:nvPr/>
        </p:nvCxnSpPr>
        <p:spPr>
          <a:xfrm flipV="1">
            <a:off x="4877679" y="2586443"/>
            <a:ext cx="850255" cy="351182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2AF5464-BCCA-EA00-EC09-FF0FA69304BE}"/>
              </a:ext>
            </a:extLst>
          </p:cNvPr>
          <p:cNvCxnSpPr>
            <a:cxnSpLocks/>
            <a:stCxn id="10" idx="3"/>
            <a:endCxn id="74" idx="1"/>
          </p:cNvCxnSpPr>
          <p:nvPr/>
        </p:nvCxnSpPr>
        <p:spPr>
          <a:xfrm flipV="1">
            <a:off x="4877679" y="2950589"/>
            <a:ext cx="850255" cy="314767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FB1F331-9418-AAC4-CF94-944BA01CD4F4}"/>
              </a:ext>
            </a:extLst>
          </p:cNvPr>
          <p:cNvCxnSpPr>
            <a:cxnSpLocks/>
            <a:stCxn id="10" idx="3"/>
            <a:endCxn id="75" idx="1"/>
          </p:cNvCxnSpPr>
          <p:nvPr/>
        </p:nvCxnSpPr>
        <p:spPr>
          <a:xfrm flipV="1">
            <a:off x="4877679" y="3314735"/>
            <a:ext cx="850255" cy="278353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656AA3E-2FE3-20C4-1256-4996CBBF8888}"/>
              </a:ext>
            </a:extLst>
          </p:cNvPr>
          <p:cNvCxnSpPr>
            <a:cxnSpLocks/>
            <a:stCxn id="10" idx="3"/>
            <a:endCxn id="80" idx="1"/>
          </p:cNvCxnSpPr>
          <p:nvPr/>
        </p:nvCxnSpPr>
        <p:spPr>
          <a:xfrm flipV="1">
            <a:off x="4877679" y="3678881"/>
            <a:ext cx="850255" cy="241938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C522C5F6-6B51-389F-1A62-2A7E520747C1}"/>
              </a:ext>
            </a:extLst>
          </p:cNvPr>
          <p:cNvCxnSpPr>
            <a:cxnSpLocks/>
            <a:stCxn id="10" idx="3"/>
            <a:endCxn id="82" idx="1"/>
          </p:cNvCxnSpPr>
          <p:nvPr/>
        </p:nvCxnSpPr>
        <p:spPr>
          <a:xfrm flipV="1">
            <a:off x="4877679" y="4043027"/>
            <a:ext cx="850255" cy="205524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9F9B0C6-BA3B-F67D-D467-D004D889A8FF}"/>
              </a:ext>
            </a:extLst>
          </p:cNvPr>
          <p:cNvCxnSpPr>
            <a:cxnSpLocks/>
            <a:stCxn id="10" idx="3"/>
            <a:endCxn id="93" idx="1"/>
          </p:cNvCxnSpPr>
          <p:nvPr/>
        </p:nvCxnSpPr>
        <p:spPr>
          <a:xfrm flipV="1">
            <a:off x="4877679" y="4407173"/>
            <a:ext cx="850255" cy="169109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D0D0FF6-EF4D-304B-ABB4-F3E30C4366B6}"/>
              </a:ext>
            </a:extLst>
          </p:cNvPr>
          <p:cNvCxnSpPr>
            <a:cxnSpLocks/>
            <a:stCxn id="10" idx="3"/>
            <a:endCxn id="94" idx="1"/>
          </p:cNvCxnSpPr>
          <p:nvPr/>
        </p:nvCxnSpPr>
        <p:spPr>
          <a:xfrm flipV="1">
            <a:off x="4877679" y="4771319"/>
            <a:ext cx="850255" cy="132694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53847A87-69ED-50E6-8812-3D3B8387A39D}"/>
              </a:ext>
            </a:extLst>
          </p:cNvPr>
          <p:cNvCxnSpPr>
            <a:cxnSpLocks/>
            <a:stCxn id="10" idx="3"/>
            <a:endCxn id="95" idx="1"/>
          </p:cNvCxnSpPr>
          <p:nvPr/>
        </p:nvCxnSpPr>
        <p:spPr>
          <a:xfrm flipV="1">
            <a:off x="4877679" y="5135465"/>
            <a:ext cx="850255" cy="96280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F5B95856-100F-5896-6770-DA36DCB751BC}"/>
              </a:ext>
            </a:extLst>
          </p:cNvPr>
          <p:cNvCxnSpPr>
            <a:cxnSpLocks/>
            <a:stCxn id="10" idx="3"/>
            <a:endCxn id="96" idx="1"/>
          </p:cNvCxnSpPr>
          <p:nvPr/>
        </p:nvCxnSpPr>
        <p:spPr>
          <a:xfrm flipV="1">
            <a:off x="4877679" y="5499611"/>
            <a:ext cx="850255" cy="59865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6E4D191A-902D-7641-612A-618DB474635E}"/>
              </a:ext>
            </a:extLst>
          </p:cNvPr>
          <p:cNvCxnSpPr>
            <a:cxnSpLocks/>
            <a:stCxn id="10" idx="3"/>
            <a:endCxn id="97" idx="1"/>
          </p:cNvCxnSpPr>
          <p:nvPr/>
        </p:nvCxnSpPr>
        <p:spPr>
          <a:xfrm flipV="1">
            <a:off x="4877679" y="5863757"/>
            <a:ext cx="850255" cy="23451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D9EED9AF-8137-BF0D-64FB-B81507FA9069}"/>
              </a:ext>
            </a:extLst>
          </p:cNvPr>
          <p:cNvCxnSpPr>
            <a:cxnSpLocks/>
            <a:stCxn id="10" idx="3"/>
            <a:endCxn id="113" idx="1"/>
          </p:cNvCxnSpPr>
          <p:nvPr/>
        </p:nvCxnSpPr>
        <p:spPr>
          <a:xfrm>
            <a:off x="4877679" y="6098267"/>
            <a:ext cx="850255" cy="12963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12FFCF9-67B6-E36B-C1FA-40F44D1D311E}"/>
              </a:ext>
            </a:extLst>
          </p:cNvPr>
          <p:cNvCxnSpPr>
            <a:cxnSpLocks/>
            <a:stCxn id="10" idx="3"/>
            <a:endCxn id="114" idx="1"/>
          </p:cNvCxnSpPr>
          <p:nvPr/>
        </p:nvCxnSpPr>
        <p:spPr>
          <a:xfrm>
            <a:off x="4877679" y="6098267"/>
            <a:ext cx="850255" cy="4937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56" name="TextBox 255">
            <a:extLst>
              <a:ext uri="{FF2B5EF4-FFF2-40B4-BE49-F238E27FC236}">
                <a16:creationId xmlns:a16="http://schemas.microsoft.com/office/drawing/2014/main" id="{4AC3B44F-9FFA-BE8D-A447-0F917AB578A5}"/>
              </a:ext>
            </a:extLst>
          </p:cNvPr>
          <p:cNvSpPr txBox="1"/>
          <p:nvPr/>
        </p:nvSpPr>
        <p:spPr>
          <a:xfrm>
            <a:off x="7883728" y="1333750"/>
            <a:ext cx="3978072" cy="2569934"/>
          </a:xfrm>
          <a:prstGeom prst="rect">
            <a:avLst/>
          </a:prstGeom>
          <a:noFill/>
        </p:spPr>
        <p:txBody>
          <a:bodyPr wrap="square" rtlCol="0">
            <a:spAutoFit/>
          </a:bodyPr>
          <a:lstStyle/>
          <a:p>
            <a:pPr marL="137160" indent="-137160">
              <a:spcBef>
                <a:spcPts val="300"/>
              </a:spcBef>
              <a:buFont typeface="Arial" panose="020B0604020202020204" pitchFamily="34" charset="0"/>
              <a:buChar char="•"/>
            </a:pPr>
            <a:r>
              <a:rPr lang="en-US" sz="1200" dirty="0"/>
              <a:t>The nodes correspond to the breweries, packaging units, and demand points for this brewing company.</a:t>
            </a:r>
          </a:p>
          <a:p>
            <a:pPr marL="137160" indent="-137160">
              <a:spcBef>
                <a:spcPts val="300"/>
              </a:spcBef>
              <a:buFont typeface="Arial" panose="020B0604020202020204" pitchFamily="34" charset="0"/>
              <a:buChar char="•"/>
            </a:pPr>
            <a:r>
              <a:rPr lang="en-US" sz="1200" dirty="0"/>
              <a:t>The arcs between breweries and packaging units reflect the 12 routes through which liquids may be transported.  The arcs between packaging units and demand points reflect the 45 routes through which commodities may be distributed. There are unique costs for transporting each of the 5 container types along each of the 45 distribution routes.</a:t>
            </a:r>
          </a:p>
          <a:p>
            <a:pPr marL="137160" indent="-137160">
              <a:spcBef>
                <a:spcPts val="300"/>
              </a:spcBef>
              <a:buFont typeface="Arial" panose="020B0604020202020204" pitchFamily="34" charset="0"/>
              <a:buChar char="•"/>
            </a:pPr>
            <a:r>
              <a:rPr lang="en-US" sz="1200" dirty="0"/>
              <a:t>Notably, each brewery only brews between 4 – 5 of the 7 types of beers, which constrains the routes through which the seven types of beers can traverse. These relationships are summarized in the table below.</a:t>
            </a:r>
          </a:p>
        </p:txBody>
      </p:sp>
      <p:grpSp>
        <p:nvGrpSpPr>
          <p:cNvPr id="257" name="Group 256">
            <a:extLst>
              <a:ext uri="{FF2B5EF4-FFF2-40B4-BE49-F238E27FC236}">
                <a16:creationId xmlns:a16="http://schemas.microsoft.com/office/drawing/2014/main" id="{5FC4D42E-B539-5867-D205-D6D965AB92A5}"/>
              </a:ext>
            </a:extLst>
          </p:cNvPr>
          <p:cNvGrpSpPr/>
          <p:nvPr/>
        </p:nvGrpSpPr>
        <p:grpSpPr>
          <a:xfrm>
            <a:off x="7883728" y="1087529"/>
            <a:ext cx="3978072" cy="246221"/>
            <a:chOff x="6890656" y="3223917"/>
            <a:chExt cx="3291840" cy="246221"/>
          </a:xfrm>
        </p:grpSpPr>
        <p:sp>
          <p:nvSpPr>
            <p:cNvPr id="258" name="Rectangle 257">
              <a:extLst>
                <a:ext uri="{FF2B5EF4-FFF2-40B4-BE49-F238E27FC236}">
                  <a16:creationId xmlns:a16="http://schemas.microsoft.com/office/drawing/2014/main" id="{4D669B2B-5679-10A2-A7D0-AC52455D49C8}"/>
                </a:ext>
              </a:extLst>
            </p:cNvPr>
            <p:cNvSpPr/>
            <p:nvPr/>
          </p:nvSpPr>
          <p:spPr>
            <a:xfrm>
              <a:off x="6890656" y="3223917"/>
              <a:ext cx="3291840" cy="246221"/>
            </a:xfrm>
            <a:prstGeom prst="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lumMod val="65000"/>
                      <a:lumOff val="35000"/>
                    </a:schemeClr>
                  </a:solidFill>
                  <a:latin typeface="Open sans"/>
                </a:rPr>
                <a:t>Description of Network Visualization</a:t>
              </a:r>
            </a:p>
          </p:txBody>
        </p:sp>
        <p:cxnSp>
          <p:nvCxnSpPr>
            <p:cNvPr id="259" name="Straight Connector 258">
              <a:extLst>
                <a:ext uri="{FF2B5EF4-FFF2-40B4-BE49-F238E27FC236}">
                  <a16:creationId xmlns:a16="http://schemas.microsoft.com/office/drawing/2014/main" id="{A126330F-C490-B34B-11C7-F86C81053168}"/>
                </a:ext>
              </a:extLst>
            </p:cNvPr>
            <p:cNvCxnSpPr/>
            <p:nvPr/>
          </p:nvCxnSpPr>
          <p:spPr>
            <a:xfrm>
              <a:off x="6890656" y="3223917"/>
              <a:ext cx="32918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404" name="Table 7">
            <a:extLst>
              <a:ext uri="{FF2B5EF4-FFF2-40B4-BE49-F238E27FC236}">
                <a16:creationId xmlns:a16="http://schemas.microsoft.com/office/drawing/2014/main" id="{6E0FD26D-ACF0-F9CD-E40F-A2723502E74D}"/>
              </a:ext>
            </a:extLst>
          </p:cNvPr>
          <p:cNvGraphicFramePr>
            <a:graphicFrameLocks noGrp="1"/>
          </p:cNvGraphicFramePr>
          <p:nvPr>
            <p:extLst>
              <p:ext uri="{D42A27DB-BD31-4B8C-83A1-F6EECF244321}">
                <p14:modId xmlns:p14="http://schemas.microsoft.com/office/powerpoint/2010/main" val="727918737"/>
              </p:ext>
            </p:extLst>
          </p:nvPr>
        </p:nvGraphicFramePr>
        <p:xfrm>
          <a:off x="8028940" y="4018107"/>
          <a:ext cx="3832860" cy="2743200"/>
        </p:xfrm>
        <a:graphic>
          <a:graphicData uri="http://schemas.openxmlformats.org/drawingml/2006/table">
            <a:tbl>
              <a:tblPr firstRow="1" bandRow="1">
                <a:tableStyleId>{5C22544A-7EE6-4342-B048-85BDC9FD1C3A}</a:tableStyleId>
              </a:tblPr>
              <a:tblGrid>
                <a:gridCol w="766572">
                  <a:extLst>
                    <a:ext uri="{9D8B030D-6E8A-4147-A177-3AD203B41FA5}">
                      <a16:colId xmlns:a16="http://schemas.microsoft.com/office/drawing/2014/main" val="3766388942"/>
                    </a:ext>
                  </a:extLst>
                </a:gridCol>
                <a:gridCol w="766572">
                  <a:extLst>
                    <a:ext uri="{9D8B030D-6E8A-4147-A177-3AD203B41FA5}">
                      <a16:colId xmlns:a16="http://schemas.microsoft.com/office/drawing/2014/main" val="1441003046"/>
                    </a:ext>
                  </a:extLst>
                </a:gridCol>
                <a:gridCol w="766572">
                  <a:extLst>
                    <a:ext uri="{9D8B030D-6E8A-4147-A177-3AD203B41FA5}">
                      <a16:colId xmlns:a16="http://schemas.microsoft.com/office/drawing/2014/main" val="1982309480"/>
                    </a:ext>
                  </a:extLst>
                </a:gridCol>
                <a:gridCol w="766572">
                  <a:extLst>
                    <a:ext uri="{9D8B030D-6E8A-4147-A177-3AD203B41FA5}">
                      <a16:colId xmlns:a16="http://schemas.microsoft.com/office/drawing/2014/main" val="3254377994"/>
                    </a:ext>
                  </a:extLst>
                </a:gridCol>
                <a:gridCol w="766572">
                  <a:extLst>
                    <a:ext uri="{9D8B030D-6E8A-4147-A177-3AD203B41FA5}">
                      <a16:colId xmlns:a16="http://schemas.microsoft.com/office/drawing/2014/main" val="2059093410"/>
                    </a:ext>
                  </a:extLst>
                </a:gridCol>
              </a:tblGrid>
              <a:tr h="246843">
                <a:tc gridSpan="5">
                  <a:txBody>
                    <a:bodyPr/>
                    <a:lstStyle/>
                    <a:p>
                      <a:pPr algn="ctr"/>
                      <a:r>
                        <a:rPr lang="en-US" sz="1200" baseline="0" dirty="0">
                          <a:solidFill>
                            <a:schemeClr val="tx1"/>
                          </a:solidFill>
                          <a:latin typeface="+mn-lt"/>
                        </a:rPr>
                        <a:t>Summary of Which Breweries Brew Which Beers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38523102"/>
                  </a:ext>
                </a:extLst>
              </a:tr>
              <a:tr h="246843">
                <a:tc rowSpan="2">
                  <a:txBody>
                    <a:bodyPr/>
                    <a:lstStyle/>
                    <a:p>
                      <a:pPr algn="ctr"/>
                      <a:r>
                        <a:rPr lang="en-US" sz="1200" baseline="0" dirty="0">
                          <a:solidFill>
                            <a:schemeClr val="tx1"/>
                          </a:solidFill>
                          <a:latin typeface="+mn-lt"/>
                        </a:rPr>
                        <a:t>Liquid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4">
                  <a:txBody>
                    <a:bodyPr/>
                    <a:lstStyle/>
                    <a:p>
                      <a:pPr algn="ctr"/>
                      <a:r>
                        <a:rPr lang="en-US" sz="1200" baseline="0" dirty="0">
                          <a:solidFill>
                            <a:schemeClr val="tx1"/>
                          </a:solidFill>
                          <a:latin typeface="+mn-lt"/>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484644862"/>
                  </a:ext>
                </a:extLst>
              </a:tr>
              <a:tr h="246843">
                <a:tc vMerge="1">
                  <a:txBody>
                    <a:bodyPr/>
                    <a:lstStyle/>
                    <a:p>
                      <a:pPr algn="ctr"/>
                      <a:r>
                        <a:rPr lang="en-US" sz="1200" baseline="0" dirty="0">
                          <a:solidFill>
                            <a:schemeClr val="tx1"/>
                          </a:solidFill>
                          <a:latin typeface="+mn-lt"/>
                        </a:rPr>
                        <a:t>Liquid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779711466"/>
                  </a:ext>
                </a:extLst>
              </a:tr>
              <a:tr h="246843">
                <a:tc>
                  <a:txBody>
                    <a:bodyPr/>
                    <a:lstStyle/>
                    <a:p>
                      <a:pPr algn="ctr"/>
                      <a:r>
                        <a:rPr lang="en-US" sz="1200" baseline="0" dirty="0">
                          <a:solidFill>
                            <a:schemeClr val="tx1"/>
                          </a:solidFill>
                          <a:latin typeface="+mn-lt"/>
                        </a:rPr>
                        <a:t>Liquid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0634095"/>
                  </a:ext>
                </a:extLst>
              </a:tr>
              <a:tr h="246843">
                <a:tc>
                  <a:txBody>
                    <a:bodyPr/>
                    <a:lstStyle/>
                    <a:p>
                      <a:pPr algn="ctr"/>
                      <a:r>
                        <a:rPr lang="en-US" sz="1200" baseline="0" dirty="0">
                          <a:solidFill>
                            <a:schemeClr val="tx1"/>
                          </a:solidFill>
                          <a:latin typeface="+mn-lt"/>
                        </a:rPr>
                        <a:t>Liquid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351314"/>
                  </a:ext>
                </a:extLst>
              </a:tr>
              <a:tr h="246843">
                <a:tc>
                  <a:txBody>
                    <a:bodyPr/>
                    <a:lstStyle/>
                    <a:p>
                      <a:pPr algn="ctr"/>
                      <a:r>
                        <a:rPr lang="en-US" sz="1200" baseline="0" dirty="0">
                          <a:solidFill>
                            <a:schemeClr val="tx1"/>
                          </a:solidFill>
                          <a:latin typeface="+mn-lt"/>
                        </a:rPr>
                        <a:t>Liquid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5467067"/>
                  </a:ext>
                </a:extLst>
              </a:tr>
              <a:tr h="246843">
                <a:tc>
                  <a:txBody>
                    <a:bodyPr/>
                    <a:lstStyle/>
                    <a:p>
                      <a:pPr algn="ctr"/>
                      <a:r>
                        <a:rPr lang="en-US" sz="1200" baseline="0" dirty="0">
                          <a:solidFill>
                            <a:schemeClr val="tx1"/>
                          </a:solidFill>
                          <a:latin typeface="+mn-lt"/>
                        </a:rPr>
                        <a:t>Liquid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634692"/>
                  </a:ext>
                </a:extLst>
              </a:tr>
              <a:tr h="246843">
                <a:tc>
                  <a:txBody>
                    <a:bodyPr/>
                    <a:lstStyle/>
                    <a:p>
                      <a:pPr algn="ctr"/>
                      <a:r>
                        <a:rPr lang="en-US" sz="1200" baseline="0" dirty="0">
                          <a:solidFill>
                            <a:schemeClr val="tx1"/>
                          </a:solidFill>
                          <a:latin typeface="+mn-lt"/>
                        </a:rPr>
                        <a:t>Liquid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6314814"/>
                  </a:ext>
                </a:extLst>
              </a:tr>
              <a:tr h="246843">
                <a:tc>
                  <a:txBody>
                    <a:bodyPr/>
                    <a:lstStyle/>
                    <a:p>
                      <a:pPr algn="ctr"/>
                      <a:r>
                        <a:rPr lang="en-US" sz="1200" baseline="0" dirty="0">
                          <a:solidFill>
                            <a:schemeClr val="tx1"/>
                          </a:solidFill>
                          <a:latin typeface="+mn-lt"/>
                        </a:rPr>
                        <a:t>Liquid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0997414"/>
                  </a:ext>
                </a:extLst>
              </a:tr>
              <a:tr h="246843">
                <a:tc>
                  <a:txBody>
                    <a:bodyPr/>
                    <a:lstStyle/>
                    <a:p>
                      <a:pPr algn="ctr"/>
                      <a:r>
                        <a:rPr lang="en-US" sz="1200" baseline="0" dirty="0">
                          <a:solidFill>
                            <a:schemeClr val="tx1"/>
                          </a:solidFill>
                          <a:latin typeface="+mn-lt"/>
                        </a:rPr>
                        <a:t>Liquid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505597"/>
                  </a:ext>
                </a:extLst>
              </a:tr>
            </a:tbl>
          </a:graphicData>
        </a:graphic>
      </p:graphicFrame>
    </p:spTree>
    <p:extLst>
      <p:ext uri="{BB962C8B-B14F-4D97-AF65-F5344CB8AC3E}">
        <p14:creationId xmlns:p14="http://schemas.microsoft.com/office/powerpoint/2010/main" val="418382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947057"/>
            <a:ext cx="10515600" cy="500743"/>
          </a:xfrm>
        </p:spPr>
        <p:txBody>
          <a:bodyPr anchor="t">
            <a:noAutofit/>
          </a:bodyPr>
          <a:lstStyle/>
          <a:p>
            <a:r>
              <a:rPr lang="en-US" sz="3600" spc="-80" dirty="0">
                <a:latin typeface="+mn-lt"/>
              </a:rPr>
              <a:t>Analysis Results – Part 1 – Liquid Transportation  </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538061"/>
            <a:ext cx="10515600" cy="415071"/>
          </a:xfrm>
        </p:spPr>
        <p:txBody>
          <a:bodyPr>
            <a:noAutofit/>
          </a:bodyPr>
          <a:lstStyle/>
          <a:p>
            <a:pPr marL="0" indent="0">
              <a:buNone/>
            </a:pPr>
            <a:r>
              <a:rPr lang="en-US" sz="1200" dirty="0"/>
              <a:t>The outputs below summarizes the transportation portion of the optimal solution. The units reflect the number of commodities (i.e. the number of bottles of lager) that the packaging unit must be able to construct using the liquid transported along that route.</a:t>
            </a:r>
          </a:p>
        </p:txBody>
      </p:sp>
      <p:graphicFrame>
        <p:nvGraphicFramePr>
          <p:cNvPr id="5" name="Table 7">
            <a:extLst>
              <a:ext uri="{FF2B5EF4-FFF2-40B4-BE49-F238E27FC236}">
                <a16:creationId xmlns:a16="http://schemas.microsoft.com/office/drawing/2014/main" id="{58339B33-08A1-4BED-BC82-F3BF22C3D31C}"/>
              </a:ext>
            </a:extLst>
          </p:cNvPr>
          <p:cNvGraphicFramePr>
            <a:graphicFrameLocks noGrp="1"/>
          </p:cNvGraphicFramePr>
          <p:nvPr>
            <p:extLst>
              <p:ext uri="{D42A27DB-BD31-4B8C-83A1-F6EECF244321}">
                <p14:modId xmlns:p14="http://schemas.microsoft.com/office/powerpoint/2010/main" val="266606075"/>
              </p:ext>
            </p:extLst>
          </p:nvPr>
        </p:nvGraphicFramePr>
        <p:xfrm>
          <a:off x="815339" y="2209482"/>
          <a:ext cx="10515600" cy="3841103"/>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66388942"/>
                    </a:ext>
                  </a:extLst>
                </a:gridCol>
                <a:gridCol w="2103120">
                  <a:extLst>
                    <a:ext uri="{9D8B030D-6E8A-4147-A177-3AD203B41FA5}">
                      <a16:colId xmlns:a16="http://schemas.microsoft.com/office/drawing/2014/main" val="1441003046"/>
                    </a:ext>
                  </a:extLst>
                </a:gridCol>
                <a:gridCol w="2103120">
                  <a:extLst>
                    <a:ext uri="{9D8B030D-6E8A-4147-A177-3AD203B41FA5}">
                      <a16:colId xmlns:a16="http://schemas.microsoft.com/office/drawing/2014/main" val="1982309480"/>
                    </a:ext>
                  </a:extLst>
                </a:gridCol>
                <a:gridCol w="2103120">
                  <a:extLst>
                    <a:ext uri="{9D8B030D-6E8A-4147-A177-3AD203B41FA5}">
                      <a16:colId xmlns:a16="http://schemas.microsoft.com/office/drawing/2014/main" val="3254377994"/>
                    </a:ext>
                  </a:extLst>
                </a:gridCol>
                <a:gridCol w="2103120">
                  <a:extLst>
                    <a:ext uri="{9D8B030D-6E8A-4147-A177-3AD203B41FA5}">
                      <a16:colId xmlns:a16="http://schemas.microsoft.com/office/drawing/2014/main" val="2059093410"/>
                    </a:ext>
                  </a:extLst>
                </a:gridCol>
              </a:tblGrid>
              <a:tr h="548729">
                <a:tc gridSpan="5">
                  <a:txBody>
                    <a:bodyPr/>
                    <a:lstStyle/>
                    <a:p>
                      <a:pPr algn="ctr"/>
                      <a:r>
                        <a:rPr lang="en-US" sz="1800" baseline="0" dirty="0">
                          <a:solidFill>
                            <a:schemeClr val="tx1"/>
                          </a:solidFill>
                          <a:latin typeface="+mn-lt"/>
                        </a:rPr>
                        <a:t>Commodity Liquid Inputs Shipped Between Breweries and Packaging Units in Optimal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333794685"/>
                  </a:ext>
                </a:extLst>
              </a:tr>
              <a:tr h="548729">
                <a:tc>
                  <a:txBody>
                    <a:bodyPr/>
                    <a:lstStyle/>
                    <a:p>
                      <a:pPr algn="ctr"/>
                      <a:r>
                        <a:rPr lang="en-US" sz="1200" baseline="0" dirty="0">
                          <a:solidFill>
                            <a:schemeClr val="tx1"/>
                          </a:solidFill>
                          <a:latin typeface="+mn-lt"/>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779711466"/>
                  </a:ext>
                </a:extLst>
              </a:tr>
              <a:tr h="548729">
                <a:tc>
                  <a:txBody>
                    <a:bodyPr/>
                    <a:lstStyle/>
                    <a:p>
                      <a:pPr algn="ctr"/>
                      <a:r>
                        <a:rPr lang="en-US" sz="1200" baseline="0" dirty="0">
                          <a:solidFill>
                            <a:schemeClr val="tx1"/>
                          </a:solidFill>
                          <a:latin typeface="+mn-lt"/>
                        </a:rPr>
                        <a:t>Brewery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634095"/>
                  </a:ext>
                </a:extLst>
              </a:tr>
              <a:tr h="548729">
                <a:tc>
                  <a:txBody>
                    <a:bodyPr/>
                    <a:lstStyle/>
                    <a:p>
                      <a:pPr algn="ctr"/>
                      <a:r>
                        <a:rPr lang="en-US" sz="1200" baseline="0" dirty="0">
                          <a:solidFill>
                            <a:schemeClr val="tx1"/>
                          </a:solidFill>
                          <a:latin typeface="+mn-lt"/>
                        </a:rPr>
                        <a:t>Brewery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8351314"/>
                  </a:ext>
                </a:extLst>
              </a:tr>
              <a:tr h="548729">
                <a:tc>
                  <a:txBody>
                    <a:bodyPr/>
                    <a:lstStyle/>
                    <a:p>
                      <a:pPr algn="ctr"/>
                      <a:r>
                        <a:rPr lang="en-US" sz="1200" baseline="0" dirty="0">
                          <a:solidFill>
                            <a:schemeClr val="tx1"/>
                          </a:solidFill>
                          <a:latin typeface="+mn-lt"/>
                        </a:rPr>
                        <a:t>Brewery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5467067"/>
                  </a:ext>
                </a:extLst>
              </a:tr>
              <a:tr h="548729">
                <a:tc>
                  <a:txBody>
                    <a:bodyPr/>
                    <a:lstStyle/>
                    <a:p>
                      <a:pPr algn="ctr"/>
                      <a:r>
                        <a:rPr lang="en-US" sz="1200" baseline="0" dirty="0">
                          <a:solidFill>
                            <a:schemeClr val="tx1"/>
                          </a:solidFill>
                          <a:latin typeface="+mn-lt"/>
                        </a:rPr>
                        <a:t>Brewery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3634692"/>
                  </a:ext>
                </a:extLst>
              </a:tr>
              <a:tr h="548729">
                <a:tc>
                  <a:txBody>
                    <a:bodyPr/>
                    <a:lstStyle/>
                    <a:p>
                      <a:pPr algn="ctr"/>
                      <a:r>
                        <a:rPr lang="en-US" sz="1200" b="1" baseline="0" dirty="0">
                          <a:solidFill>
                            <a:schemeClr val="bg1"/>
                          </a:solidFill>
                          <a:latin typeface="+mn-l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729869574"/>
                  </a:ext>
                </a:extLst>
              </a:tr>
            </a:tbl>
          </a:graphicData>
        </a:graphic>
      </p:graphicFrame>
    </p:spTree>
    <p:extLst>
      <p:ext uri="{BB962C8B-B14F-4D97-AF65-F5344CB8AC3E}">
        <p14:creationId xmlns:p14="http://schemas.microsoft.com/office/powerpoint/2010/main" val="3768854399"/>
      </p:ext>
    </p:extLst>
  </p:cSld>
  <p:clrMapOvr>
    <a:masterClrMapping/>
  </p:clrMapOvr>
</p:sld>
</file>

<file path=ppt/theme/theme1.xml><?xml version="1.0" encoding="utf-8"?>
<a:theme xmlns:a="http://schemas.openxmlformats.org/drawingml/2006/main" name="1_Office Theme">
  <a:themeElements>
    <a:clrScheme name="PowerPoint Scrapbook">
      <a:dk1>
        <a:srgbClr val="000000"/>
      </a:dk1>
      <a:lt1>
        <a:sysClr val="window" lastClr="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2726</Words>
  <Application>Microsoft Office PowerPoint</Application>
  <PresentationFormat>Widescreen</PresentationFormat>
  <Paragraphs>356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Open sans</vt:lpstr>
      <vt:lpstr>1_Office Theme</vt:lpstr>
      <vt:lpstr>Decision Analytics Final Project – Brewery Cost Minimization Problem </vt:lpstr>
      <vt:lpstr>Agenda</vt:lpstr>
      <vt:lpstr>Problem Description</vt:lpstr>
      <vt:lpstr>Objectives and Challenges</vt:lpstr>
      <vt:lpstr>Overview of Methodology  The brewery distribution problem is a transportation optimization problem, which the team formulated as an integer linear program (“ILP”) aimed at minimizing transportation and distribution costs while satisfying customer demands for different commodities at 15 demand points. Since we solved the problem via integer linear programming, we were able to formulate the problem by defining its variables, objective function, and constraints, which we describe below</vt:lpstr>
      <vt:lpstr>PowerPoint Presentation</vt:lpstr>
      <vt:lpstr>PowerPoint Presentation</vt:lpstr>
      <vt:lpstr>Model Formulation</vt:lpstr>
      <vt:lpstr>Analysis Results – Part 1 – Liquid Transportation  </vt:lpstr>
      <vt:lpstr>Analysis Results – Part 2 – Commodity Distribution</vt:lpstr>
      <vt:lpstr>Sensitivity Analysis</vt:lpstr>
      <vt:lpstr>Limitations and Options For Future Research</vt:lpstr>
      <vt:lpstr>Kallrath, Josef. 2021. Business Optimization Using Mathematical Programming: An Introduction with Case Studies and Solutions in Various Algebraic Modeling Languages. Vol. 307. Cham: Springer International Publishing 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Desilets</dc:creator>
  <cp:lastModifiedBy>Stephen Desilets</cp:lastModifiedBy>
  <cp:revision>1</cp:revision>
  <dcterms:created xsi:type="dcterms:W3CDTF">2023-08-10T20:30:12Z</dcterms:created>
  <dcterms:modified xsi:type="dcterms:W3CDTF">2023-08-12T08:03:00Z</dcterms:modified>
</cp:coreProperties>
</file>