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389" r:id="rId5"/>
    <p:sldId id="428" r:id="rId6"/>
    <p:sldId id="405" r:id="rId7"/>
    <p:sldId id="361" r:id="rId8"/>
    <p:sldId id="431" r:id="rId9"/>
    <p:sldId id="408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46" r:id="rId25"/>
    <p:sldId id="379" r:id="rId2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Palatino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Palatino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Palatino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Palatino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8939" autoAdjust="0"/>
  </p:normalViewPr>
  <p:slideViewPr>
    <p:cSldViewPr>
      <p:cViewPr varScale="1">
        <p:scale>
          <a:sx n="81" d="100"/>
          <a:sy n="81" d="100"/>
        </p:scale>
        <p:origin x="144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Palatino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Palatino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Palatino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Palatino" pitchFamily="18" charset="0"/>
              </a:defRPr>
            </a:lvl1pPr>
          </a:lstStyle>
          <a:p>
            <a:pPr>
              <a:defRPr/>
            </a:pPr>
            <a:fld id="{1DF08FCF-0611-4E39-A1E3-D178035D2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55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>
            <a:lvl1pPr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>
            <a:lvl1pPr algn="r"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60888"/>
            <a:ext cx="585470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b" anchorCtr="0" compatLnSpc="1">
            <a:prstTxWarp prst="textNoShape">
              <a:avLst/>
            </a:prstTxWarp>
          </a:bodyPr>
          <a:lstStyle>
            <a:lvl1pPr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b" anchorCtr="0" compatLnSpc="1">
            <a:prstTxWarp prst="textNoShape">
              <a:avLst/>
            </a:prstTxWarp>
          </a:bodyPr>
          <a:lstStyle>
            <a:lvl1pPr algn="r"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8D266A8-E8C8-4D86-8295-18ABDF4E16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95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6F871-BA0B-4494-B580-B871063F1A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2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EBA73-8294-41C4-B7CE-7E3D96E1CE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28600"/>
            <a:ext cx="20764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0769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07A83-C6E4-493D-A686-5248C76D4E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19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1524000"/>
            <a:ext cx="83058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15A26-884A-4E29-A7DC-C9141206B8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87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3058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53CE2-BCCC-4793-B9FC-67234113A7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34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305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6200"/>
            <a:ext cx="8305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20A02-B289-4771-9D57-2138CB448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438900"/>
            <a:ext cx="5105400" cy="381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C8549-3A9E-4B97-809C-4B1D18C92F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6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2A6B9-92F0-4A98-ADAC-69305DCBFB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4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B3972-F2D2-416E-94FB-2A77E15FCF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5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615AF-DB2E-4F45-A449-AE9D659D0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4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15393-53E7-4F09-809A-6D8C823690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4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8B7F2-6807-4642-AC99-DE41D0297D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3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C9F46-7148-4046-9B6D-9422FA665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2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9B203-7499-4A06-8CFF-DCA10682B2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8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305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389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Palatino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E20C45B8-36DF-4BC5-A0B3-E8A5FF532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Line 7"/>
          <p:cNvSpPr>
            <a:spLocks noChangeShapeType="1"/>
          </p:cNvSpPr>
          <p:nvPr userDrawn="1"/>
        </p:nvSpPr>
        <p:spPr bwMode="auto">
          <a:xfrm>
            <a:off x="304800" y="228600"/>
            <a:ext cx="0" cy="6400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" name="Line 8"/>
          <p:cNvSpPr>
            <a:spLocks noChangeShapeType="1"/>
          </p:cNvSpPr>
          <p:nvPr userDrawn="1"/>
        </p:nvSpPr>
        <p:spPr bwMode="auto">
          <a:xfrm>
            <a:off x="381000" y="228600"/>
            <a:ext cx="0" cy="6400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590800"/>
            <a:ext cx="8458200" cy="11430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pitchFamily="34" charset="0"/>
                <a:cs typeface="Arial" pitchFamily="34" charset="0"/>
              </a:rPr>
              <a:t>ECE408/CS483/</a:t>
            </a:r>
            <a:r>
              <a:rPr lang="en-US" sz="2800">
                <a:latin typeface="Arial" pitchFamily="34" charset="0"/>
                <a:cs typeface="Arial" pitchFamily="34" charset="0"/>
              </a:rPr>
              <a:t>CSE408 Spring 2018Applied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Parallel Programming</a:t>
            </a:r>
            <a:br>
              <a:rPr lang="en-US" sz="3200" dirty="0">
                <a:latin typeface="Arial" pitchFamily="34" charset="0"/>
                <a:ea typeface="Gulim" pitchFamily="34" charset="-127"/>
                <a:cs typeface="Arial" pitchFamily="34" charset="0"/>
              </a:rPr>
            </a:br>
            <a:br>
              <a:rPr lang="en-US" sz="3200" dirty="0">
                <a:latin typeface="Calibri" pitchFamily="34" charset="0"/>
                <a:ea typeface="Gulim" pitchFamily="34" charset="-127"/>
                <a:cs typeface="Calibri" pitchFamily="34" charset="0"/>
              </a:rPr>
            </a:br>
            <a:br>
              <a:rPr lang="en-US" altLang="zh-TW" dirty="0">
                <a:ea typeface="PMingLiU" pitchFamily="18" charset="-120"/>
              </a:rPr>
            </a:br>
            <a:r>
              <a:rPr lang="en-US" altLang="zh-TW" sz="3600" dirty="0">
                <a:ea typeface="PMingLiU" pitchFamily="18" charset="-120"/>
              </a:rPr>
              <a:t>Lectures 6:</a:t>
            </a:r>
            <a:r>
              <a:rPr lang="en-US" altLang="zh-TW" dirty="0">
                <a:ea typeface="PMingLiU" pitchFamily="18" charset="-120"/>
              </a:rPr>
              <a:t> </a:t>
            </a:r>
            <a:br>
              <a:rPr lang="en-US" altLang="zh-TW" dirty="0">
                <a:ea typeface="PMingLiU" pitchFamily="18" charset="-120"/>
              </a:rPr>
            </a:br>
            <a:r>
              <a:rPr lang="en-US" altLang="zh-TW" dirty="0">
                <a:ea typeface="PMingLiU" pitchFamily="18" charset="-120"/>
              </a:rPr>
              <a:t> More on Tiling</a:t>
            </a:r>
          </a:p>
        </p:txBody>
      </p:sp>
      <p:sp>
        <p:nvSpPr>
          <p:cNvPr id="307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81000" y="6400800"/>
            <a:ext cx="4876800" cy="30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>
                <a:ea typeface="PMingLiU" pitchFamily="18" charset="-120"/>
              </a:rPr>
              <a:t>© David Kirk/NVIDIA and Wen-mei W. Hwu, 2007-2018 ECE408/CS483/ University of Illinois at Urbana-Champaign</a:t>
            </a:r>
            <a:endParaRPr lang="en-US" sz="1200" dirty="0">
              <a:ea typeface="PMingLiU" pitchFamily="18" charset="-120"/>
            </a:endParaRPr>
          </a:p>
        </p:txBody>
      </p:sp>
      <p:sp>
        <p:nvSpPr>
          <p:cNvPr id="3076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D474176A-F983-4550-B15E-55440F679E48}" type="slidenum">
              <a:rPr lang="en-US" sz="1400" smtClean="0">
                <a:latin typeface="Times New Roman" pitchFamily="18" charset="0"/>
              </a:rPr>
              <a:pPr eaLnBrk="1" hangingPunct="1"/>
              <a:t>1</a:t>
            </a:fld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Phase 1 Use for Block (0,0)</a:t>
            </a:r>
          </a:p>
        </p:txBody>
      </p:sp>
      <p:sp>
        <p:nvSpPr>
          <p:cNvPr id="24579" name="Line 60"/>
          <p:cNvSpPr>
            <a:spLocks noChangeShapeType="1"/>
          </p:cNvSpPr>
          <p:nvPr/>
        </p:nvSpPr>
        <p:spPr bwMode="auto">
          <a:xfrm>
            <a:off x="6629400" y="3109911"/>
            <a:ext cx="0" cy="714375"/>
          </a:xfrm>
          <a:prstGeom prst="line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580" name="Line 61"/>
          <p:cNvSpPr>
            <a:spLocks noChangeShapeType="1"/>
          </p:cNvSpPr>
          <p:nvPr/>
        </p:nvSpPr>
        <p:spPr bwMode="auto">
          <a:xfrm>
            <a:off x="5486400" y="3824286"/>
            <a:ext cx="1143000" cy="1"/>
          </a:xfrm>
          <a:prstGeom prst="line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581" name="Line 60"/>
          <p:cNvSpPr>
            <a:spLocks noChangeShapeType="1"/>
          </p:cNvSpPr>
          <p:nvPr/>
        </p:nvSpPr>
        <p:spPr bwMode="auto">
          <a:xfrm>
            <a:off x="6781800" y="3109910"/>
            <a:ext cx="0" cy="1114426"/>
          </a:xfrm>
          <a:prstGeom prst="line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582" name="Line 61"/>
          <p:cNvSpPr>
            <a:spLocks noChangeShapeType="1"/>
          </p:cNvSpPr>
          <p:nvPr/>
        </p:nvSpPr>
        <p:spPr bwMode="auto">
          <a:xfrm flipV="1">
            <a:off x="5486400" y="3938586"/>
            <a:ext cx="1600200" cy="0"/>
          </a:xfrm>
          <a:prstGeom prst="line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583" name="Line 61"/>
          <p:cNvSpPr>
            <a:spLocks noChangeShapeType="1"/>
          </p:cNvSpPr>
          <p:nvPr/>
        </p:nvSpPr>
        <p:spPr bwMode="auto">
          <a:xfrm>
            <a:off x="5486401" y="4167186"/>
            <a:ext cx="1219201" cy="0"/>
          </a:xfrm>
          <a:prstGeom prst="line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584" name="Line 61"/>
          <p:cNvSpPr>
            <a:spLocks noChangeShapeType="1"/>
          </p:cNvSpPr>
          <p:nvPr/>
        </p:nvSpPr>
        <p:spPr bwMode="auto">
          <a:xfrm>
            <a:off x="5486401" y="4281486"/>
            <a:ext cx="1600201" cy="0"/>
          </a:xfrm>
          <a:prstGeom prst="line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585" name="Line 60"/>
          <p:cNvSpPr>
            <a:spLocks noChangeShapeType="1"/>
          </p:cNvSpPr>
          <p:nvPr/>
        </p:nvSpPr>
        <p:spPr bwMode="auto">
          <a:xfrm flipH="1">
            <a:off x="7086600" y="3109910"/>
            <a:ext cx="1" cy="771526"/>
          </a:xfrm>
          <a:prstGeom prst="line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586" name="Line 60"/>
          <p:cNvSpPr>
            <a:spLocks noChangeShapeType="1"/>
          </p:cNvSpPr>
          <p:nvPr/>
        </p:nvSpPr>
        <p:spPr bwMode="auto">
          <a:xfrm>
            <a:off x="7239000" y="3109911"/>
            <a:ext cx="0" cy="1114425"/>
          </a:xfrm>
          <a:prstGeom prst="line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587" name="TextBox 167"/>
          <p:cNvSpPr txBox="1">
            <a:spLocks noChangeArrowheads="1"/>
          </p:cNvSpPr>
          <p:nvPr/>
        </p:nvSpPr>
        <p:spPr bwMode="auto">
          <a:xfrm>
            <a:off x="5867400" y="2852736"/>
            <a:ext cx="4860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dirty="0"/>
              <a:t>SM</a:t>
            </a:r>
          </a:p>
        </p:txBody>
      </p:sp>
      <p:sp>
        <p:nvSpPr>
          <p:cNvPr id="24589" name="Footer Placeholder 136"/>
          <p:cNvSpPr>
            <a:spLocks noGrp="1"/>
          </p:cNvSpPr>
          <p:nvPr>
            <p:ph type="ftr" sz="quarter" idx="4294967295"/>
          </p:nvPr>
        </p:nvSpPr>
        <p:spPr>
          <a:xfrm>
            <a:off x="457200" y="5715000"/>
            <a:ext cx="487680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/>
              <a:t>© David Kirk/NVIDIA and Wen-mei W. Hwu, 2007-2018 ECE408/CS483/ University of Illinois at Urbana-Champaign</a:t>
            </a:r>
            <a:endParaRPr lang="en-US" sz="1200" dirty="0"/>
          </a:p>
        </p:txBody>
      </p:sp>
      <p:sp>
        <p:nvSpPr>
          <p:cNvPr id="24590" name="Rectangle 2"/>
          <p:cNvSpPr>
            <a:spLocks noChangeArrowheads="1"/>
          </p:cNvSpPr>
          <p:nvPr/>
        </p:nvSpPr>
        <p:spPr bwMode="auto">
          <a:xfrm>
            <a:off x="1828800" y="36385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0,1</a:t>
            </a:r>
            <a:endParaRPr lang="en-US" dirty="0"/>
          </a:p>
        </p:txBody>
      </p:sp>
      <p:sp>
        <p:nvSpPr>
          <p:cNvPr id="24591" name="Rectangle 3"/>
          <p:cNvSpPr>
            <a:spLocks noChangeArrowheads="1"/>
          </p:cNvSpPr>
          <p:nvPr/>
        </p:nvSpPr>
        <p:spPr bwMode="auto">
          <a:xfrm>
            <a:off x="1371600" y="36385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0,0</a:t>
            </a:r>
            <a:endParaRPr lang="en-US" dirty="0"/>
          </a:p>
        </p:txBody>
      </p:sp>
      <p:sp>
        <p:nvSpPr>
          <p:cNvPr id="24592" name="Rectangle 4"/>
          <p:cNvSpPr>
            <a:spLocks noChangeArrowheads="1"/>
          </p:cNvSpPr>
          <p:nvPr/>
        </p:nvSpPr>
        <p:spPr bwMode="auto">
          <a:xfrm>
            <a:off x="1371600" y="3981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1,0</a:t>
            </a:r>
          </a:p>
        </p:txBody>
      </p:sp>
      <p:sp>
        <p:nvSpPr>
          <p:cNvPr id="24593" name="Rectangle 5"/>
          <p:cNvSpPr>
            <a:spLocks noChangeArrowheads="1"/>
          </p:cNvSpPr>
          <p:nvPr/>
        </p:nvSpPr>
        <p:spPr bwMode="auto">
          <a:xfrm>
            <a:off x="137160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594" name="Rectangle 6"/>
          <p:cNvSpPr>
            <a:spLocks noChangeArrowheads="1"/>
          </p:cNvSpPr>
          <p:nvPr/>
        </p:nvSpPr>
        <p:spPr bwMode="auto">
          <a:xfrm>
            <a:off x="137160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595" name="Rectangle 7"/>
          <p:cNvSpPr>
            <a:spLocks noChangeArrowheads="1"/>
          </p:cNvSpPr>
          <p:nvPr/>
        </p:nvSpPr>
        <p:spPr bwMode="auto">
          <a:xfrm>
            <a:off x="1828800" y="3981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596" name="Rectangle 8"/>
          <p:cNvSpPr>
            <a:spLocks noChangeArrowheads="1"/>
          </p:cNvSpPr>
          <p:nvPr/>
        </p:nvSpPr>
        <p:spPr bwMode="auto">
          <a:xfrm>
            <a:off x="182880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597" name="Rectangle 9"/>
          <p:cNvSpPr>
            <a:spLocks noChangeArrowheads="1"/>
          </p:cNvSpPr>
          <p:nvPr/>
        </p:nvSpPr>
        <p:spPr bwMode="auto">
          <a:xfrm>
            <a:off x="182880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598" name="Rectangle 10"/>
          <p:cNvSpPr>
            <a:spLocks noChangeArrowheads="1"/>
          </p:cNvSpPr>
          <p:nvPr/>
        </p:nvSpPr>
        <p:spPr bwMode="auto">
          <a:xfrm>
            <a:off x="2286000" y="36385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0,2</a:t>
            </a:r>
          </a:p>
        </p:txBody>
      </p:sp>
      <p:sp>
        <p:nvSpPr>
          <p:cNvPr id="24599" name="Rectangle 11"/>
          <p:cNvSpPr>
            <a:spLocks noChangeArrowheads="1"/>
          </p:cNvSpPr>
          <p:nvPr/>
        </p:nvSpPr>
        <p:spPr bwMode="auto">
          <a:xfrm>
            <a:off x="2286000" y="3981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00" name="Rectangle 12"/>
          <p:cNvSpPr>
            <a:spLocks noChangeArrowheads="1"/>
          </p:cNvSpPr>
          <p:nvPr/>
        </p:nvSpPr>
        <p:spPr bwMode="auto">
          <a:xfrm>
            <a:off x="2743200" y="3981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01" name="Rectangle 13"/>
          <p:cNvSpPr>
            <a:spLocks noChangeArrowheads="1"/>
          </p:cNvSpPr>
          <p:nvPr/>
        </p:nvSpPr>
        <p:spPr bwMode="auto">
          <a:xfrm>
            <a:off x="274320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02" name="Rectangle 14"/>
          <p:cNvSpPr>
            <a:spLocks noChangeArrowheads="1"/>
          </p:cNvSpPr>
          <p:nvPr/>
        </p:nvSpPr>
        <p:spPr bwMode="auto">
          <a:xfrm>
            <a:off x="2743200" y="36385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03" name="Rectangle 15"/>
          <p:cNvSpPr>
            <a:spLocks noChangeArrowheads="1"/>
          </p:cNvSpPr>
          <p:nvPr/>
        </p:nvSpPr>
        <p:spPr bwMode="auto">
          <a:xfrm>
            <a:off x="228600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04" name="Rectangle 16"/>
          <p:cNvSpPr>
            <a:spLocks noChangeArrowheads="1"/>
          </p:cNvSpPr>
          <p:nvPr/>
        </p:nvSpPr>
        <p:spPr bwMode="auto">
          <a:xfrm>
            <a:off x="228600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05" name="Rectangle 17"/>
          <p:cNvSpPr>
            <a:spLocks noChangeArrowheads="1"/>
          </p:cNvSpPr>
          <p:nvPr/>
        </p:nvSpPr>
        <p:spPr bwMode="auto">
          <a:xfrm>
            <a:off x="274320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06" name="Rectangle 18"/>
          <p:cNvSpPr>
            <a:spLocks noChangeArrowheads="1"/>
          </p:cNvSpPr>
          <p:nvPr/>
        </p:nvSpPr>
        <p:spPr bwMode="auto">
          <a:xfrm>
            <a:off x="1828800" y="3981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1,1</a:t>
            </a:r>
          </a:p>
        </p:txBody>
      </p:sp>
      <p:sp>
        <p:nvSpPr>
          <p:cNvPr id="24607" name="Rectangle 19"/>
          <p:cNvSpPr>
            <a:spLocks noChangeArrowheads="1"/>
          </p:cNvSpPr>
          <p:nvPr/>
        </p:nvSpPr>
        <p:spPr bwMode="auto">
          <a:xfrm>
            <a:off x="137160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2,0</a:t>
            </a:r>
            <a:endParaRPr lang="en-US" dirty="0"/>
          </a:p>
        </p:txBody>
      </p:sp>
      <p:sp>
        <p:nvSpPr>
          <p:cNvPr id="24608" name="Rectangle 20"/>
          <p:cNvSpPr>
            <a:spLocks noChangeArrowheads="1"/>
          </p:cNvSpPr>
          <p:nvPr/>
        </p:nvSpPr>
        <p:spPr bwMode="auto">
          <a:xfrm>
            <a:off x="228600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2,2</a:t>
            </a:r>
          </a:p>
        </p:txBody>
      </p:sp>
      <p:sp>
        <p:nvSpPr>
          <p:cNvPr id="24609" name="Rectangle 21"/>
          <p:cNvSpPr>
            <a:spLocks noChangeArrowheads="1"/>
          </p:cNvSpPr>
          <p:nvPr/>
        </p:nvSpPr>
        <p:spPr bwMode="auto">
          <a:xfrm>
            <a:off x="274320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10" name="Rectangle 22"/>
          <p:cNvSpPr>
            <a:spLocks noChangeArrowheads="1"/>
          </p:cNvSpPr>
          <p:nvPr/>
        </p:nvSpPr>
        <p:spPr bwMode="auto">
          <a:xfrm>
            <a:off x="182880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2,1</a:t>
            </a:r>
          </a:p>
        </p:txBody>
      </p:sp>
      <p:sp>
        <p:nvSpPr>
          <p:cNvPr id="24611" name="Rectangle 23"/>
          <p:cNvSpPr>
            <a:spLocks noChangeArrowheads="1"/>
          </p:cNvSpPr>
          <p:nvPr/>
        </p:nvSpPr>
        <p:spPr bwMode="auto">
          <a:xfrm>
            <a:off x="2743200" y="3981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12" name="Rectangle 24"/>
          <p:cNvSpPr>
            <a:spLocks noChangeArrowheads="1"/>
          </p:cNvSpPr>
          <p:nvPr/>
        </p:nvSpPr>
        <p:spPr bwMode="auto">
          <a:xfrm>
            <a:off x="2286000" y="3981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1,2</a:t>
            </a:r>
          </a:p>
        </p:txBody>
      </p:sp>
      <p:sp>
        <p:nvSpPr>
          <p:cNvPr id="24613" name="Rectangle 25"/>
          <p:cNvSpPr>
            <a:spLocks noChangeArrowheads="1"/>
          </p:cNvSpPr>
          <p:nvPr/>
        </p:nvSpPr>
        <p:spPr bwMode="auto">
          <a:xfrm>
            <a:off x="137160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14" name="Rectangle 26"/>
          <p:cNvSpPr>
            <a:spLocks noChangeArrowheads="1"/>
          </p:cNvSpPr>
          <p:nvPr/>
        </p:nvSpPr>
        <p:spPr bwMode="auto">
          <a:xfrm>
            <a:off x="182880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15" name="Rectangle 27"/>
          <p:cNvSpPr>
            <a:spLocks noChangeArrowheads="1"/>
          </p:cNvSpPr>
          <p:nvPr/>
        </p:nvSpPr>
        <p:spPr bwMode="auto">
          <a:xfrm>
            <a:off x="274320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16" name="Rectangle 28"/>
          <p:cNvSpPr>
            <a:spLocks noChangeArrowheads="1"/>
          </p:cNvSpPr>
          <p:nvPr/>
        </p:nvSpPr>
        <p:spPr bwMode="auto">
          <a:xfrm>
            <a:off x="228600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17" name="Rectangle 29"/>
          <p:cNvSpPr>
            <a:spLocks noChangeArrowheads="1"/>
          </p:cNvSpPr>
          <p:nvPr/>
        </p:nvSpPr>
        <p:spPr bwMode="auto">
          <a:xfrm>
            <a:off x="137160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4618" name="Rectangle 30"/>
          <p:cNvSpPr>
            <a:spLocks noChangeArrowheads="1"/>
          </p:cNvSpPr>
          <p:nvPr/>
        </p:nvSpPr>
        <p:spPr bwMode="auto">
          <a:xfrm>
            <a:off x="228600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19" name="Rectangle 31"/>
          <p:cNvSpPr>
            <a:spLocks noChangeArrowheads="1"/>
          </p:cNvSpPr>
          <p:nvPr/>
        </p:nvSpPr>
        <p:spPr bwMode="auto">
          <a:xfrm>
            <a:off x="274320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20" name="Rectangle 32"/>
          <p:cNvSpPr>
            <a:spLocks noChangeArrowheads="1"/>
          </p:cNvSpPr>
          <p:nvPr/>
        </p:nvSpPr>
        <p:spPr bwMode="auto">
          <a:xfrm>
            <a:off x="182880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21" name="Rectangle 33"/>
          <p:cNvSpPr>
            <a:spLocks noChangeArrowheads="1"/>
          </p:cNvSpPr>
          <p:nvPr/>
        </p:nvSpPr>
        <p:spPr bwMode="auto">
          <a:xfrm>
            <a:off x="1371600" y="363855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22" name="Rectangle 37"/>
          <p:cNvSpPr>
            <a:spLocks noChangeArrowheads="1"/>
          </p:cNvSpPr>
          <p:nvPr/>
        </p:nvSpPr>
        <p:spPr bwMode="auto">
          <a:xfrm>
            <a:off x="2286000" y="363855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23" name="Rectangle 39"/>
          <p:cNvSpPr>
            <a:spLocks noChangeArrowheads="1"/>
          </p:cNvSpPr>
          <p:nvPr/>
        </p:nvSpPr>
        <p:spPr bwMode="auto">
          <a:xfrm>
            <a:off x="1371600" y="432435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24" name="Rectangle 40"/>
          <p:cNvSpPr>
            <a:spLocks noChangeArrowheads="1"/>
          </p:cNvSpPr>
          <p:nvPr/>
        </p:nvSpPr>
        <p:spPr bwMode="auto">
          <a:xfrm>
            <a:off x="2286000" y="432435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25" name="Rectangle 2"/>
          <p:cNvSpPr>
            <a:spLocks noChangeArrowheads="1"/>
          </p:cNvSpPr>
          <p:nvPr/>
        </p:nvSpPr>
        <p:spPr bwMode="auto">
          <a:xfrm>
            <a:off x="1828800" y="19812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N</a:t>
            </a:r>
            <a:r>
              <a:rPr lang="en-US" baseline="-25000" dirty="0"/>
              <a:t>0,1</a:t>
            </a:r>
            <a:endParaRPr lang="en-US" dirty="0"/>
          </a:p>
        </p:txBody>
      </p:sp>
      <p:sp>
        <p:nvSpPr>
          <p:cNvPr id="24626" name="Rectangle 3"/>
          <p:cNvSpPr>
            <a:spLocks noChangeArrowheads="1"/>
          </p:cNvSpPr>
          <p:nvPr/>
        </p:nvSpPr>
        <p:spPr bwMode="auto">
          <a:xfrm>
            <a:off x="1371600" y="19812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N</a:t>
            </a:r>
            <a:r>
              <a:rPr lang="en-US" baseline="-25000" dirty="0"/>
              <a:t>0,0</a:t>
            </a:r>
            <a:endParaRPr lang="en-US" dirty="0"/>
          </a:p>
        </p:txBody>
      </p:sp>
      <p:sp>
        <p:nvSpPr>
          <p:cNvPr id="24627" name="Rectangle 4"/>
          <p:cNvSpPr>
            <a:spLocks noChangeArrowheads="1"/>
          </p:cNvSpPr>
          <p:nvPr/>
        </p:nvSpPr>
        <p:spPr bwMode="auto">
          <a:xfrm>
            <a:off x="1371600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N</a:t>
            </a:r>
            <a:r>
              <a:rPr lang="en-US" baseline="-25000" dirty="0"/>
              <a:t>1,0</a:t>
            </a:r>
          </a:p>
        </p:txBody>
      </p:sp>
      <p:sp>
        <p:nvSpPr>
          <p:cNvPr id="24628" name="Rectangle 5"/>
          <p:cNvSpPr>
            <a:spLocks noChangeArrowheads="1"/>
          </p:cNvSpPr>
          <p:nvPr/>
        </p:nvSpPr>
        <p:spPr bwMode="auto">
          <a:xfrm>
            <a:off x="137160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29" name="Rectangle 6"/>
          <p:cNvSpPr>
            <a:spLocks noChangeArrowheads="1"/>
          </p:cNvSpPr>
          <p:nvPr/>
        </p:nvSpPr>
        <p:spPr bwMode="auto">
          <a:xfrm>
            <a:off x="137160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30" name="Rectangle 7"/>
          <p:cNvSpPr>
            <a:spLocks noChangeArrowheads="1"/>
          </p:cNvSpPr>
          <p:nvPr/>
        </p:nvSpPr>
        <p:spPr bwMode="auto">
          <a:xfrm>
            <a:off x="1828800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31" name="Rectangle 8"/>
          <p:cNvSpPr>
            <a:spLocks noChangeArrowheads="1"/>
          </p:cNvSpPr>
          <p:nvPr/>
        </p:nvSpPr>
        <p:spPr bwMode="auto">
          <a:xfrm>
            <a:off x="182880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32" name="Rectangle 9"/>
          <p:cNvSpPr>
            <a:spLocks noChangeArrowheads="1"/>
          </p:cNvSpPr>
          <p:nvPr/>
        </p:nvSpPr>
        <p:spPr bwMode="auto">
          <a:xfrm>
            <a:off x="182880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33" name="Rectangle 10"/>
          <p:cNvSpPr>
            <a:spLocks noChangeArrowheads="1"/>
          </p:cNvSpPr>
          <p:nvPr/>
        </p:nvSpPr>
        <p:spPr bwMode="auto">
          <a:xfrm>
            <a:off x="2286000" y="19812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N</a:t>
            </a:r>
            <a:r>
              <a:rPr lang="en-US" baseline="-25000" dirty="0"/>
              <a:t>0,2</a:t>
            </a:r>
          </a:p>
        </p:txBody>
      </p:sp>
      <p:sp>
        <p:nvSpPr>
          <p:cNvPr id="24634" name="Rectangle 11"/>
          <p:cNvSpPr>
            <a:spLocks noChangeArrowheads="1"/>
          </p:cNvSpPr>
          <p:nvPr/>
        </p:nvSpPr>
        <p:spPr bwMode="auto">
          <a:xfrm>
            <a:off x="2286000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35" name="Rectangle 12"/>
          <p:cNvSpPr>
            <a:spLocks noChangeArrowheads="1"/>
          </p:cNvSpPr>
          <p:nvPr/>
        </p:nvSpPr>
        <p:spPr bwMode="auto">
          <a:xfrm>
            <a:off x="2743200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36" name="Rectangle 13"/>
          <p:cNvSpPr>
            <a:spLocks noChangeArrowheads="1"/>
          </p:cNvSpPr>
          <p:nvPr/>
        </p:nvSpPr>
        <p:spPr bwMode="auto">
          <a:xfrm>
            <a:off x="274320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37" name="Rectangle 14"/>
          <p:cNvSpPr>
            <a:spLocks noChangeArrowheads="1"/>
          </p:cNvSpPr>
          <p:nvPr/>
        </p:nvSpPr>
        <p:spPr bwMode="auto">
          <a:xfrm>
            <a:off x="2743200" y="19812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38" name="Rectangle 15"/>
          <p:cNvSpPr>
            <a:spLocks noChangeArrowheads="1"/>
          </p:cNvSpPr>
          <p:nvPr/>
        </p:nvSpPr>
        <p:spPr bwMode="auto">
          <a:xfrm>
            <a:off x="228600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39" name="Rectangle 16"/>
          <p:cNvSpPr>
            <a:spLocks noChangeArrowheads="1"/>
          </p:cNvSpPr>
          <p:nvPr/>
        </p:nvSpPr>
        <p:spPr bwMode="auto">
          <a:xfrm>
            <a:off x="228600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40" name="Rectangle 17"/>
          <p:cNvSpPr>
            <a:spLocks noChangeArrowheads="1"/>
          </p:cNvSpPr>
          <p:nvPr/>
        </p:nvSpPr>
        <p:spPr bwMode="auto">
          <a:xfrm>
            <a:off x="274320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41" name="Rectangle 18"/>
          <p:cNvSpPr>
            <a:spLocks noChangeArrowheads="1"/>
          </p:cNvSpPr>
          <p:nvPr/>
        </p:nvSpPr>
        <p:spPr bwMode="auto">
          <a:xfrm>
            <a:off x="1828800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N</a:t>
            </a:r>
            <a:r>
              <a:rPr lang="en-US" baseline="-25000" dirty="0"/>
              <a:t>1,1</a:t>
            </a:r>
          </a:p>
        </p:txBody>
      </p:sp>
      <p:sp>
        <p:nvSpPr>
          <p:cNvPr id="24642" name="Rectangle 19"/>
          <p:cNvSpPr>
            <a:spLocks noChangeArrowheads="1"/>
          </p:cNvSpPr>
          <p:nvPr/>
        </p:nvSpPr>
        <p:spPr bwMode="auto">
          <a:xfrm>
            <a:off x="137160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N</a:t>
            </a:r>
            <a:r>
              <a:rPr lang="en-US" baseline="-25000" dirty="0"/>
              <a:t>2,0</a:t>
            </a:r>
            <a:endParaRPr lang="en-US" dirty="0"/>
          </a:p>
        </p:txBody>
      </p:sp>
      <p:sp>
        <p:nvSpPr>
          <p:cNvPr id="24643" name="Rectangle 20"/>
          <p:cNvSpPr>
            <a:spLocks noChangeArrowheads="1"/>
          </p:cNvSpPr>
          <p:nvPr/>
        </p:nvSpPr>
        <p:spPr bwMode="auto">
          <a:xfrm>
            <a:off x="228600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N</a:t>
            </a:r>
            <a:r>
              <a:rPr lang="en-US" baseline="-25000" dirty="0"/>
              <a:t>2,2</a:t>
            </a:r>
          </a:p>
        </p:txBody>
      </p:sp>
      <p:sp>
        <p:nvSpPr>
          <p:cNvPr id="24644" name="Rectangle 21"/>
          <p:cNvSpPr>
            <a:spLocks noChangeArrowheads="1"/>
          </p:cNvSpPr>
          <p:nvPr/>
        </p:nvSpPr>
        <p:spPr bwMode="auto">
          <a:xfrm>
            <a:off x="274320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45" name="Rectangle 22"/>
          <p:cNvSpPr>
            <a:spLocks noChangeArrowheads="1"/>
          </p:cNvSpPr>
          <p:nvPr/>
        </p:nvSpPr>
        <p:spPr bwMode="auto">
          <a:xfrm>
            <a:off x="182880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N</a:t>
            </a:r>
            <a:r>
              <a:rPr lang="en-US" baseline="-25000" dirty="0"/>
              <a:t>2,1</a:t>
            </a:r>
          </a:p>
        </p:txBody>
      </p:sp>
      <p:sp>
        <p:nvSpPr>
          <p:cNvPr id="24646" name="Rectangle 23"/>
          <p:cNvSpPr>
            <a:spLocks noChangeArrowheads="1"/>
          </p:cNvSpPr>
          <p:nvPr/>
        </p:nvSpPr>
        <p:spPr bwMode="auto">
          <a:xfrm>
            <a:off x="2743200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47" name="Rectangle 24"/>
          <p:cNvSpPr>
            <a:spLocks noChangeArrowheads="1"/>
          </p:cNvSpPr>
          <p:nvPr/>
        </p:nvSpPr>
        <p:spPr bwMode="auto">
          <a:xfrm>
            <a:off x="2286000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N</a:t>
            </a:r>
            <a:r>
              <a:rPr lang="en-US" baseline="-25000" dirty="0"/>
              <a:t>1,2</a:t>
            </a:r>
          </a:p>
        </p:txBody>
      </p:sp>
      <p:sp>
        <p:nvSpPr>
          <p:cNvPr id="24648" name="Rectangle 25"/>
          <p:cNvSpPr>
            <a:spLocks noChangeArrowheads="1"/>
          </p:cNvSpPr>
          <p:nvPr/>
        </p:nvSpPr>
        <p:spPr bwMode="auto">
          <a:xfrm>
            <a:off x="137160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49" name="Rectangle 26"/>
          <p:cNvSpPr>
            <a:spLocks noChangeArrowheads="1"/>
          </p:cNvSpPr>
          <p:nvPr/>
        </p:nvSpPr>
        <p:spPr bwMode="auto">
          <a:xfrm>
            <a:off x="182880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50" name="Rectangle 27"/>
          <p:cNvSpPr>
            <a:spLocks noChangeArrowheads="1"/>
          </p:cNvSpPr>
          <p:nvPr/>
        </p:nvSpPr>
        <p:spPr bwMode="auto">
          <a:xfrm>
            <a:off x="274320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51" name="Rectangle 28"/>
          <p:cNvSpPr>
            <a:spLocks noChangeArrowheads="1"/>
          </p:cNvSpPr>
          <p:nvPr/>
        </p:nvSpPr>
        <p:spPr bwMode="auto">
          <a:xfrm>
            <a:off x="228600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52" name="Rectangle 29"/>
          <p:cNvSpPr>
            <a:spLocks noChangeArrowheads="1"/>
          </p:cNvSpPr>
          <p:nvPr/>
        </p:nvSpPr>
        <p:spPr bwMode="auto">
          <a:xfrm>
            <a:off x="137160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4653" name="Rectangle 30"/>
          <p:cNvSpPr>
            <a:spLocks noChangeArrowheads="1"/>
          </p:cNvSpPr>
          <p:nvPr/>
        </p:nvSpPr>
        <p:spPr bwMode="auto">
          <a:xfrm>
            <a:off x="228600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54" name="Rectangle 31"/>
          <p:cNvSpPr>
            <a:spLocks noChangeArrowheads="1"/>
          </p:cNvSpPr>
          <p:nvPr/>
        </p:nvSpPr>
        <p:spPr bwMode="auto">
          <a:xfrm>
            <a:off x="274320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55" name="Rectangle 32"/>
          <p:cNvSpPr>
            <a:spLocks noChangeArrowheads="1"/>
          </p:cNvSpPr>
          <p:nvPr/>
        </p:nvSpPr>
        <p:spPr bwMode="auto">
          <a:xfrm>
            <a:off x="182880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56" name="Rectangle 33"/>
          <p:cNvSpPr>
            <a:spLocks noChangeArrowheads="1"/>
          </p:cNvSpPr>
          <p:nvPr/>
        </p:nvSpPr>
        <p:spPr bwMode="auto">
          <a:xfrm>
            <a:off x="1371600" y="198120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57" name="Rectangle 37"/>
          <p:cNvSpPr>
            <a:spLocks noChangeArrowheads="1"/>
          </p:cNvSpPr>
          <p:nvPr/>
        </p:nvSpPr>
        <p:spPr bwMode="auto">
          <a:xfrm>
            <a:off x="2286000" y="198120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58" name="Rectangle 39"/>
          <p:cNvSpPr>
            <a:spLocks noChangeArrowheads="1"/>
          </p:cNvSpPr>
          <p:nvPr/>
        </p:nvSpPr>
        <p:spPr bwMode="auto">
          <a:xfrm>
            <a:off x="1371600" y="266700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59" name="Rectangle 40"/>
          <p:cNvSpPr>
            <a:spLocks noChangeArrowheads="1"/>
          </p:cNvSpPr>
          <p:nvPr/>
        </p:nvSpPr>
        <p:spPr bwMode="auto">
          <a:xfrm>
            <a:off x="2286000" y="266700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60" name="Rectangle 2"/>
          <p:cNvSpPr>
            <a:spLocks noChangeArrowheads="1"/>
          </p:cNvSpPr>
          <p:nvPr/>
        </p:nvSpPr>
        <p:spPr bwMode="auto">
          <a:xfrm>
            <a:off x="6934200" y="37099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0,1</a:t>
            </a:r>
            <a:endParaRPr lang="en-US" dirty="0"/>
          </a:p>
        </p:txBody>
      </p:sp>
      <p:sp>
        <p:nvSpPr>
          <p:cNvPr id="24661" name="Rectangle 3"/>
          <p:cNvSpPr>
            <a:spLocks noChangeArrowheads="1"/>
          </p:cNvSpPr>
          <p:nvPr/>
        </p:nvSpPr>
        <p:spPr bwMode="auto">
          <a:xfrm>
            <a:off x="6477000" y="37099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0,0</a:t>
            </a:r>
            <a:endParaRPr lang="en-US" dirty="0"/>
          </a:p>
        </p:txBody>
      </p:sp>
      <p:sp>
        <p:nvSpPr>
          <p:cNvPr id="24662" name="Rectangle 4"/>
          <p:cNvSpPr>
            <a:spLocks noChangeArrowheads="1"/>
          </p:cNvSpPr>
          <p:nvPr/>
        </p:nvSpPr>
        <p:spPr bwMode="auto">
          <a:xfrm>
            <a:off x="6477000" y="40528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1,0</a:t>
            </a:r>
          </a:p>
        </p:txBody>
      </p:sp>
      <p:sp>
        <p:nvSpPr>
          <p:cNvPr id="24663" name="Rectangle 5"/>
          <p:cNvSpPr>
            <a:spLocks noChangeArrowheads="1"/>
          </p:cNvSpPr>
          <p:nvPr/>
        </p:nvSpPr>
        <p:spPr bwMode="auto">
          <a:xfrm>
            <a:off x="6477000" y="43957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64" name="Rectangle 6"/>
          <p:cNvSpPr>
            <a:spLocks noChangeArrowheads="1"/>
          </p:cNvSpPr>
          <p:nvPr/>
        </p:nvSpPr>
        <p:spPr bwMode="auto">
          <a:xfrm>
            <a:off x="6477000" y="47386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65" name="Rectangle 7"/>
          <p:cNvSpPr>
            <a:spLocks noChangeArrowheads="1"/>
          </p:cNvSpPr>
          <p:nvPr/>
        </p:nvSpPr>
        <p:spPr bwMode="auto">
          <a:xfrm>
            <a:off x="6934200" y="40528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66" name="Rectangle 8"/>
          <p:cNvSpPr>
            <a:spLocks noChangeArrowheads="1"/>
          </p:cNvSpPr>
          <p:nvPr/>
        </p:nvSpPr>
        <p:spPr bwMode="auto">
          <a:xfrm>
            <a:off x="6934200" y="43957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67" name="Rectangle 9"/>
          <p:cNvSpPr>
            <a:spLocks noChangeArrowheads="1"/>
          </p:cNvSpPr>
          <p:nvPr/>
        </p:nvSpPr>
        <p:spPr bwMode="auto">
          <a:xfrm>
            <a:off x="6934200" y="47386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68" name="Rectangle 10"/>
          <p:cNvSpPr>
            <a:spLocks noChangeArrowheads="1"/>
          </p:cNvSpPr>
          <p:nvPr/>
        </p:nvSpPr>
        <p:spPr bwMode="auto">
          <a:xfrm>
            <a:off x="7391400" y="37099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0,2</a:t>
            </a:r>
          </a:p>
        </p:txBody>
      </p:sp>
      <p:sp>
        <p:nvSpPr>
          <p:cNvPr id="24669" name="Rectangle 11"/>
          <p:cNvSpPr>
            <a:spLocks noChangeArrowheads="1"/>
          </p:cNvSpPr>
          <p:nvPr/>
        </p:nvSpPr>
        <p:spPr bwMode="auto">
          <a:xfrm>
            <a:off x="7391400" y="40528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70" name="Rectangle 12"/>
          <p:cNvSpPr>
            <a:spLocks noChangeArrowheads="1"/>
          </p:cNvSpPr>
          <p:nvPr/>
        </p:nvSpPr>
        <p:spPr bwMode="auto">
          <a:xfrm>
            <a:off x="7848600" y="40528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71" name="Rectangle 13"/>
          <p:cNvSpPr>
            <a:spLocks noChangeArrowheads="1"/>
          </p:cNvSpPr>
          <p:nvPr/>
        </p:nvSpPr>
        <p:spPr bwMode="auto">
          <a:xfrm>
            <a:off x="7848600" y="43957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72" name="Rectangle 14"/>
          <p:cNvSpPr>
            <a:spLocks noChangeArrowheads="1"/>
          </p:cNvSpPr>
          <p:nvPr/>
        </p:nvSpPr>
        <p:spPr bwMode="auto">
          <a:xfrm>
            <a:off x="7848600" y="37099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0,3</a:t>
            </a:r>
          </a:p>
        </p:txBody>
      </p:sp>
      <p:sp>
        <p:nvSpPr>
          <p:cNvPr id="24673" name="Rectangle 15"/>
          <p:cNvSpPr>
            <a:spLocks noChangeArrowheads="1"/>
          </p:cNvSpPr>
          <p:nvPr/>
        </p:nvSpPr>
        <p:spPr bwMode="auto">
          <a:xfrm>
            <a:off x="7391400" y="43957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74" name="Rectangle 16"/>
          <p:cNvSpPr>
            <a:spLocks noChangeArrowheads="1"/>
          </p:cNvSpPr>
          <p:nvPr/>
        </p:nvSpPr>
        <p:spPr bwMode="auto">
          <a:xfrm>
            <a:off x="7391400" y="47386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75" name="Rectangle 17"/>
          <p:cNvSpPr>
            <a:spLocks noChangeArrowheads="1"/>
          </p:cNvSpPr>
          <p:nvPr/>
        </p:nvSpPr>
        <p:spPr bwMode="auto">
          <a:xfrm>
            <a:off x="7848600" y="47386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76" name="Rectangle 18"/>
          <p:cNvSpPr>
            <a:spLocks noChangeArrowheads="1"/>
          </p:cNvSpPr>
          <p:nvPr/>
        </p:nvSpPr>
        <p:spPr bwMode="auto">
          <a:xfrm>
            <a:off x="6934200" y="40528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1,1</a:t>
            </a:r>
          </a:p>
        </p:txBody>
      </p:sp>
      <p:sp>
        <p:nvSpPr>
          <p:cNvPr id="24677" name="Rectangle 19"/>
          <p:cNvSpPr>
            <a:spLocks noChangeArrowheads="1"/>
          </p:cNvSpPr>
          <p:nvPr/>
        </p:nvSpPr>
        <p:spPr bwMode="auto">
          <a:xfrm>
            <a:off x="6477000" y="43957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2,0</a:t>
            </a:r>
            <a:endParaRPr lang="en-US" dirty="0"/>
          </a:p>
        </p:txBody>
      </p:sp>
      <p:sp>
        <p:nvSpPr>
          <p:cNvPr id="24678" name="Rectangle 20"/>
          <p:cNvSpPr>
            <a:spLocks noChangeArrowheads="1"/>
          </p:cNvSpPr>
          <p:nvPr/>
        </p:nvSpPr>
        <p:spPr bwMode="auto">
          <a:xfrm>
            <a:off x="7391400" y="43957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2,2</a:t>
            </a:r>
          </a:p>
        </p:txBody>
      </p:sp>
      <p:sp>
        <p:nvSpPr>
          <p:cNvPr id="24679" name="Rectangle 21"/>
          <p:cNvSpPr>
            <a:spLocks noChangeArrowheads="1"/>
          </p:cNvSpPr>
          <p:nvPr/>
        </p:nvSpPr>
        <p:spPr bwMode="auto">
          <a:xfrm>
            <a:off x="7848600" y="43957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2,3</a:t>
            </a:r>
          </a:p>
        </p:txBody>
      </p:sp>
      <p:sp>
        <p:nvSpPr>
          <p:cNvPr id="24680" name="Rectangle 22"/>
          <p:cNvSpPr>
            <a:spLocks noChangeArrowheads="1"/>
          </p:cNvSpPr>
          <p:nvPr/>
        </p:nvSpPr>
        <p:spPr bwMode="auto">
          <a:xfrm>
            <a:off x="6934200" y="43957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2,1</a:t>
            </a:r>
          </a:p>
        </p:txBody>
      </p:sp>
      <p:sp>
        <p:nvSpPr>
          <p:cNvPr id="24681" name="Rectangle 23"/>
          <p:cNvSpPr>
            <a:spLocks noChangeArrowheads="1"/>
          </p:cNvSpPr>
          <p:nvPr/>
        </p:nvSpPr>
        <p:spPr bwMode="auto">
          <a:xfrm>
            <a:off x="7848600" y="40528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1,3</a:t>
            </a:r>
          </a:p>
        </p:txBody>
      </p:sp>
      <p:sp>
        <p:nvSpPr>
          <p:cNvPr id="24682" name="Rectangle 24"/>
          <p:cNvSpPr>
            <a:spLocks noChangeArrowheads="1"/>
          </p:cNvSpPr>
          <p:nvPr/>
        </p:nvSpPr>
        <p:spPr bwMode="auto">
          <a:xfrm>
            <a:off x="7391400" y="40528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1,2</a:t>
            </a:r>
          </a:p>
        </p:txBody>
      </p:sp>
      <p:sp>
        <p:nvSpPr>
          <p:cNvPr id="24683" name="Rectangle 25"/>
          <p:cNvSpPr>
            <a:spLocks noChangeArrowheads="1"/>
          </p:cNvSpPr>
          <p:nvPr/>
        </p:nvSpPr>
        <p:spPr bwMode="auto">
          <a:xfrm>
            <a:off x="6477000" y="47386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84" name="Rectangle 26"/>
          <p:cNvSpPr>
            <a:spLocks noChangeArrowheads="1"/>
          </p:cNvSpPr>
          <p:nvPr/>
        </p:nvSpPr>
        <p:spPr bwMode="auto">
          <a:xfrm>
            <a:off x="6934200" y="47386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85" name="Rectangle 27"/>
          <p:cNvSpPr>
            <a:spLocks noChangeArrowheads="1"/>
          </p:cNvSpPr>
          <p:nvPr/>
        </p:nvSpPr>
        <p:spPr bwMode="auto">
          <a:xfrm>
            <a:off x="7848600" y="47386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86" name="Rectangle 28"/>
          <p:cNvSpPr>
            <a:spLocks noChangeArrowheads="1"/>
          </p:cNvSpPr>
          <p:nvPr/>
        </p:nvSpPr>
        <p:spPr bwMode="auto">
          <a:xfrm>
            <a:off x="7391400" y="47386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87" name="Rectangle 29"/>
          <p:cNvSpPr>
            <a:spLocks noChangeArrowheads="1"/>
          </p:cNvSpPr>
          <p:nvPr/>
        </p:nvSpPr>
        <p:spPr bwMode="auto">
          <a:xfrm>
            <a:off x="6477000" y="47386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3,0</a:t>
            </a:r>
            <a:endParaRPr lang="en-US" dirty="0"/>
          </a:p>
        </p:txBody>
      </p:sp>
      <p:sp>
        <p:nvSpPr>
          <p:cNvPr id="24688" name="Rectangle 30"/>
          <p:cNvSpPr>
            <a:spLocks noChangeArrowheads="1"/>
          </p:cNvSpPr>
          <p:nvPr/>
        </p:nvSpPr>
        <p:spPr bwMode="auto">
          <a:xfrm>
            <a:off x="7391400" y="47386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3,2</a:t>
            </a:r>
          </a:p>
        </p:txBody>
      </p:sp>
      <p:sp>
        <p:nvSpPr>
          <p:cNvPr id="24689" name="Rectangle 31"/>
          <p:cNvSpPr>
            <a:spLocks noChangeArrowheads="1"/>
          </p:cNvSpPr>
          <p:nvPr/>
        </p:nvSpPr>
        <p:spPr bwMode="auto">
          <a:xfrm>
            <a:off x="7848600" y="47386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3,3</a:t>
            </a:r>
          </a:p>
        </p:txBody>
      </p:sp>
      <p:sp>
        <p:nvSpPr>
          <p:cNvPr id="24690" name="Rectangle 32"/>
          <p:cNvSpPr>
            <a:spLocks noChangeArrowheads="1"/>
          </p:cNvSpPr>
          <p:nvPr/>
        </p:nvSpPr>
        <p:spPr bwMode="auto">
          <a:xfrm>
            <a:off x="6934200" y="47386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3,1</a:t>
            </a:r>
          </a:p>
        </p:txBody>
      </p:sp>
      <p:sp>
        <p:nvSpPr>
          <p:cNvPr id="24691" name="Rectangle 33"/>
          <p:cNvSpPr>
            <a:spLocks noChangeArrowheads="1"/>
          </p:cNvSpPr>
          <p:nvPr/>
        </p:nvSpPr>
        <p:spPr bwMode="auto">
          <a:xfrm>
            <a:off x="6477000" y="3709986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92" name="Rectangle 37"/>
          <p:cNvSpPr>
            <a:spLocks noChangeArrowheads="1"/>
          </p:cNvSpPr>
          <p:nvPr/>
        </p:nvSpPr>
        <p:spPr bwMode="auto">
          <a:xfrm>
            <a:off x="7391400" y="3709986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93" name="Rectangle 39"/>
          <p:cNvSpPr>
            <a:spLocks noChangeArrowheads="1"/>
          </p:cNvSpPr>
          <p:nvPr/>
        </p:nvSpPr>
        <p:spPr bwMode="auto">
          <a:xfrm>
            <a:off x="6477000" y="4395786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94" name="Rectangle 40"/>
          <p:cNvSpPr>
            <a:spLocks noChangeArrowheads="1"/>
          </p:cNvSpPr>
          <p:nvPr/>
        </p:nvSpPr>
        <p:spPr bwMode="auto">
          <a:xfrm>
            <a:off x="7391400" y="4395786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95" name="Rectangle 2"/>
          <p:cNvSpPr>
            <a:spLocks noChangeArrowheads="1"/>
          </p:cNvSpPr>
          <p:nvPr/>
        </p:nvSpPr>
        <p:spPr bwMode="auto">
          <a:xfrm>
            <a:off x="5356225" y="37099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4696" name="Rectangle 3"/>
          <p:cNvSpPr>
            <a:spLocks noChangeArrowheads="1"/>
          </p:cNvSpPr>
          <p:nvPr/>
        </p:nvSpPr>
        <p:spPr bwMode="auto">
          <a:xfrm>
            <a:off x="4899025" y="37099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0,2</a:t>
            </a:r>
            <a:endParaRPr lang="en-US" dirty="0"/>
          </a:p>
        </p:txBody>
      </p:sp>
      <p:sp>
        <p:nvSpPr>
          <p:cNvPr id="24697" name="Rectangle 4"/>
          <p:cNvSpPr>
            <a:spLocks noChangeArrowheads="1"/>
          </p:cNvSpPr>
          <p:nvPr/>
        </p:nvSpPr>
        <p:spPr bwMode="auto">
          <a:xfrm>
            <a:off x="4899025" y="40528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1,2</a:t>
            </a:r>
            <a:endParaRPr lang="en-US" dirty="0"/>
          </a:p>
        </p:txBody>
      </p:sp>
      <p:sp>
        <p:nvSpPr>
          <p:cNvPr id="24698" name="Rectangle 7"/>
          <p:cNvSpPr>
            <a:spLocks noChangeArrowheads="1"/>
          </p:cNvSpPr>
          <p:nvPr/>
        </p:nvSpPr>
        <p:spPr bwMode="auto">
          <a:xfrm>
            <a:off x="5356225" y="40528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99" name="Rectangle 18"/>
          <p:cNvSpPr>
            <a:spLocks noChangeArrowheads="1"/>
          </p:cNvSpPr>
          <p:nvPr/>
        </p:nvSpPr>
        <p:spPr bwMode="auto">
          <a:xfrm>
            <a:off x="5356225" y="40528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700" name="Rectangle 33"/>
          <p:cNvSpPr>
            <a:spLocks noChangeArrowheads="1"/>
          </p:cNvSpPr>
          <p:nvPr/>
        </p:nvSpPr>
        <p:spPr bwMode="auto">
          <a:xfrm>
            <a:off x="4899025" y="3709986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701" name="Rectangle 2"/>
          <p:cNvSpPr>
            <a:spLocks noChangeArrowheads="1"/>
          </p:cNvSpPr>
          <p:nvPr/>
        </p:nvSpPr>
        <p:spPr bwMode="auto">
          <a:xfrm>
            <a:off x="6967538" y="2596752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4702" name="Rectangle 3"/>
          <p:cNvSpPr>
            <a:spLocks noChangeArrowheads="1"/>
          </p:cNvSpPr>
          <p:nvPr/>
        </p:nvSpPr>
        <p:spPr bwMode="auto">
          <a:xfrm>
            <a:off x="6510338" y="2596752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N</a:t>
            </a:r>
            <a:r>
              <a:rPr lang="en-US" baseline="-25000" dirty="0"/>
              <a:t>2,0</a:t>
            </a:r>
            <a:endParaRPr lang="en-US" dirty="0"/>
          </a:p>
        </p:txBody>
      </p:sp>
      <p:sp>
        <p:nvSpPr>
          <p:cNvPr id="24703" name="Rectangle 4"/>
          <p:cNvSpPr>
            <a:spLocks noChangeArrowheads="1"/>
          </p:cNvSpPr>
          <p:nvPr/>
        </p:nvSpPr>
        <p:spPr bwMode="auto">
          <a:xfrm>
            <a:off x="6510338" y="2939652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704" name="Rectangle 7"/>
          <p:cNvSpPr>
            <a:spLocks noChangeArrowheads="1"/>
          </p:cNvSpPr>
          <p:nvPr/>
        </p:nvSpPr>
        <p:spPr bwMode="auto">
          <a:xfrm>
            <a:off x="6967538" y="2939652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705" name="Rectangle 18"/>
          <p:cNvSpPr>
            <a:spLocks noChangeArrowheads="1"/>
          </p:cNvSpPr>
          <p:nvPr/>
        </p:nvSpPr>
        <p:spPr bwMode="auto">
          <a:xfrm>
            <a:off x="6967538" y="2939652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706" name="Rectangle 33"/>
          <p:cNvSpPr>
            <a:spLocks noChangeArrowheads="1"/>
          </p:cNvSpPr>
          <p:nvPr/>
        </p:nvSpPr>
        <p:spPr bwMode="auto">
          <a:xfrm>
            <a:off x="6510338" y="2596752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707" name="TextBox 145"/>
          <p:cNvSpPr txBox="1">
            <a:spLocks noChangeArrowheads="1"/>
          </p:cNvSpPr>
          <p:nvPr/>
        </p:nvSpPr>
        <p:spPr bwMode="auto">
          <a:xfrm>
            <a:off x="5127625" y="3367086"/>
            <a:ext cx="4860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dirty="0"/>
              <a:t>SM</a:t>
            </a:r>
          </a:p>
        </p:txBody>
      </p:sp>
      <p:sp>
        <p:nvSpPr>
          <p:cNvPr id="2" name="Rectangle 1"/>
          <p:cNvSpPr/>
          <p:nvPr/>
        </p:nvSpPr>
        <p:spPr>
          <a:xfrm>
            <a:off x="6935803" y="2570320"/>
            <a:ext cx="5261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baseline="-25000" dirty="0"/>
              <a:t>2,1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1" y="4567237"/>
            <a:ext cx="2819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None of the threads should take effect in this step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A1C95-A45C-48D3-98D2-9C41D36C3E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15393-53E7-4F09-809A-6D8C8236906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0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ChangeArrowheads="1"/>
          </p:cNvSpPr>
          <p:nvPr/>
        </p:nvSpPr>
        <p:spPr bwMode="auto">
          <a:xfrm>
            <a:off x="7608888" y="239961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0 Load for Block (1,1)</a:t>
            </a: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2455864" y="2228850"/>
            <a:ext cx="530542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2865438" y="2343834"/>
            <a:ext cx="5429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2455864" y="2571750"/>
            <a:ext cx="5305425" cy="952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2892426" y="2647950"/>
            <a:ext cx="5402262" cy="190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1600201" y="4467226"/>
            <a:ext cx="3808413" cy="119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2056817" y="4972051"/>
            <a:ext cx="3808997" cy="95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2056816" y="4629150"/>
            <a:ext cx="379629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600201" y="4819651"/>
            <a:ext cx="3808413" cy="119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4" name="Slide Number Placeholder 139"/>
          <p:cNvSpPr>
            <a:spLocks noGrp="1"/>
          </p:cNvSpPr>
          <p:nvPr>
            <p:ph type="sldNum" sz="quarter" idx="4294967295"/>
          </p:nvPr>
        </p:nvSpPr>
        <p:spPr>
          <a:xfrm>
            <a:off x="7010400" y="5029200"/>
            <a:ext cx="1905000" cy="342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CE10A3F5-39FC-40EC-AFD7-785BD0FCDA8E}" type="slidenum">
              <a:rPr lang="en-US" sz="1400">
                <a:latin typeface="Times New Roman" pitchFamily="18" charset="0"/>
              </a:rPr>
              <a:pPr eaLnBrk="1" hangingPunct="1"/>
              <a:t>11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3566" name="Rectangle 2"/>
          <p:cNvSpPr>
            <a:spLocks noChangeArrowheads="1"/>
          </p:cNvSpPr>
          <p:nvPr/>
        </p:nvSpPr>
        <p:spPr bwMode="auto">
          <a:xfrm>
            <a:off x="1828800" y="37147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3567" name="Rectangle 3"/>
          <p:cNvSpPr>
            <a:spLocks noChangeArrowheads="1"/>
          </p:cNvSpPr>
          <p:nvPr/>
        </p:nvSpPr>
        <p:spPr bwMode="auto">
          <a:xfrm>
            <a:off x="1371600" y="37147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3568" name="Rectangle 4"/>
          <p:cNvSpPr>
            <a:spLocks noChangeArrowheads="1"/>
          </p:cNvSpPr>
          <p:nvPr/>
        </p:nvSpPr>
        <p:spPr bwMode="auto">
          <a:xfrm>
            <a:off x="1371600" y="40576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1,0</a:t>
            </a:r>
          </a:p>
        </p:txBody>
      </p:sp>
      <p:sp>
        <p:nvSpPr>
          <p:cNvPr id="23569" name="Rectangle 5"/>
          <p:cNvSpPr>
            <a:spLocks noChangeArrowheads="1"/>
          </p:cNvSpPr>
          <p:nvPr/>
        </p:nvSpPr>
        <p:spPr bwMode="auto">
          <a:xfrm>
            <a:off x="1371600" y="44005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Rectangle 6"/>
          <p:cNvSpPr>
            <a:spLocks noChangeArrowheads="1"/>
          </p:cNvSpPr>
          <p:nvPr/>
        </p:nvSpPr>
        <p:spPr bwMode="auto">
          <a:xfrm>
            <a:off x="1371600" y="4743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7"/>
          <p:cNvSpPr>
            <a:spLocks noChangeArrowheads="1"/>
          </p:cNvSpPr>
          <p:nvPr/>
        </p:nvSpPr>
        <p:spPr bwMode="auto">
          <a:xfrm>
            <a:off x="1828800" y="40576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Rectangle 8"/>
          <p:cNvSpPr>
            <a:spLocks noChangeArrowheads="1"/>
          </p:cNvSpPr>
          <p:nvPr/>
        </p:nvSpPr>
        <p:spPr bwMode="auto">
          <a:xfrm>
            <a:off x="1828800" y="44005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Rectangle 9"/>
          <p:cNvSpPr>
            <a:spLocks noChangeArrowheads="1"/>
          </p:cNvSpPr>
          <p:nvPr/>
        </p:nvSpPr>
        <p:spPr bwMode="auto">
          <a:xfrm>
            <a:off x="1828800" y="4743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10"/>
          <p:cNvSpPr>
            <a:spLocks noChangeArrowheads="1"/>
          </p:cNvSpPr>
          <p:nvPr/>
        </p:nvSpPr>
        <p:spPr bwMode="auto">
          <a:xfrm>
            <a:off x="2286000" y="37147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0,2</a:t>
            </a:r>
          </a:p>
        </p:txBody>
      </p:sp>
      <p:sp>
        <p:nvSpPr>
          <p:cNvPr id="23575" name="Rectangle 11"/>
          <p:cNvSpPr>
            <a:spLocks noChangeArrowheads="1"/>
          </p:cNvSpPr>
          <p:nvPr/>
        </p:nvSpPr>
        <p:spPr bwMode="auto">
          <a:xfrm>
            <a:off x="2286000" y="40576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Rectangle 12"/>
          <p:cNvSpPr>
            <a:spLocks noChangeArrowheads="1"/>
          </p:cNvSpPr>
          <p:nvPr/>
        </p:nvSpPr>
        <p:spPr bwMode="auto">
          <a:xfrm>
            <a:off x="2743200" y="40576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Rectangle 13"/>
          <p:cNvSpPr>
            <a:spLocks noChangeArrowheads="1"/>
          </p:cNvSpPr>
          <p:nvPr/>
        </p:nvSpPr>
        <p:spPr bwMode="auto">
          <a:xfrm>
            <a:off x="2743200" y="44005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14"/>
          <p:cNvSpPr>
            <a:spLocks noChangeArrowheads="1"/>
          </p:cNvSpPr>
          <p:nvPr/>
        </p:nvSpPr>
        <p:spPr bwMode="auto">
          <a:xfrm>
            <a:off x="2743200" y="37147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3579" name="Rectangle 15"/>
          <p:cNvSpPr>
            <a:spLocks noChangeArrowheads="1"/>
          </p:cNvSpPr>
          <p:nvPr/>
        </p:nvSpPr>
        <p:spPr bwMode="auto">
          <a:xfrm>
            <a:off x="2286000" y="44005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Rectangle 16"/>
          <p:cNvSpPr>
            <a:spLocks noChangeArrowheads="1"/>
          </p:cNvSpPr>
          <p:nvPr/>
        </p:nvSpPr>
        <p:spPr bwMode="auto">
          <a:xfrm>
            <a:off x="2286000" y="4743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Rectangle 17"/>
          <p:cNvSpPr>
            <a:spLocks noChangeArrowheads="1"/>
          </p:cNvSpPr>
          <p:nvPr/>
        </p:nvSpPr>
        <p:spPr bwMode="auto">
          <a:xfrm>
            <a:off x="2743200" y="4743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Rectangle 18"/>
          <p:cNvSpPr>
            <a:spLocks noChangeArrowheads="1"/>
          </p:cNvSpPr>
          <p:nvPr/>
        </p:nvSpPr>
        <p:spPr bwMode="auto">
          <a:xfrm>
            <a:off x="1828800" y="40576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1,1</a:t>
            </a:r>
          </a:p>
        </p:txBody>
      </p:sp>
      <p:sp>
        <p:nvSpPr>
          <p:cNvPr id="23583" name="Rectangle 19"/>
          <p:cNvSpPr>
            <a:spLocks noChangeArrowheads="1"/>
          </p:cNvSpPr>
          <p:nvPr/>
        </p:nvSpPr>
        <p:spPr bwMode="auto">
          <a:xfrm>
            <a:off x="1371600" y="44005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3584" name="Rectangle 20"/>
          <p:cNvSpPr>
            <a:spLocks noChangeArrowheads="1"/>
          </p:cNvSpPr>
          <p:nvPr/>
        </p:nvSpPr>
        <p:spPr bwMode="auto">
          <a:xfrm>
            <a:off x="2286000" y="44005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2,2</a:t>
            </a:r>
          </a:p>
        </p:txBody>
      </p:sp>
      <p:sp>
        <p:nvSpPr>
          <p:cNvPr id="23585" name="Rectangle 21"/>
          <p:cNvSpPr>
            <a:spLocks noChangeArrowheads="1"/>
          </p:cNvSpPr>
          <p:nvPr/>
        </p:nvSpPr>
        <p:spPr bwMode="auto">
          <a:xfrm>
            <a:off x="2743200" y="44005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3586" name="Rectangle 22"/>
          <p:cNvSpPr>
            <a:spLocks noChangeArrowheads="1"/>
          </p:cNvSpPr>
          <p:nvPr/>
        </p:nvSpPr>
        <p:spPr bwMode="auto">
          <a:xfrm>
            <a:off x="1828800" y="44005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2,1</a:t>
            </a:r>
          </a:p>
        </p:txBody>
      </p:sp>
      <p:sp>
        <p:nvSpPr>
          <p:cNvPr id="23587" name="Rectangle 23"/>
          <p:cNvSpPr>
            <a:spLocks noChangeArrowheads="1"/>
          </p:cNvSpPr>
          <p:nvPr/>
        </p:nvSpPr>
        <p:spPr bwMode="auto">
          <a:xfrm>
            <a:off x="2743200" y="40576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3588" name="Rectangle 24"/>
          <p:cNvSpPr>
            <a:spLocks noChangeArrowheads="1"/>
          </p:cNvSpPr>
          <p:nvPr/>
        </p:nvSpPr>
        <p:spPr bwMode="auto">
          <a:xfrm>
            <a:off x="2286000" y="40576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1,2</a:t>
            </a:r>
          </a:p>
        </p:txBody>
      </p:sp>
      <p:sp>
        <p:nvSpPr>
          <p:cNvPr id="23589" name="Rectangle 25"/>
          <p:cNvSpPr>
            <a:spLocks noChangeArrowheads="1"/>
          </p:cNvSpPr>
          <p:nvPr/>
        </p:nvSpPr>
        <p:spPr bwMode="auto">
          <a:xfrm>
            <a:off x="1371600" y="4743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Rectangle 26"/>
          <p:cNvSpPr>
            <a:spLocks noChangeArrowheads="1"/>
          </p:cNvSpPr>
          <p:nvPr/>
        </p:nvSpPr>
        <p:spPr bwMode="auto">
          <a:xfrm>
            <a:off x="1828800" y="4743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1" name="Rectangle 27"/>
          <p:cNvSpPr>
            <a:spLocks noChangeArrowheads="1"/>
          </p:cNvSpPr>
          <p:nvPr/>
        </p:nvSpPr>
        <p:spPr bwMode="auto">
          <a:xfrm>
            <a:off x="2743200" y="4743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Rectangle 28"/>
          <p:cNvSpPr>
            <a:spLocks noChangeArrowheads="1"/>
          </p:cNvSpPr>
          <p:nvPr/>
        </p:nvSpPr>
        <p:spPr bwMode="auto">
          <a:xfrm>
            <a:off x="2286000" y="4743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Rectangle 29"/>
          <p:cNvSpPr>
            <a:spLocks noChangeArrowheads="1"/>
          </p:cNvSpPr>
          <p:nvPr/>
        </p:nvSpPr>
        <p:spPr bwMode="auto">
          <a:xfrm>
            <a:off x="1371600" y="4743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3594" name="Rectangle 30"/>
          <p:cNvSpPr>
            <a:spLocks noChangeArrowheads="1"/>
          </p:cNvSpPr>
          <p:nvPr/>
        </p:nvSpPr>
        <p:spPr bwMode="auto">
          <a:xfrm>
            <a:off x="2286000" y="4743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3595" name="Rectangle 31"/>
          <p:cNvSpPr>
            <a:spLocks noChangeArrowheads="1"/>
          </p:cNvSpPr>
          <p:nvPr/>
        </p:nvSpPr>
        <p:spPr bwMode="auto">
          <a:xfrm>
            <a:off x="2743200" y="4743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3596" name="Rectangle 32"/>
          <p:cNvSpPr>
            <a:spLocks noChangeArrowheads="1"/>
          </p:cNvSpPr>
          <p:nvPr/>
        </p:nvSpPr>
        <p:spPr bwMode="auto">
          <a:xfrm>
            <a:off x="1828800" y="4743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3597" name="Rectangle 33"/>
          <p:cNvSpPr>
            <a:spLocks noChangeArrowheads="1"/>
          </p:cNvSpPr>
          <p:nvPr/>
        </p:nvSpPr>
        <p:spPr bwMode="auto">
          <a:xfrm>
            <a:off x="1371600" y="371475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Rectangle 37"/>
          <p:cNvSpPr>
            <a:spLocks noChangeArrowheads="1"/>
          </p:cNvSpPr>
          <p:nvPr/>
        </p:nvSpPr>
        <p:spPr bwMode="auto">
          <a:xfrm>
            <a:off x="2286000" y="371475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9" name="Rectangle 39"/>
          <p:cNvSpPr>
            <a:spLocks noChangeArrowheads="1"/>
          </p:cNvSpPr>
          <p:nvPr/>
        </p:nvSpPr>
        <p:spPr bwMode="auto">
          <a:xfrm>
            <a:off x="1371600" y="440055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0" name="Rectangle 40"/>
          <p:cNvSpPr>
            <a:spLocks noChangeArrowheads="1"/>
          </p:cNvSpPr>
          <p:nvPr/>
        </p:nvSpPr>
        <p:spPr bwMode="auto">
          <a:xfrm>
            <a:off x="2286000" y="440055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1" name="Rectangle 2"/>
          <p:cNvSpPr>
            <a:spLocks noChangeArrowheads="1"/>
          </p:cNvSpPr>
          <p:nvPr/>
        </p:nvSpPr>
        <p:spPr bwMode="auto">
          <a:xfrm>
            <a:off x="1828800" y="20574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3602" name="Rectangle 3"/>
          <p:cNvSpPr>
            <a:spLocks noChangeArrowheads="1"/>
          </p:cNvSpPr>
          <p:nvPr/>
        </p:nvSpPr>
        <p:spPr bwMode="auto">
          <a:xfrm>
            <a:off x="1371600" y="20574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3603" name="Rectangle 4"/>
          <p:cNvSpPr>
            <a:spLocks noChangeArrowheads="1"/>
          </p:cNvSpPr>
          <p:nvPr/>
        </p:nvSpPr>
        <p:spPr bwMode="auto">
          <a:xfrm>
            <a:off x="1371600" y="24003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1,0</a:t>
            </a:r>
          </a:p>
        </p:txBody>
      </p:sp>
      <p:sp>
        <p:nvSpPr>
          <p:cNvPr id="23604" name="Rectangle 5"/>
          <p:cNvSpPr>
            <a:spLocks noChangeArrowheads="1"/>
          </p:cNvSpPr>
          <p:nvPr/>
        </p:nvSpPr>
        <p:spPr bwMode="auto">
          <a:xfrm>
            <a:off x="1371600" y="27432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5" name="Rectangle 6"/>
          <p:cNvSpPr>
            <a:spLocks noChangeArrowheads="1"/>
          </p:cNvSpPr>
          <p:nvPr/>
        </p:nvSpPr>
        <p:spPr bwMode="auto">
          <a:xfrm>
            <a:off x="1371600" y="3086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6" name="Rectangle 7"/>
          <p:cNvSpPr>
            <a:spLocks noChangeArrowheads="1"/>
          </p:cNvSpPr>
          <p:nvPr/>
        </p:nvSpPr>
        <p:spPr bwMode="auto">
          <a:xfrm>
            <a:off x="1828800" y="24003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7" name="Rectangle 8"/>
          <p:cNvSpPr>
            <a:spLocks noChangeArrowheads="1"/>
          </p:cNvSpPr>
          <p:nvPr/>
        </p:nvSpPr>
        <p:spPr bwMode="auto">
          <a:xfrm>
            <a:off x="1828800" y="27432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8" name="Rectangle 9"/>
          <p:cNvSpPr>
            <a:spLocks noChangeArrowheads="1"/>
          </p:cNvSpPr>
          <p:nvPr/>
        </p:nvSpPr>
        <p:spPr bwMode="auto">
          <a:xfrm>
            <a:off x="1828800" y="3086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9" name="Rectangle 10"/>
          <p:cNvSpPr>
            <a:spLocks noChangeArrowheads="1"/>
          </p:cNvSpPr>
          <p:nvPr/>
        </p:nvSpPr>
        <p:spPr bwMode="auto">
          <a:xfrm>
            <a:off x="2286000" y="20574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0,2</a:t>
            </a:r>
          </a:p>
        </p:txBody>
      </p:sp>
      <p:sp>
        <p:nvSpPr>
          <p:cNvPr id="23610" name="Rectangle 11"/>
          <p:cNvSpPr>
            <a:spLocks noChangeArrowheads="1"/>
          </p:cNvSpPr>
          <p:nvPr/>
        </p:nvSpPr>
        <p:spPr bwMode="auto">
          <a:xfrm>
            <a:off x="2286000" y="24003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1" name="Rectangle 12"/>
          <p:cNvSpPr>
            <a:spLocks noChangeArrowheads="1"/>
          </p:cNvSpPr>
          <p:nvPr/>
        </p:nvSpPr>
        <p:spPr bwMode="auto">
          <a:xfrm>
            <a:off x="2743200" y="24003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2" name="Rectangle 13"/>
          <p:cNvSpPr>
            <a:spLocks noChangeArrowheads="1"/>
          </p:cNvSpPr>
          <p:nvPr/>
        </p:nvSpPr>
        <p:spPr bwMode="auto">
          <a:xfrm>
            <a:off x="2743200" y="27432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3" name="Rectangle 14"/>
          <p:cNvSpPr>
            <a:spLocks noChangeArrowheads="1"/>
          </p:cNvSpPr>
          <p:nvPr/>
        </p:nvSpPr>
        <p:spPr bwMode="auto">
          <a:xfrm>
            <a:off x="2743200" y="20574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3614" name="Rectangle 15"/>
          <p:cNvSpPr>
            <a:spLocks noChangeArrowheads="1"/>
          </p:cNvSpPr>
          <p:nvPr/>
        </p:nvSpPr>
        <p:spPr bwMode="auto">
          <a:xfrm>
            <a:off x="2286000" y="27432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5" name="Rectangle 16"/>
          <p:cNvSpPr>
            <a:spLocks noChangeArrowheads="1"/>
          </p:cNvSpPr>
          <p:nvPr/>
        </p:nvSpPr>
        <p:spPr bwMode="auto">
          <a:xfrm>
            <a:off x="2286000" y="3086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6" name="Rectangle 17"/>
          <p:cNvSpPr>
            <a:spLocks noChangeArrowheads="1"/>
          </p:cNvSpPr>
          <p:nvPr/>
        </p:nvSpPr>
        <p:spPr bwMode="auto">
          <a:xfrm>
            <a:off x="2743200" y="3086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7" name="Rectangle 18"/>
          <p:cNvSpPr>
            <a:spLocks noChangeArrowheads="1"/>
          </p:cNvSpPr>
          <p:nvPr/>
        </p:nvSpPr>
        <p:spPr bwMode="auto">
          <a:xfrm>
            <a:off x="1828800" y="24003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1,1</a:t>
            </a:r>
          </a:p>
        </p:txBody>
      </p:sp>
      <p:sp>
        <p:nvSpPr>
          <p:cNvPr id="23618" name="Rectangle 19"/>
          <p:cNvSpPr>
            <a:spLocks noChangeArrowheads="1"/>
          </p:cNvSpPr>
          <p:nvPr/>
        </p:nvSpPr>
        <p:spPr bwMode="auto">
          <a:xfrm>
            <a:off x="1371600" y="27432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3619" name="Rectangle 20"/>
          <p:cNvSpPr>
            <a:spLocks noChangeArrowheads="1"/>
          </p:cNvSpPr>
          <p:nvPr/>
        </p:nvSpPr>
        <p:spPr bwMode="auto">
          <a:xfrm>
            <a:off x="2286000" y="27432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2,2</a:t>
            </a:r>
          </a:p>
        </p:txBody>
      </p:sp>
      <p:sp>
        <p:nvSpPr>
          <p:cNvPr id="23620" name="Rectangle 21"/>
          <p:cNvSpPr>
            <a:spLocks noChangeArrowheads="1"/>
          </p:cNvSpPr>
          <p:nvPr/>
        </p:nvSpPr>
        <p:spPr bwMode="auto">
          <a:xfrm>
            <a:off x="2743200" y="27432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3621" name="Rectangle 22"/>
          <p:cNvSpPr>
            <a:spLocks noChangeArrowheads="1"/>
          </p:cNvSpPr>
          <p:nvPr/>
        </p:nvSpPr>
        <p:spPr bwMode="auto">
          <a:xfrm>
            <a:off x="1828800" y="27432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2,1</a:t>
            </a:r>
          </a:p>
        </p:txBody>
      </p:sp>
      <p:sp>
        <p:nvSpPr>
          <p:cNvPr id="23622" name="Rectangle 23"/>
          <p:cNvSpPr>
            <a:spLocks noChangeArrowheads="1"/>
          </p:cNvSpPr>
          <p:nvPr/>
        </p:nvSpPr>
        <p:spPr bwMode="auto">
          <a:xfrm>
            <a:off x="2743200" y="24003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3623" name="Rectangle 24"/>
          <p:cNvSpPr>
            <a:spLocks noChangeArrowheads="1"/>
          </p:cNvSpPr>
          <p:nvPr/>
        </p:nvSpPr>
        <p:spPr bwMode="auto">
          <a:xfrm>
            <a:off x="2286000" y="24003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1,2</a:t>
            </a:r>
          </a:p>
        </p:txBody>
      </p:sp>
      <p:sp>
        <p:nvSpPr>
          <p:cNvPr id="23624" name="Rectangle 25"/>
          <p:cNvSpPr>
            <a:spLocks noChangeArrowheads="1"/>
          </p:cNvSpPr>
          <p:nvPr/>
        </p:nvSpPr>
        <p:spPr bwMode="auto">
          <a:xfrm>
            <a:off x="1371600" y="3086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25" name="Rectangle 26"/>
          <p:cNvSpPr>
            <a:spLocks noChangeArrowheads="1"/>
          </p:cNvSpPr>
          <p:nvPr/>
        </p:nvSpPr>
        <p:spPr bwMode="auto">
          <a:xfrm>
            <a:off x="1828800" y="3086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26" name="Rectangle 27"/>
          <p:cNvSpPr>
            <a:spLocks noChangeArrowheads="1"/>
          </p:cNvSpPr>
          <p:nvPr/>
        </p:nvSpPr>
        <p:spPr bwMode="auto">
          <a:xfrm>
            <a:off x="2743200" y="3086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27" name="Rectangle 28"/>
          <p:cNvSpPr>
            <a:spLocks noChangeArrowheads="1"/>
          </p:cNvSpPr>
          <p:nvPr/>
        </p:nvSpPr>
        <p:spPr bwMode="auto">
          <a:xfrm>
            <a:off x="2286000" y="3086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28" name="Rectangle 29"/>
          <p:cNvSpPr>
            <a:spLocks noChangeArrowheads="1"/>
          </p:cNvSpPr>
          <p:nvPr/>
        </p:nvSpPr>
        <p:spPr bwMode="auto">
          <a:xfrm>
            <a:off x="1371600" y="3086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3629" name="Rectangle 30"/>
          <p:cNvSpPr>
            <a:spLocks noChangeArrowheads="1"/>
          </p:cNvSpPr>
          <p:nvPr/>
        </p:nvSpPr>
        <p:spPr bwMode="auto">
          <a:xfrm>
            <a:off x="2286000" y="3086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3630" name="Rectangle 31"/>
          <p:cNvSpPr>
            <a:spLocks noChangeArrowheads="1"/>
          </p:cNvSpPr>
          <p:nvPr/>
        </p:nvSpPr>
        <p:spPr bwMode="auto">
          <a:xfrm>
            <a:off x="2743200" y="3086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3631" name="Rectangle 32"/>
          <p:cNvSpPr>
            <a:spLocks noChangeArrowheads="1"/>
          </p:cNvSpPr>
          <p:nvPr/>
        </p:nvSpPr>
        <p:spPr bwMode="auto">
          <a:xfrm>
            <a:off x="1828800" y="3086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3632" name="Rectangle 33"/>
          <p:cNvSpPr>
            <a:spLocks noChangeArrowheads="1"/>
          </p:cNvSpPr>
          <p:nvPr/>
        </p:nvSpPr>
        <p:spPr bwMode="auto">
          <a:xfrm>
            <a:off x="1371600" y="205740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3" name="Rectangle 37"/>
          <p:cNvSpPr>
            <a:spLocks noChangeArrowheads="1"/>
          </p:cNvSpPr>
          <p:nvPr/>
        </p:nvSpPr>
        <p:spPr bwMode="auto">
          <a:xfrm>
            <a:off x="2286000" y="205740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4" name="Rectangle 39"/>
          <p:cNvSpPr>
            <a:spLocks noChangeArrowheads="1"/>
          </p:cNvSpPr>
          <p:nvPr/>
        </p:nvSpPr>
        <p:spPr bwMode="auto">
          <a:xfrm>
            <a:off x="1371600" y="274320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5" name="Rectangle 40"/>
          <p:cNvSpPr>
            <a:spLocks noChangeArrowheads="1"/>
          </p:cNvSpPr>
          <p:nvPr/>
        </p:nvSpPr>
        <p:spPr bwMode="auto">
          <a:xfrm>
            <a:off x="2286000" y="274320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6" name="Rectangle 2"/>
          <p:cNvSpPr>
            <a:spLocks noChangeArrowheads="1"/>
          </p:cNvSpPr>
          <p:nvPr/>
        </p:nvSpPr>
        <p:spPr bwMode="auto">
          <a:xfrm>
            <a:off x="7162800" y="3771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3637" name="Rectangle 3"/>
          <p:cNvSpPr>
            <a:spLocks noChangeArrowheads="1"/>
          </p:cNvSpPr>
          <p:nvPr/>
        </p:nvSpPr>
        <p:spPr bwMode="auto">
          <a:xfrm>
            <a:off x="6705600" y="3771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3638" name="Rectangle 4"/>
          <p:cNvSpPr>
            <a:spLocks noChangeArrowheads="1"/>
          </p:cNvSpPr>
          <p:nvPr/>
        </p:nvSpPr>
        <p:spPr bwMode="auto">
          <a:xfrm>
            <a:off x="6705600" y="41148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1,0</a:t>
            </a:r>
          </a:p>
        </p:txBody>
      </p:sp>
      <p:sp>
        <p:nvSpPr>
          <p:cNvPr id="23639" name="Rectangle 5"/>
          <p:cNvSpPr>
            <a:spLocks noChangeArrowheads="1"/>
          </p:cNvSpPr>
          <p:nvPr/>
        </p:nvSpPr>
        <p:spPr bwMode="auto">
          <a:xfrm>
            <a:off x="6705600" y="44577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0" name="Rectangle 6"/>
          <p:cNvSpPr>
            <a:spLocks noChangeArrowheads="1"/>
          </p:cNvSpPr>
          <p:nvPr/>
        </p:nvSpPr>
        <p:spPr bwMode="auto">
          <a:xfrm>
            <a:off x="6705600" y="48006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1" name="Rectangle 7"/>
          <p:cNvSpPr>
            <a:spLocks noChangeArrowheads="1"/>
          </p:cNvSpPr>
          <p:nvPr/>
        </p:nvSpPr>
        <p:spPr bwMode="auto">
          <a:xfrm>
            <a:off x="7162800" y="41148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2" name="Rectangle 8"/>
          <p:cNvSpPr>
            <a:spLocks noChangeArrowheads="1"/>
          </p:cNvSpPr>
          <p:nvPr/>
        </p:nvSpPr>
        <p:spPr bwMode="auto">
          <a:xfrm>
            <a:off x="7162800" y="44577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3" name="Rectangle 9"/>
          <p:cNvSpPr>
            <a:spLocks noChangeArrowheads="1"/>
          </p:cNvSpPr>
          <p:nvPr/>
        </p:nvSpPr>
        <p:spPr bwMode="auto">
          <a:xfrm>
            <a:off x="7162800" y="48006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" name="Rectangle 10"/>
          <p:cNvSpPr>
            <a:spLocks noChangeArrowheads="1"/>
          </p:cNvSpPr>
          <p:nvPr/>
        </p:nvSpPr>
        <p:spPr bwMode="auto">
          <a:xfrm>
            <a:off x="7620000" y="3771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0,2</a:t>
            </a:r>
          </a:p>
        </p:txBody>
      </p:sp>
      <p:sp>
        <p:nvSpPr>
          <p:cNvPr id="23645" name="Rectangle 11"/>
          <p:cNvSpPr>
            <a:spLocks noChangeArrowheads="1"/>
          </p:cNvSpPr>
          <p:nvPr/>
        </p:nvSpPr>
        <p:spPr bwMode="auto">
          <a:xfrm>
            <a:off x="7620000" y="41148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6" name="Rectangle 12"/>
          <p:cNvSpPr>
            <a:spLocks noChangeArrowheads="1"/>
          </p:cNvSpPr>
          <p:nvPr/>
        </p:nvSpPr>
        <p:spPr bwMode="auto">
          <a:xfrm>
            <a:off x="8077200" y="41148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7" name="Rectangle 13"/>
          <p:cNvSpPr>
            <a:spLocks noChangeArrowheads="1"/>
          </p:cNvSpPr>
          <p:nvPr/>
        </p:nvSpPr>
        <p:spPr bwMode="auto">
          <a:xfrm>
            <a:off x="8077200" y="44577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9" name="Rectangle 15"/>
          <p:cNvSpPr>
            <a:spLocks noChangeArrowheads="1"/>
          </p:cNvSpPr>
          <p:nvPr/>
        </p:nvSpPr>
        <p:spPr bwMode="auto">
          <a:xfrm>
            <a:off x="7620000" y="44577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0" name="Rectangle 16"/>
          <p:cNvSpPr>
            <a:spLocks noChangeArrowheads="1"/>
          </p:cNvSpPr>
          <p:nvPr/>
        </p:nvSpPr>
        <p:spPr bwMode="auto">
          <a:xfrm>
            <a:off x="7620000" y="48006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1" name="Rectangle 17"/>
          <p:cNvSpPr>
            <a:spLocks noChangeArrowheads="1"/>
          </p:cNvSpPr>
          <p:nvPr/>
        </p:nvSpPr>
        <p:spPr bwMode="auto">
          <a:xfrm>
            <a:off x="8077200" y="48006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2" name="Rectangle 18"/>
          <p:cNvSpPr>
            <a:spLocks noChangeArrowheads="1"/>
          </p:cNvSpPr>
          <p:nvPr/>
        </p:nvSpPr>
        <p:spPr bwMode="auto">
          <a:xfrm>
            <a:off x="7162800" y="41148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1,1</a:t>
            </a:r>
          </a:p>
        </p:txBody>
      </p:sp>
      <p:sp>
        <p:nvSpPr>
          <p:cNvPr id="23653" name="Rectangle 19"/>
          <p:cNvSpPr>
            <a:spLocks noChangeArrowheads="1"/>
          </p:cNvSpPr>
          <p:nvPr/>
        </p:nvSpPr>
        <p:spPr bwMode="auto">
          <a:xfrm>
            <a:off x="6705600" y="44577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3654" name="Rectangle 20"/>
          <p:cNvSpPr>
            <a:spLocks noChangeArrowheads="1"/>
          </p:cNvSpPr>
          <p:nvPr/>
        </p:nvSpPr>
        <p:spPr bwMode="auto">
          <a:xfrm>
            <a:off x="7620000" y="44577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2,2</a:t>
            </a:r>
          </a:p>
        </p:txBody>
      </p:sp>
      <p:sp>
        <p:nvSpPr>
          <p:cNvPr id="23656" name="Rectangle 22"/>
          <p:cNvSpPr>
            <a:spLocks noChangeArrowheads="1"/>
          </p:cNvSpPr>
          <p:nvPr/>
        </p:nvSpPr>
        <p:spPr bwMode="auto">
          <a:xfrm>
            <a:off x="7162800" y="44577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2,1</a:t>
            </a:r>
          </a:p>
        </p:txBody>
      </p:sp>
      <p:sp>
        <p:nvSpPr>
          <p:cNvPr id="23658" name="Rectangle 24"/>
          <p:cNvSpPr>
            <a:spLocks noChangeArrowheads="1"/>
          </p:cNvSpPr>
          <p:nvPr/>
        </p:nvSpPr>
        <p:spPr bwMode="auto">
          <a:xfrm>
            <a:off x="7620000" y="41148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1,2</a:t>
            </a:r>
          </a:p>
        </p:txBody>
      </p:sp>
      <p:sp>
        <p:nvSpPr>
          <p:cNvPr id="23659" name="Rectangle 25"/>
          <p:cNvSpPr>
            <a:spLocks noChangeArrowheads="1"/>
          </p:cNvSpPr>
          <p:nvPr/>
        </p:nvSpPr>
        <p:spPr bwMode="auto">
          <a:xfrm>
            <a:off x="6705600" y="48006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0" name="Rectangle 26"/>
          <p:cNvSpPr>
            <a:spLocks noChangeArrowheads="1"/>
          </p:cNvSpPr>
          <p:nvPr/>
        </p:nvSpPr>
        <p:spPr bwMode="auto">
          <a:xfrm>
            <a:off x="7162800" y="48006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1" name="Rectangle 27"/>
          <p:cNvSpPr>
            <a:spLocks noChangeArrowheads="1"/>
          </p:cNvSpPr>
          <p:nvPr/>
        </p:nvSpPr>
        <p:spPr bwMode="auto">
          <a:xfrm>
            <a:off x="8077200" y="48006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2" name="Rectangle 28"/>
          <p:cNvSpPr>
            <a:spLocks noChangeArrowheads="1"/>
          </p:cNvSpPr>
          <p:nvPr/>
        </p:nvSpPr>
        <p:spPr bwMode="auto">
          <a:xfrm>
            <a:off x="7620000" y="48006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7" name="Rectangle 33"/>
          <p:cNvSpPr>
            <a:spLocks noChangeArrowheads="1"/>
          </p:cNvSpPr>
          <p:nvPr/>
        </p:nvSpPr>
        <p:spPr bwMode="auto">
          <a:xfrm>
            <a:off x="6705600" y="377190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8" name="Rectangle 37"/>
          <p:cNvSpPr>
            <a:spLocks noChangeArrowheads="1"/>
          </p:cNvSpPr>
          <p:nvPr/>
        </p:nvSpPr>
        <p:spPr bwMode="auto">
          <a:xfrm>
            <a:off x="7620000" y="377190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9" name="Rectangle 39"/>
          <p:cNvSpPr>
            <a:spLocks noChangeArrowheads="1"/>
          </p:cNvSpPr>
          <p:nvPr/>
        </p:nvSpPr>
        <p:spPr bwMode="auto">
          <a:xfrm>
            <a:off x="6705600" y="4477941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0" name="Rectangle 40"/>
          <p:cNvSpPr>
            <a:spLocks noChangeArrowheads="1"/>
          </p:cNvSpPr>
          <p:nvPr/>
        </p:nvSpPr>
        <p:spPr bwMode="auto">
          <a:xfrm>
            <a:off x="7620000" y="445770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1" name="Rectangle 2"/>
          <p:cNvSpPr>
            <a:spLocks noChangeArrowheads="1"/>
          </p:cNvSpPr>
          <p:nvPr/>
        </p:nvSpPr>
        <p:spPr bwMode="auto">
          <a:xfrm>
            <a:off x="5637213" y="440489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3672" name="Rectangle 3"/>
          <p:cNvSpPr>
            <a:spLocks noChangeArrowheads="1"/>
          </p:cNvSpPr>
          <p:nvPr/>
        </p:nvSpPr>
        <p:spPr bwMode="auto">
          <a:xfrm>
            <a:off x="5180013" y="440489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2,0</a:t>
            </a:r>
            <a:endParaRPr lang="en-US" dirty="0"/>
          </a:p>
        </p:txBody>
      </p:sp>
      <p:sp>
        <p:nvSpPr>
          <p:cNvPr id="23673" name="Rectangle 4"/>
          <p:cNvSpPr>
            <a:spLocks noChangeArrowheads="1"/>
          </p:cNvSpPr>
          <p:nvPr/>
        </p:nvSpPr>
        <p:spPr bwMode="auto">
          <a:xfrm>
            <a:off x="5180013" y="474779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3674" name="Rectangle 7"/>
          <p:cNvSpPr>
            <a:spLocks noChangeArrowheads="1"/>
          </p:cNvSpPr>
          <p:nvPr/>
        </p:nvSpPr>
        <p:spPr bwMode="auto">
          <a:xfrm>
            <a:off x="5637213" y="474779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5" name="Rectangle 18"/>
          <p:cNvSpPr>
            <a:spLocks noChangeArrowheads="1"/>
          </p:cNvSpPr>
          <p:nvPr/>
        </p:nvSpPr>
        <p:spPr bwMode="auto">
          <a:xfrm>
            <a:off x="5637213" y="474779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3676" name="Rectangle 33"/>
          <p:cNvSpPr>
            <a:spLocks noChangeArrowheads="1"/>
          </p:cNvSpPr>
          <p:nvPr/>
        </p:nvSpPr>
        <p:spPr bwMode="auto">
          <a:xfrm>
            <a:off x="5180013" y="4404896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8" name="Rectangle 3"/>
          <p:cNvSpPr>
            <a:spLocks noChangeArrowheads="1"/>
          </p:cNvSpPr>
          <p:nvPr/>
        </p:nvSpPr>
        <p:spPr bwMode="auto">
          <a:xfrm>
            <a:off x="7608888" y="205671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N</a:t>
            </a:r>
            <a:r>
              <a:rPr lang="en-US" baseline="-25000" dirty="0"/>
              <a:t>0,2</a:t>
            </a:r>
            <a:endParaRPr lang="en-US" dirty="0"/>
          </a:p>
        </p:txBody>
      </p:sp>
      <p:sp>
        <p:nvSpPr>
          <p:cNvPr id="23679" name="Rectangle 7"/>
          <p:cNvSpPr>
            <a:spLocks noChangeArrowheads="1"/>
          </p:cNvSpPr>
          <p:nvPr/>
        </p:nvSpPr>
        <p:spPr bwMode="auto">
          <a:xfrm>
            <a:off x="8066088" y="239961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80" name="Rectangle 18"/>
          <p:cNvSpPr>
            <a:spLocks noChangeArrowheads="1"/>
          </p:cNvSpPr>
          <p:nvPr/>
        </p:nvSpPr>
        <p:spPr bwMode="auto">
          <a:xfrm>
            <a:off x="8066088" y="239961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3681" name="Rectangle 33"/>
          <p:cNvSpPr>
            <a:spLocks noChangeArrowheads="1"/>
          </p:cNvSpPr>
          <p:nvPr/>
        </p:nvSpPr>
        <p:spPr bwMode="auto">
          <a:xfrm>
            <a:off x="7608888" y="2056715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82" name="TextBox 145"/>
          <p:cNvSpPr txBox="1">
            <a:spLocks noChangeArrowheads="1"/>
          </p:cNvSpPr>
          <p:nvPr/>
        </p:nvSpPr>
        <p:spPr bwMode="auto">
          <a:xfrm>
            <a:off x="4876255" y="5168089"/>
            <a:ext cx="16514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dirty="0"/>
              <a:t>Shared Memory</a:t>
            </a:r>
          </a:p>
        </p:txBody>
      </p:sp>
      <p:sp>
        <p:nvSpPr>
          <p:cNvPr id="2" name="Rectangle 1"/>
          <p:cNvSpPr/>
          <p:nvPr/>
        </p:nvSpPr>
        <p:spPr>
          <a:xfrm>
            <a:off x="1371600" y="2057400"/>
            <a:ext cx="1371600" cy="10287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1371600" y="3714750"/>
            <a:ext cx="1371600" cy="10287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90144" y="1658720"/>
            <a:ext cx="3040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Threads (0,1) and (1,1) need special treatment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659982" y="3695701"/>
            <a:ext cx="3040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Threads (1,0) and (1,1) need special treatment</a:t>
            </a:r>
          </a:p>
        </p:txBody>
      </p:sp>
      <p:sp>
        <p:nvSpPr>
          <p:cNvPr id="141" name="Rectangle 3"/>
          <p:cNvSpPr>
            <a:spLocks noChangeArrowheads="1"/>
          </p:cNvSpPr>
          <p:nvPr/>
        </p:nvSpPr>
        <p:spPr bwMode="auto">
          <a:xfrm>
            <a:off x="5624514" y="439221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2,1</a:t>
            </a:r>
            <a:endParaRPr lang="en-US" dirty="0"/>
          </a:p>
        </p:txBody>
      </p:sp>
      <p:sp>
        <p:nvSpPr>
          <p:cNvPr id="145" name="Rectangle 2"/>
          <p:cNvSpPr>
            <a:spLocks noChangeArrowheads="1"/>
          </p:cNvSpPr>
          <p:nvPr/>
        </p:nvSpPr>
        <p:spPr bwMode="auto">
          <a:xfrm>
            <a:off x="7608888" y="238940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N</a:t>
            </a:r>
            <a:r>
              <a:rPr lang="en-US" baseline="-25000" dirty="0"/>
              <a:t>1,2</a:t>
            </a:r>
            <a:endParaRPr lang="en-US" dirty="0"/>
          </a:p>
        </p:txBody>
      </p:sp>
      <p:sp>
        <p:nvSpPr>
          <p:cNvPr id="128" name="TextBox 145">
            <a:extLst>
              <a:ext uri="{FF2B5EF4-FFF2-40B4-BE49-F238E27FC236}">
                <a16:creationId xmlns:a16="http://schemas.microsoft.com/office/drawing/2014/main" id="{D52C896D-CC9D-46A8-85BC-B0F089DDF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699908"/>
            <a:ext cx="16514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dirty="0"/>
              <a:t>Shared Memory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6F44D-0EC0-4C74-A490-AED2729102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4069475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0 Use for Block (1,1)</a:t>
            </a:r>
          </a:p>
        </p:txBody>
      </p:sp>
      <p:sp>
        <p:nvSpPr>
          <p:cNvPr id="24579" name="Line 60"/>
          <p:cNvSpPr>
            <a:spLocks noChangeShapeType="1"/>
          </p:cNvSpPr>
          <p:nvPr/>
        </p:nvSpPr>
        <p:spPr bwMode="auto">
          <a:xfrm>
            <a:off x="7848600" y="2152651"/>
            <a:ext cx="0" cy="2724150"/>
          </a:xfrm>
          <a:prstGeom prst="line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Line 61"/>
          <p:cNvSpPr>
            <a:spLocks noChangeShapeType="1"/>
          </p:cNvSpPr>
          <p:nvPr/>
        </p:nvSpPr>
        <p:spPr bwMode="auto">
          <a:xfrm flipV="1">
            <a:off x="5269811" y="4486276"/>
            <a:ext cx="2350189" cy="9525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Line 60"/>
          <p:cNvSpPr>
            <a:spLocks noChangeShapeType="1"/>
          </p:cNvSpPr>
          <p:nvPr/>
        </p:nvSpPr>
        <p:spPr bwMode="auto">
          <a:xfrm>
            <a:off x="7620000" y="2152651"/>
            <a:ext cx="0" cy="2333624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Line 61"/>
          <p:cNvSpPr>
            <a:spLocks noChangeShapeType="1"/>
          </p:cNvSpPr>
          <p:nvPr/>
        </p:nvSpPr>
        <p:spPr bwMode="auto">
          <a:xfrm flipV="1">
            <a:off x="5257801" y="4572000"/>
            <a:ext cx="2819399" cy="0"/>
          </a:xfrm>
          <a:prstGeom prst="line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61"/>
          <p:cNvSpPr>
            <a:spLocks noChangeShapeType="1"/>
          </p:cNvSpPr>
          <p:nvPr/>
        </p:nvSpPr>
        <p:spPr bwMode="auto">
          <a:xfrm>
            <a:off x="5300662" y="4824829"/>
            <a:ext cx="3005138" cy="19050"/>
          </a:xfrm>
          <a:prstGeom prst="line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61"/>
          <p:cNvSpPr>
            <a:spLocks noChangeShapeType="1"/>
          </p:cNvSpPr>
          <p:nvPr/>
        </p:nvSpPr>
        <p:spPr bwMode="auto">
          <a:xfrm>
            <a:off x="5300663" y="4739104"/>
            <a:ext cx="2449513" cy="0"/>
          </a:xfrm>
          <a:prstGeom prst="line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60"/>
          <p:cNvSpPr>
            <a:spLocks noChangeShapeType="1"/>
          </p:cNvSpPr>
          <p:nvPr/>
        </p:nvSpPr>
        <p:spPr bwMode="auto">
          <a:xfrm>
            <a:off x="8077200" y="2191941"/>
            <a:ext cx="1" cy="2309038"/>
          </a:xfrm>
          <a:prstGeom prst="line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60"/>
          <p:cNvSpPr>
            <a:spLocks noChangeShapeType="1"/>
          </p:cNvSpPr>
          <p:nvPr/>
        </p:nvSpPr>
        <p:spPr bwMode="auto">
          <a:xfrm>
            <a:off x="8305800" y="2191941"/>
            <a:ext cx="0" cy="2637234"/>
          </a:xfrm>
          <a:prstGeom prst="line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TextBox 167"/>
          <p:cNvSpPr txBox="1">
            <a:spLocks noChangeArrowheads="1"/>
          </p:cNvSpPr>
          <p:nvPr/>
        </p:nvSpPr>
        <p:spPr bwMode="auto">
          <a:xfrm>
            <a:off x="6884987" y="2191941"/>
            <a:ext cx="4860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/>
              <a:t>SM</a:t>
            </a:r>
          </a:p>
        </p:txBody>
      </p:sp>
      <p:sp>
        <p:nvSpPr>
          <p:cNvPr id="24590" name="Rectangle 2"/>
          <p:cNvSpPr>
            <a:spLocks noChangeArrowheads="1"/>
          </p:cNvSpPr>
          <p:nvPr/>
        </p:nvSpPr>
        <p:spPr bwMode="auto">
          <a:xfrm>
            <a:off x="1809750" y="36385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4591" name="Rectangle 3"/>
          <p:cNvSpPr>
            <a:spLocks noChangeArrowheads="1"/>
          </p:cNvSpPr>
          <p:nvPr/>
        </p:nvSpPr>
        <p:spPr bwMode="auto">
          <a:xfrm>
            <a:off x="1352550" y="36385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4592" name="Rectangle 4"/>
          <p:cNvSpPr>
            <a:spLocks noChangeArrowheads="1"/>
          </p:cNvSpPr>
          <p:nvPr/>
        </p:nvSpPr>
        <p:spPr bwMode="auto">
          <a:xfrm>
            <a:off x="1352550" y="3981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1,0</a:t>
            </a:r>
          </a:p>
        </p:txBody>
      </p:sp>
      <p:sp>
        <p:nvSpPr>
          <p:cNvPr id="24593" name="Rectangle 5"/>
          <p:cNvSpPr>
            <a:spLocks noChangeArrowheads="1"/>
          </p:cNvSpPr>
          <p:nvPr/>
        </p:nvSpPr>
        <p:spPr bwMode="auto">
          <a:xfrm>
            <a:off x="135255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Rectangle 6"/>
          <p:cNvSpPr>
            <a:spLocks noChangeArrowheads="1"/>
          </p:cNvSpPr>
          <p:nvPr/>
        </p:nvSpPr>
        <p:spPr bwMode="auto">
          <a:xfrm>
            <a:off x="13525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Rectangle 7"/>
          <p:cNvSpPr>
            <a:spLocks noChangeArrowheads="1"/>
          </p:cNvSpPr>
          <p:nvPr/>
        </p:nvSpPr>
        <p:spPr bwMode="auto">
          <a:xfrm>
            <a:off x="1809750" y="3981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Rectangle 8"/>
          <p:cNvSpPr>
            <a:spLocks noChangeArrowheads="1"/>
          </p:cNvSpPr>
          <p:nvPr/>
        </p:nvSpPr>
        <p:spPr bwMode="auto">
          <a:xfrm>
            <a:off x="180975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Rectangle 9"/>
          <p:cNvSpPr>
            <a:spLocks noChangeArrowheads="1"/>
          </p:cNvSpPr>
          <p:nvPr/>
        </p:nvSpPr>
        <p:spPr bwMode="auto">
          <a:xfrm>
            <a:off x="18097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Rectangle 10"/>
          <p:cNvSpPr>
            <a:spLocks noChangeArrowheads="1"/>
          </p:cNvSpPr>
          <p:nvPr/>
        </p:nvSpPr>
        <p:spPr bwMode="auto">
          <a:xfrm>
            <a:off x="2266950" y="36385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0,2</a:t>
            </a:r>
          </a:p>
        </p:txBody>
      </p:sp>
      <p:sp>
        <p:nvSpPr>
          <p:cNvPr id="24599" name="Rectangle 11"/>
          <p:cNvSpPr>
            <a:spLocks noChangeArrowheads="1"/>
          </p:cNvSpPr>
          <p:nvPr/>
        </p:nvSpPr>
        <p:spPr bwMode="auto">
          <a:xfrm>
            <a:off x="2266950" y="3981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Rectangle 12"/>
          <p:cNvSpPr>
            <a:spLocks noChangeArrowheads="1"/>
          </p:cNvSpPr>
          <p:nvPr/>
        </p:nvSpPr>
        <p:spPr bwMode="auto">
          <a:xfrm>
            <a:off x="2724150" y="3981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Rectangle 13"/>
          <p:cNvSpPr>
            <a:spLocks noChangeArrowheads="1"/>
          </p:cNvSpPr>
          <p:nvPr/>
        </p:nvSpPr>
        <p:spPr bwMode="auto">
          <a:xfrm>
            <a:off x="272415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Rectangle 14"/>
          <p:cNvSpPr>
            <a:spLocks noChangeArrowheads="1"/>
          </p:cNvSpPr>
          <p:nvPr/>
        </p:nvSpPr>
        <p:spPr bwMode="auto">
          <a:xfrm>
            <a:off x="2724150" y="36385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03" name="Rectangle 15"/>
          <p:cNvSpPr>
            <a:spLocks noChangeArrowheads="1"/>
          </p:cNvSpPr>
          <p:nvPr/>
        </p:nvSpPr>
        <p:spPr bwMode="auto">
          <a:xfrm>
            <a:off x="226695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Rectangle 16"/>
          <p:cNvSpPr>
            <a:spLocks noChangeArrowheads="1"/>
          </p:cNvSpPr>
          <p:nvPr/>
        </p:nvSpPr>
        <p:spPr bwMode="auto">
          <a:xfrm>
            <a:off x="22669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Rectangle 17"/>
          <p:cNvSpPr>
            <a:spLocks noChangeArrowheads="1"/>
          </p:cNvSpPr>
          <p:nvPr/>
        </p:nvSpPr>
        <p:spPr bwMode="auto">
          <a:xfrm>
            <a:off x="27241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Rectangle 18"/>
          <p:cNvSpPr>
            <a:spLocks noChangeArrowheads="1"/>
          </p:cNvSpPr>
          <p:nvPr/>
        </p:nvSpPr>
        <p:spPr bwMode="auto">
          <a:xfrm>
            <a:off x="1809750" y="3981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1,1</a:t>
            </a:r>
          </a:p>
        </p:txBody>
      </p:sp>
      <p:sp>
        <p:nvSpPr>
          <p:cNvPr id="24607" name="Rectangle 19"/>
          <p:cNvSpPr>
            <a:spLocks noChangeArrowheads="1"/>
          </p:cNvSpPr>
          <p:nvPr/>
        </p:nvSpPr>
        <p:spPr bwMode="auto">
          <a:xfrm>
            <a:off x="135255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4608" name="Rectangle 20"/>
          <p:cNvSpPr>
            <a:spLocks noChangeArrowheads="1"/>
          </p:cNvSpPr>
          <p:nvPr/>
        </p:nvSpPr>
        <p:spPr bwMode="auto">
          <a:xfrm>
            <a:off x="226695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2,2</a:t>
            </a:r>
          </a:p>
        </p:txBody>
      </p:sp>
      <p:sp>
        <p:nvSpPr>
          <p:cNvPr id="24609" name="Rectangle 21"/>
          <p:cNvSpPr>
            <a:spLocks noChangeArrowheads="1"/>
          </p:cNvSpPr>
          <p:nvPr/>
        </p:nvSpPr>
        <p:spPr bwMode="auto">
          <a:xfrm>
            <a:off x="272415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10" name="Rectangle 22"/>
          <p:cNvSpPr>
            <a:spLocks noChangeArrowheads="1"/>
          </p:cNvSpPr>
          <p:nvPr/>
        </p:nvSpPr>
        <p:spPr bwMode="auto">
          <a:xfrm>
            <a:off x="180975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2,1</a:t>
            </a:r>
          </a:p>
        </p:txBody>
      </p:sp>
      <p:sp>
        <p:nvSpPr>
          <p:cNvPr id="24611" name="Rectangle 23"/>
          <p:cNvSpPr>
            <a:spLocks noChangeArrowheads="1"/>
          </p:cNvSpPr>
          <p:nvPr/>
        </p:nvSpPr>
        <p:spPr bwMode="auto">
          <a:xfrm>
            <a:off x="2724150" y="3981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12" name="Rectangle 24"/>
          <p:cNvSpPr>
            <a:spLocks noChangeArrowheads="1"/>
          </p:cNvSpPr>
          <p:nvPr/>
        </p:nvSpPr>
        <p:spPr bwMode="auto">
          <a:xfrm>
            <a:off x="2266950" y="3981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1,2</a:t>
            </a:r>
          </a:p>
        </p:txBody>
      </p:sp>
      <p:sp>
        <p:nvSpPr>
          <p:cNvPr id="24613" name="Rectangle 25"/>
          <p:cNvSpPr>
            <a:spLocks noChangeArrowheads="1"/>
          </p:cNvSpPr>
          <p:nvPr/>
        </p:nvSpPr>
        <p:spPr bwMode="auto">
          <a:xfrm>
            <a:off x="13525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4" name="Rectangle 26"/>
          <p:cNvSpPr>
            <a:spLocks noChangeArrowheads="1"/>
          </p:cNvSpPr>
          <p:nvPr/>
        </p:nvSpPr>
        <p:spPr bwMode="auto">
          <a:xfrm>
            <a:off x="18097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5" name="Rectangle 27"/>
          <p:cNvSpPr>
            <a:spLocks noChangeArrowheads="1"/>
          </p:cNvSpPr>
          <p:nvPr/>
        </p:nvSpPr>
        <p:spPr bwMode="auto">
          <a:xfrm>
            <a:off x="27241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6" name="Rectangle 28"/>
          <p:cNvSpPr>
            <a:spLocks noChangeArrowheads="1"/>
          </p:cNvSpPr>
          <p:nvPr/>
        </p:nvSpPr>
        <p:spPr bwMode="auto">
          <a:xfrm>
            <a:off x="22669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7" name="Rectangle 29"/>
          <p:cNvSpPr>
            <a:spLocks noChangeArrowheads="1"/>
          </p:cNvSpPr>
          <p:nvPr/>
        </p:nvSpPr>
        <p:spPr bwMode="auto">
          <a:xfrm>
            <a:off x="13525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4618" name="Rectangle 30"/>
          <p:cNvSpPr>
            <a:spLocks noChangeArrowheads="1"/>
          </p:cNvSpPr>
          <p:nvPr/>
        </p:nvSpPr>
        <p:spPr bwMode="auto">
          <a:xfrm>
            <a:off x="22669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19" name="Rectangle 31"/>
          <p:cNvSpPr>
            <a:spLocks noChangeArrowheads="1"/>
          </p:cNvSpPr>
          <p:nvPr/>
        </p:nvSpPr>
        <p:spPr bwMode="auto">
          <a:xfrm>
            <a:off x="27241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20" name="Rectangle 32"/>
          <p:cNvSpPr>
            <a:spLocks noChangeArrowheads="1"/>
          </p:cNvSpPr>
          <p:nvPr/>
        </p:nvSpPr>
        <p:spPr bwMode="auto">
          <a:xfrm>
            <a:off x="18097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21" name="Rectangle 33"/>
          <p:cNvSpPr>
            <a:spLocks noChangeArrowheads="1"/>
          </p:cNvSpPr>
          <p:nvPr/>
        </p:nvSpPr>
        <p:spPr bwMode="auto">
          <a:xfrm>
            <a:off x="1352550" y="363855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2" name="Rectangle 37"/>
          <p:cNvSpPr>
            <a:spLocks noChangeArrowheads="1"/>
          </p:cNvSpPr>
          <p:nvPr/>
        </p:nvSpPr>
        <p:spPr bwMode="auto">
          <a:xfrm>
            <a:off x="2266950" y="363855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Rectangle 39"/>
          <p:cNvSpPr>
            <a:spLocks noChangeArrowheads="1"/>
          </p:cNvSpPr>
          <p:nvPr/>
        </p:nvSpPr>
        <p:spPr bwMode="auto">
          <a:xfrm>
            <a:off x="1352550" y="432435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4" name="Rectangle 40"/>
          <p:cNvSpPr>
            <a:spLocks noChangeArrowheads="1"/>
          </p:cNvSpPr>
          <p:nvPr/>
        </p:nvSpPr>
        <p:spPr bwMode="auto">
          <a:xfrm>
            <a:off x="2266950" y="432435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5" name="Rectangle 2"/>
          <p:cNvSpPr>
            <a:spLocks noChangeArrowheads="1"/>
          </p:cNvSpPr>
          <p:nvPr/>
        </p:nvSpPr>
        <p:spPr bwMode="auto">
          <a:xfrm>
            <a:off x="1809750" y="19812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4626" name="Rectangle 3"/>
          <p:cNvSpPr>
            <a:spLocks noChangeArrowheads="1"/>
          </p:cNvSpPr>
          <p:nvPr/>
        </p:nvSpPr>
        <p:spPr bwMode="auto">
          <a:xfrm>
            <a:off x="1352550" y="19812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4627" name="Rectangle 4"/>
          <p:cNvSpPr>
            <a:spLocks noChangeArrowheads="1"/>
          </p:cNvSpPr>
          <p:nvPr/>
        </p:nvSpPr>
        <p:spPr bwMode="auto">
          <a:xfrm>
            <a:off x="1352550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1,0</a:t>
            </a:r>
          </a:p>
        </p:txBody>
      </p:sp>
      <p:sp>
        <p:nvSpPr>
          <p:cNvPr id="24628" name="Rectangle 5"/>
          <p:cNvSpPr>
            <a:spLocks noChangeArrowheads="1"/>
          </p:cNvSpPr>
          <p:nvPr/>
        </p:nvSpPr>
        <p:spPr bwMode="auto">
          <a:xfrm>
            <a:off x="135255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9" name="Rectangle 6"/>
          <p:cNvSpPr>
            <a:spLocks noChangeArrowheads="1"/>
          </p:cNvSpPr>
          <p:nvPr/>
        </p:nvSpPr>
        <p:spPr bwMode="auto">
          <a:xfrm>
            <a:off x="13525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0" name="Rectangle 7"/>
          <p:cNvSpPr>
            <a:spLocks noChangeArrowheads="1"/>
          </p:cNvSpPr>
          <p:nvPr/>
        </p:nvSpPr>
        <p:spPr bwMode="auto">
          <a:xfrm>
            <a:off x="1809750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1" name="Rectangle 8"/>
          <p:cNvSpPr>
            <a:spLocks noChangeArrowheads="1"/>
          </p:cNvSpPr>
          <p:nvPr/>
        </p:nvSpPr>
        <p:spPr bwMode="auto">
          <a:xfrm>
            <a:off x="180975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2" name="Rectangle 9"/>
          <p:cNvSpPr>
            <a:spLocks noChangeArrowheads="1"/>
          </p:cNvSpPr>
          <p:nvPr/>
        </p:nvSpPr>
        <p:spPr bwMode="auto">
          <a:xfrm>
            <a:off x="18097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3" name="Rectangle 10"/>
          <p:cNvSpPr>
            <a:spLocks noChangeArrowheads="1"/>
          </p:cNvSpPr>
          <p:nvPr/>
        </p:nvSpPr>
        <p:spPr bwMode="auto">
          <a:xfrm>
            <a:off x="2266950" y="19812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0,2</a:t>
            </a:r>
          </a:p>
        </p:txBody>
      </p:sp>
      <p:sp>
        <p:nvSpPr>
          <p:cNvPr id="24634" name="Rectangle 11"/>
          <p:cNvSpPr>
            <a:spLocks noChangeArrowheads="1"/>
          </p:cNvSpPr>
          <p:nvPr/>
        </p:nvSpPr>
        <p:spPr bwMode="auto">
          <a:xfrm>
            <a:off x="2266950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5" name="Rectangle 12"/>
          <p:cNvSpPr>
            <a:spLocks noChangeArrowheads="1"/>
          </p:cNvSpPr>
          <p:nvPr/>
        </p:nvSpPr>
        <p:spPr bwMode="auto">
          <a:xfrm>
            <a:off x="2724150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6" name="Rectangle 13"/>
          <p:cNvSpPr>
            <a:spLocks noChangeArrowheads="1"/>
          </p:cNvSpPr>
          <p:nvPr/>
        </p:nvSpPr>
        <p:spPr bwMode="auto">
          <a:xfrm>
            <a:off x="272415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7" name="Rectangle 14"/>
          <p:cNvSpPr>
            <a:spLocks noChangeArrowheads="1"/>
          </p:cNvSpPr>
          <p:nvPr/>
        </p:nvSpPr>
        <p:spPr bwMode="auto">
          <a:xfrm>
            <a:off x="2724150" y="19812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38" name="Rectangle 15"/>
          <p:cNvSpPr>
            <a:spLocks noChangeArrowheads="1"/>
          </p:cNvSpPr>
          <p:nvPr/>
        </p:nvSpPr>
        <p:spPr bwMode="auto">
          <a:xfrm>
            <a:off x="226695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9" name="Rectangle 16"/>
          <p:cNvSpPr>
            <a:spLocks noChangeArrowheads="1"/>
          </p:cNvSpPr>
          <p:nvPr/>
        </p:nvSpPr>
        <p:spPr bwMode="auto">
          <a:xfrm>
            <a:off x="22669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40" name="Rectangle 17"/>
          <p:cNvSpPr>
            <a:spLocks noChangeArrowheads="1"/>
          </p:cNvSpPr>
          <p:nvPr/>
        </p:nvSpPr>
        <p:spPr bwMode="auto">
          <a:xfrm>
            <a:off x="27241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41" name="Rectangle 18"/>
          <p:cNvSpPr>
            <a:spLocks noChangeArrowheads="1"/>
          </p:cNvSpPr>
          <p:nvPr/>
        </p:nvSpPr>
        <p:spPr bwMode="auto">
          <a:xfrm>
            <a:off x="1809750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1,1</a:t>
            </a:r>
          </a:p>
        </p:txBody>
      </p:sp>
      <p:sp>
        <p:nvSpPr>
          <p:cNvPr id="24642" name="Rectangle 19"/>
          <p:cNvSpPr>
            <a:spLocks noChangeArrowheads="1"/>
          </p:cNvSpPr>
          <p:nvPr/>
        </p:nvSpPr>
        <p:spPr bwMode="auto">
          <a:xfrm>
            <a:off x="135255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4643" name="Rectangle 20"/>
          <p:cNvSpPr>
            <a:spLocks noChangeArrowheads="1"/>
          </p:cNvSpPr>
          <p:nvPr/>
        </p:nvSpPr>
        <p:spPr bwMode="auto">
          <a:xfrm>
            <a:off x="226695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2,2</a:t>
            </a:r>
          </a:p>
        </p:txBody>
      </p:sp>
      <p:sp>
        <p:nvSpPr>
          <p:cNvPr id="24644" name="Rectangle 21"/>
          <p:cNvSpPr>
            <a:spLocks noChangeArrowheads="1"/>
          </p:cNvSpPr>
          <p:nvPr/>
        </p:nvSpPr>
        <p:spPr bwMode="auto">
          <a:xfrm>
            <a:off x="272415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45" name="Rectangle 22"/>
          <p:cNvSpPr>
            <a:spLocks noChangeArrowheads="1"/>
          </p:cNvSpPr>
          <p:nvPr/>
        </p:nvSpPr>
        <p:spPr bwMode="auto">
          <a:xfrm>
            <a:off x="180975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2,1</a:t>
            </a:r>
          </a:p>
        </p:txBody>
      </p:sp>
      <p:sp>
        <p:nvSpPr>
          <p:cNvPr id="24646" name="Rectangle 23"/>
          <p:cNvSpPr>
            <a:spLocks noChangeArrowheads="1"/>
          </p:cNvSpPr>
          <p:nvPr/>
        </p:nvSpPr>
        <p:spPr bwMode="auto">
          <a:xfrm>
            <a:off x="2724150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47" name="Rectangle 24"/>
          <p:cNvSpPr>
            <a:spLocks noChangeArrowheads="1"/>
          </p:cNvSpPr>
          <p:nvPr/>
        </p:nvSpPr>
        <p:spPr bwMode="auto">
          <a:xfrm>
            <a:off x="2266950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1,2</a:t>
            </a:r>
          </a:p>
        </p:txBody>
      </p:sp>
      <p:sp>
        <p:nvSpPr>
          <p:cNvPr id="24648" name="Rectangle 25"/>
          <p:cNvSpPr>
            <a:spLocks noChangeArrowheads="1"/>
          </p:cNvSpPr>
          <p:nvPr/>
        </p:nvSpPr>
        <p:spPr bwMode="auto">
          <a:xfrm>
            <a:off x="13525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49" name="Rectangle 26"/>
          <p:cNvSpPr>
            <a:spLocks noChangeArrowheads="1"/>
          </p:cNvSpPr>
          <p:nvPr/>
        </p:nvSpPr>
        <p:spPr bwMode="auto">
          <a:xfrm>
            <a:off x="18097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0" name="Rectangle 27"/>
          <p:cNvSpPr>
            <a:spLocks noChangeArrowheads="1"/>
          </p:cNvSpPr>
          <p:nvPr/>
        </p:nvSpPr>
        <p:spPr bwMode="auto">
          <a:xfrm>
            <a:off x="27241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1" name="Rectangle 28"/>
          <p:cNvSpPr>
            <a:spLocks noChangeArrowheads="1"/>
          </p:cNvSpPr>
          <p:nvPr/>
        </p:nvSpPr>
        <p:spPr bwMode="auto">
          <a:xfrm>
            <a:off x="22669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2" name="Rectangle 29"/>
          <p:cNvSpPr>
            <a:spLocks noChangeArrowheads="1"/>
          </p:cNvSpPr>
          <p:nvPr/>
        </p:nvSpPr>
        <p:spPr bwMode="auto">
          <a:xfrm>
            <a:off x="13525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4653" name="Rectangle 30"/>
          <p:cNvSpPr>
            <a:spLocks noChangeArrowheads="1"/>
          </p:cNvSpPr>
          <p:nvPr/>
        </p:nvSpPr>
        <p:spPr bwMode="auto">
          <a:xfrm>
            <a:off x="22669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54" name="Rectangle 31"/>
          <p:cNvSpPr>
            <a:spLocks noChangeArrowheads="1"/>
          </p:cNvSpPr>
          <p:nvPr/>
        </p:nvSpPr>
        <p:spPr bwMode="auto">
          <a:xfrm>
            <a:off x="27241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55" name="Rectangle 32"/>
          <p:cNvSpPr>
            <a:spLocks noChangeArrowheads="1"/>
          </p:cNvSpPr>
          <p:nvPr/>
        </p:nvSpPr>
        <p:spPr bwMode="auto">
          <a:xfrm>
            <a:off x="18097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56" name="Rectangle 33"/>
          <p:cNvSpPr>
            <a:spLocks noChangeArrowheads="1"/>
          </p:cNvSpPr>
          <p:nvPr/>
        </p:nvSpPr>
        <p:spPr bwMode="auto">
          <a:xfrm>
            <a:off x="1352550" y="198120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7" name="Rectangle 37"/>
          <p:cNvSpPr>
            <a:spLocks noChangeArrowheads="1"/>
          </p:cNvSpPr>
          <p:nvPr/>
        </p:nvSpPr>
        <p:spPr bwMode="auto">
          <a:xfrm>
            <a:off x="2266950" y="198120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8" name="Rectangle 39"/>
          <p:cNvSpPr>
            <a:spLocks noChangeArrowheads="1"/>
          </p:cNvSpPr>
          <p:nvPr/>
        </p:nvSpPr>
        <p:spPr bwMode="auto">
          <a:xfrm>
            <a:off x="1352550" y="266700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9" name="Rectangle 40"/>
          <p:cNvSpPr>
            <a:spLocks noChangeArrowheads="1"/>
          </p:cNvSpPr>
          <p:nvPr/>
        </p:nvSpPr>
        <p:spPr bwMode="auto">
          <a:xfrm>
            <a:off x="2266950" y="266700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0" name="Rectangle 2"/>
          <p:cNvSpPr>
            <a:spLocks noChangeArrowheads="1"/>
          </p:cNvSpPr>
          <p:nvPr/>
        </p:nvSpPr>
        <p:spPr bwMode="auto">
          <a:xfrm>
            <a:off x="7064375" y="36437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4661" name="Rectangle 3"/>
          <p:cNvSpPr>
            <a:spLocks noChangeArrowheads="1"/>
          </p:cNvSpPr>
          <p:nvPr/>
        </p:nvSpPr>
        <p:spPr bwMode="auto">
          <a:xfrm>
            <a:off x="6607175" y="36437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4662" name="Rectangle 4"/>
          <p:cNvSpPr>
            <a:spLocks noChangeArrowheads="1"/>
          </p:cNvSpPr>
          <p:nvPr/>
        </p:nvSpPr>
        <p:spPr bwMode="auto">
          <a:xfrm>
            <a:off x="6607175" y="39866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1,0</a:t>
            </a:r>
          </a:p>
        </p:txBody>
      </p:sp>
      <p:sp>
        <p:nvSpPr>
          <p:cNvPr id="24663" name="Rectangle 5"/>
          <p:cNvSpPr>
            <a:spLocks noChangeArrowheads="1"/>
          </p:cNvSpPr>
          <p:nvPr/>
        </p:nvSpPr>
        <p:spPr bwMode="auto">
          <a:xfrm>
            <a:off x="6607175" y="43295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4" name="Rectangle 6"/>
          <p:cNvSpPr>
            <a:spLocks noChangeArrowheads="1"/>
          </p:cNvSpPr>
          <p:nvPr/>
        </p:nvSpPr>
        <p:spPr bwMode="auto">
          <a:xfrm>
            <a:off x="6607175" y="46724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5" name="Rectangle 7"/>
          <p:cNvSpPr>
            <a:spLocks noChangeArrowheads="1"/>
          </p:cNvSpPr>
          <p:nvPr/>
        </p:nvSpPr>
        <p:spPr bwMode="auto">
          <a:xfrm>
            <a:off x="7064375" y="39866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6" name="Rectangle 8"/>
          <p:cNvSpPr>
            <a:spLocks noChangeArrowheads="1"/>
          </p:cNvSpPr>
          <p:nvPr/>
        </p:nvSpPr>
        <p:spPr bwMode="auto">
          <a:xfrm>
            <a:off x="7064375" y="43295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7" name="Rectangle 9"/>
          <p:cNvSpPr>
            <a:spLocks noChangeArrowheads="1"/>
          </p:cNvSpPr>
          <p:nvPr/>
        </p:nvSpPr>
        <p:spPr bwMode="auto">
          <a:xfrm>
            <a:off x="7064375" y="46724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8" name="Rectangle 10"/>
          <p:cNvSpPr>
            <a:spLocks noChangeArrowheads="1"/>
          </p:cNvSpPr>
          <p:nvPr/>
        </p:nvSpPr>
        <p:spPr bwMode="auto">
          <a:xfrm>
            <a:off x="7521575" y="36437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0,2</a:t>
            </a:r>
          </a:p>
        </p:txBody>
      </p:sp>
      <p:sp>
        <p:nvSpPr>
          <p:cNvPr id="24669" name="Rectangle 11"/>
          <p:cNvSpPr>
            <a:spLocks noChangeArrowheads="1"/>
          </p:cNvSpPr>
          <p:nvPr/>
        </p:nvSpPr>
        <p:spPr bwMode="auto">
          <a:xfrm>
            <a:off x="7521575" y="39866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0" name="Rectangle 12"/>
          <p:cNvSpPr>
            <a:spLocks noChangeArrowheads="1"/>
          </p:cNvSpPr>
          <p:nvPr/>
        </p:nvSpPr>
        <p:spPr bwMode="auto">
          <a:xfrm>
            <a:off x="7978775" y="39866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1" name="Rectangle 13"/>
          <p:cNvSpPr>
            <a:spLocks noChangeArrowheads="1"/>
          </p:cNvSpPr>
          <p:nvPr/>
        </p:nvSpPr>
        <p:spPr bwMode="auto">
          <a:xfrm>
            <a:off x="7978775" y="43295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3" name="Rectangle 15"/>
          <p:cNvSpPr>
            <a:spLocks noChangeArrowheads="1"/>
          </p:cNvSpPr>
          <p:nvPr/>
        </p:nvSpPr>
        <p:spPr bwMode="auto">
          <a:xfrm>
            <a:off x="7521575" y="43295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4" name="Rectangle 16"/>
          <p:cNvSpPr>
            <a:spLocks noChangeArrowheads="1"/>
          </p:cNvSpPr>
          <p:nvPr/>
        </p:nvSpPr>
        <p:spPr bwMode="auto">
          <a:xfrm>
            <a:off x="7521575" y="46724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5" name="Rectangle 17"/>
          <p:cNvSpPr>
            <a:spLocks noChangeArrowheads="1"/>
          </p:cNvSpPr>
          <p:nvPr/>
        </p:nvSpPr>
        <p:spPr bwMode="auto">
          <a:xfrm>
            <a:off x="7978775" y="46724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6" name="Rectangle 18"/>
          <p:cNvSpPr>
            <a:spLocks noChangeArrowheads="1"/>
          </p:cNvSpPr>
          <p:nvPr/>
        </p:nvSpPr>
        <p:spPr bwMode="auto">
          <a:xfrm>
            <a:off x="7064375" y="39866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1,1</a:t>
            </a:r>
          </a:p>
        </p:txBody>
      </p:sp>
      <p:sp>
        <p:nvSpPr>
          <p:cNvPr id="24677" name="Rectangle 19"/>
          <p:cNvSpPr>
            <a:spLocks noChangeArrowheads="1"/>
          </p:cNvSpPr>
          <p:nvPr/>
        </p:nvSpPr>
        <p:spPr bwMode="auto">
          <a:xfrm>
            <a:off x="6607175" y="43295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4678" name="Rectangle 20"/>
          <p:cNvSpPr>
            <a:spLocks noChangeArrowheads="1"/>
          </p:cNvSpPr>
          <p:nvPr/>
        </p:nvSpPr>
        <p:spPr bwMode="auto">
          <a:xfrm>
            <a:off x="7521575" y="43295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2,2</a:t>
            </a:r>
          </a:p>
        </p:txBody>
      </p:sp>
      <p:sp>
        <p:nvSpPr>
          <p:cNvPr id="24680" name="Rectangle 22"/>
          <p:cNvSpPr>
            <a:spLocks noChangeArrowheads="1"/>
          </p:cNvSpPr>
          <p:nvPr/>
        </p:nvSpPr>
        <p:spPr bwMode="auto">
          <a:xfrm>
            <a:off x="7064375" y="43295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2,1</a:t>
            </a:r>
          </a:p>
        </p:txBody>
      </p:sp>
      <p:sp>
        <p:nvSpPr>
          <p:cNvPr id="24682" name="Rectangle 24"/>
          <p:cNvSpPr>
            <a:spLocks noChangeArrowheads="1"/>
          </p:cNvSpPr>
          <p:nvPr/>
        </p:nvSpPr>
        <p:spPr bwMode="auto">
          <a:xfrm>
            <a:off x="7521575" y="39866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1,2</a:t>
            </a:r>
          </a:p>
        </p:txBody>
      </p:sp>
      <p:sp>
        <p:nvSpPr>
          <p:cNvPr id="24683" name="Rectangle 25"/>
          <p:cNvSpPr>
            <a:spLocks noChangeArrowheads="1"/>
          </p:cNvSpPr>
          <p:nvPr/>
        </p:nvSpPr>
        <p:spPr bwMode="auto">
          <a:xfrm>
            <a:off x="6607175" y="46724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84" name="Rectangle 26"/>
          <p:cNvSpPr>
            <a:spLocks noChangeArrowheads="1"/>
          </p:cNvSpPr>
          <p:nvPr/>
        </p:nvSpPr>
        <p:spPr bwMode="auto">
          <a:xfrm>
            <a:off x="7064375" y="46724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85" name="Rectangle 27"/>
          <p:cNvSpPr>
            <a:spLocks noChangeArrowheads="1"/>
          </p:cNvSpPr>
          <p:nvPr/>
        </p:nvSpPr>
        <p:spPr bwMode="auto">
          <a:xfrm>
            <a:off x="7978775" y="46724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86" name="Rectangle 28"/>
          <p:cNvSpPr>
            <a:spLocks noChangeArrowheads="1"/>
          </p:cNvSpPr>
          <p:nvPr/>
        </p:nvSpPr>
        <p:spPr bwMode="auto">
          <a:xfrm>
            <a:off x="7521575" y="46724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91" name="Rectangle 33"/>
          <p:cNvSpPr>
            <a:spLocks noChangeArrowheads="1"/>
          </p:cNvSpPr>
          <p:nvPr/>
        </p:nvSpPr>
        <p:spPr bwMode="auto">
          <a:xfrm>
            <a:off x="6607175" y="3643729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92" name="Rectangle 37"/>
          <p:cNvSpPr>
            <a:spLocks noChangeArrowheads="1"/>
          </p:cNvSpPr>
          <p:nvPr/>
        </p:nvSpPr>
        <p:spPr bwMode="auto">
          <a:xfrm>
            <a:off x="7521575" y="3643729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93" name="Rectangle 39"/>
          <p:cNvSpPr>
            <a:spLocks noChangeArrowheads="1"/>
          </p:cNvSpPr>
          <p:nvPr/>
        </p:nvSpPr>
        <p:spPr bwMode="auto">
          <a:xfrm>
            <a:off x="6607175" y="4329529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94" name="Rectangle 40"/>
          <p:cNvSpPr>
            <a:spLocks noChangeArrowheads="1"/>
          </p:cNvSpPr>
          <p:nvPr/>
        </p:nvSpPr>
        <p:spPr bwMode="auto">
          <a:xfrm>
            <a:off x="7521575" y="4329529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95" name="Rectangle 2"/>
          <p:cNvSpPr>
            <a:spLocks noChangeArrowheads="1"/>
          </p:cNvSpPr>
          <p:nvPr/>
        </p:nvSpPr>
        <p:spPr bwMode="auto">
          <a:xfrm>
            <a:off x="5498411" y="43148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4696" name="Rectangle 3"/>
          <p:cNvSpPr>
            <a:spLocks noChangeArrowheads="1"/>
          </p:cNvSpPr>
          <p:nvPr/>
        </p:nvSpPr>
        <p:spPr bwMode="auto">
          <a:xfrm>
            <a:off x="5041211" y="43148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2,0</a:t>
            </a:r>
            <a:endParaRPr lang="en-US" dirty="0"/>
          </a:p>
        </p:txBody>
      </p:sp>
      <p:sp>
        <p:nvSpPr>
          <p:cNvPr id="24697" name="Rectangle 4"/>
          <p:cNvSpPr>
            <a:spLocks noChangeArrowheads="1"/>
          </p:cNvSpPr>
          <p:nvPr/>
        </p:nvSpPr>
        <p:spPr bwMode="auto">
          <a:xfrm>
            <a:off x="5491372" y="433506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2,1</a:t>
            </a:r>
          </a:p>
        </p:txBody>
      </p:sp>
      <p:sp>
        <p:nvSpPr>
          <p:cNvPr id="24698" name="Rectangle 7"/>
          <p:cNvSpPr>
            <a:spLocks noChangeArrowheads="1"/>
          </p:cNvSpPr>
          <p:nvPr/>
        </p:nvSpPr>
        <p:spPr bwMode="auto">
          <a:xfrm>
            <a:off x="5498411" y="46577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99" name="Rectangle 18"/>
          <p:cNvSpPr>
            <a:spLocks noChangeArrowheads="1"/>
          </p:cNvSpPr>
          <p:nvPr/>
        </p:nvSpPr>
        <p:spPr bwMode="auto">
          <a:xfrm>
            <a:off x="5498411" y="46577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700" name="Rectangle 33"/>
          <p:cNvSpPr>
            <a:spLocks noChangeArrowheads="1"/>
          </p:cNvSpPr>
          <p:nvPr/>
        </p:nvSpPr>
        <p:spPr bwMode="auto">
          <a:xfrm>
            <a:off x="5041211" y="4314825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01" name="Rectangle 2"/>
          <p:cNvSpPr>
            <a:spLocks noChangeArrowheads="1"/>
          </p:cNvSpPr>
          <p:nvPr/>
        </p:nvSpPr>
        <p:spPr bwMode="auto">
          <a:xfrm>
            <a:off x="7534275" y="2278857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N</a:t>
            </a:r>
            <a:r>
              <a:rPr lang="en-US" baseline="-25000" dirty="0"/>
              <a:t>1,2</a:t>
            </a:r>
            <a:endParaRPr lang="en-US" dirty="0"/>
          </a:p>
        </p:txBody>
      </p:sp>
      <p:sp>
        <p:nvSpPr>
          <p:cNvPr id="24702" name="Rectangle 3"/>
          <p:cNvSpPr>
            <a:spLocks noChangeArrowheads="1"/>
          </p:cNvSpPr>
          <p:nvPr/>
        </p:nvSpPr>
        <p:spPr bwMode="auto">
          <a:xfrm>
            <a:off x="7527925" y="1935957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N</a:t>
            </a:r>
            <a:r>
              <a:rPr lang="en-US" baseline="-25000" dirty="0"/>
              <a:t>0,2</a:t>
            </a:r>
            <a:endParaRPr lang="en-US" dirty="0"/>
          </a:p>
        </p:txBody>
      </p:sp>
      <p:sp>
        <p:nvSpPr>
          <p:cNvPr id="24703" name="Rectangle 4"/>
          <p:cNvSpPr>
            <a:spLocks noChangeArrowheads="1"/>
          </p:cNvSpPr>
          <p:nvPr/>
        </p:nvSpPr>
        <p:spPr bwMode="auto">
          <a:xfrm>
            <a:off x="7527925" y="2278857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704" name="Rectangle 7"/>
          <p:cNvSpPr>
            <a:spLocks noChangeArrowheads="1"/>
          </p:cNvSpPr>
          <p:nvPr/>
        </p:nvSpPr>
        <p:spPr bwMode="auto">
          <a:xfrm>
            <a:off x="7985125" y="2278857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05" name="Rectangle 18"/>
          <p:cNvSpPr>
            <a:spLocks noChangeArrowheads="1"/>
          </p:cNvSpPr>
          <p:nvPr/>
        </p:nvSpPr>
        <p:spPr bwMode="auto">
          <a:xfrm>
            <a:off x="7985125" y="2278857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706" name="Rectangle 33"/>
          <p:cNvSpPr>
            <a:spLocks noChangeArrowheads="1"/>
          </p:cNvSpPr>
          <p:nvPr/>
        </p:nvSpPr>
        <p:spPr bwMode="auto">
          <a:xfrm>
            <a:off x="7527925" y="1935957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07" name="TextBox 145"/>
          <p:cNvSpPr txBox="1">
            <a:spLocks noChangeArrowheads="1"/>
          </p:cNvSpPr>
          <p:nvPr/>
        </p:nvSpPr>
        <p:spPr bwMode="auto">
          <a:xfrm>
            <a:off x="4581456" y="3971925"/>
            <a:ext cx="16514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dirty="0"/>
              <a:t>Shared Memory</a:t>
            </a:r>
          </a:p>
        </p:txBody>
      </p:sp>
      <p:sp>
        <p:nvSpPr>
          <p:cNvPr id="2" name="Rectangle 1"/>
          <p:cNvSpPr/>
          <p:nvPr/>
        </p:nvSpPr>
        <p:spPr>
          <a:xfrm>
            <a:off x="1352550" y="1981200"/>
            <a:ext cx="1371600" cy="10287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1352550" y="3643729"/>
            <a:ext cx="1371600" cy="10287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6613525" y="3649266"/>
            <a:ext cx="1371600" cy="10287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45">
            <a:extLst>
              <a:ext uri="{FF2B5EF4-FFF2-40B4-BE49-F238E27FC236}">
                <a16:creationId xmlns:a16="http://schemas.microsoft.com/office/drawing/2014/main" id="{D3D464DE-4C2F-496F-AF59-6CFD15A4C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625" y="1569558"/>
            <a:ext cx="16514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dirty="0"/>
              <a:t>Shared Memory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0224D-E014-449D-BF00-5B2F844601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F2E0B-602A-4320-86B8-CB08D711F6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15393-53E7-4F09-809A-6D8C8236906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62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0 Use for Block (1,1)</a:t>
            </a:r>
          </a:p>
        </p:txBody>
      </p:sp>
      <p:sp>
        <p:nvSpPr>
          <p:cNvPr id="24579" name="Line 60"/>
          <p:cNvSpPr>
            <a:spLocks noChangeShapeType="1"/>
          </p:cNvSpPr>
          <p:nvPr/>
        </p:nvSpPr>
        <p:spPr bwMode="auto">
          <a:xfrm>
            <a:off x="7848600" y="2495551"/>
            <a:ext cx="0" cy="2381250"/>
          </a:xfrm>
          <a:prstGeom prst="line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Line 61"/>
          <p:cNvSpPr>
            <a:spLocks noChangeShapeType="1"/>
          </p:cNvSpPr>
          <p:nvPr/>
        </p:nvSpPr>
        <p:spPr bwMode="auto">
          <a:xfrm>
            <a:off x="5727011" y="4481929"/>
            <a:ext cx="1892988" cy="4346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Line 60"/>
          <p:cNvSpPr>
            <a:spLocks noChangeShapeType="1"/>
          </p:cNvSpPr>
          <p:nvPr/>
        </p:nvSpPr>
        <p:spPr bwMode="auto">
          <a:xfrm>
            <a:off x="7620000" y="2495551"/>
            <a:ext cx="1" cy="1990725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Line 61"/>
          <p:cNvSpPr>
            <a:spLocks noChangeShapeType="1"/>
          </p:cNvSpPr>
          <p:nvPr/>
        </p:nvSpPr>
        <p:spPr bwMode="auto">
          <a:xfrm flipV="1">
            <a:off x="5727011" y="4572000"/>
            <a:ext cx="2350188" cy="0"/>
          </a:xfrm>
          <a:prstGeom prst="line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61"/>
          <p:cNvSpPr>
            <a:spLocks noChangeShapeType="1"/>
          </p:cNvSpPr>
          <p:nvPr/>
        </p:nvSpPr>
        <p:spPr bwMode="auto">
          <a:xfrm>
            <a:off x="5727011" y="4843879"/>
            <a:ext cx="2578789" cy="0"/>
          </a:xfrm>
          <a:prstGeom prst="line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61"/>
          <p:cNvSpPr>
            <a:spLocks noChangeShapeType="1"/>
          </p:cNvSpPr>
          <p:nvPr/>
        </p:nvSpPr>
        <p:spPr bwMode="auto">
          <a:xfrm>
            <a:off x="5727011" y="4739104"/>
            <a:ext cx="2023164" cy="0"/>
          </a:xfrm>
          <a:prstGeom prst="line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60"/>
          <p:cNvSpPr>
            <a:spLocks noChangeShapeType="1"/>
          </p:cNvSpPr>
          <p:nvPr/>
        </p:nvSpPr>
        <p:spPr bwMode="auto">
          <a:xfrm>
            <a:off x="8077200" y="2495551"/>
            <a:ext cx="1" cy="2005428"/>
          </a:xfrm>
          <a:prstGeom prst="line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60"/>
          <p:cNvSpPr>
            <a:spLocks noChangeShapeType="1"/>
          </p:cNvSpPr>
          <p:nvPr/>
        </p:nvSpPr>
        <p:spPr bwMode="auto">
          <a:xfrm>
            <a:off x="8305800" y="2495551"/>
            <a:ext cx="0" cy="2333624"/>
          </a:xfrm>
          <a:prstGeom prst="line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TextBox 167"/>
          <p:cNvSpPr txBox="1">
            <a:spLocks noChangeArrowheads="1"/>
          </p:cNvSpPr>
          <p:nvPr/>
        </p:nvSpPr>
        <p:spPr bwMode="auto">
          <a:xfrm>
            <a:off x="6974784" y="2318921"/>
            <a:ext cx="4860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dirty="0"/>
              <a:t>SM</a:t>
            </a:r>
          </a:p>
        </p:txBody>
      </p:sp>
      <p:sp>
        <p:nvSpPr>
          <p:cNvPr id="24590" name="Rectangle 2"/>
          <p:cNvSpPr>
            <a:spLocks noChangeArrowheads="1"/>
          </p:cNvSpPr>
          <p:nvPr/>
        </p:nvSpPr>
        <p:spPr bwMode="auto">
          <a:xfrm>
            <a:off x="1809750" y="36385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4591" name="Rectangle 3"/>
          <p:cNvSpPr>
            <a:spLocks noChangeArrowheads="1"/>
          </p:cNvSpPr>
          <p:nvPr/>
        </p:nvSpPr>
        <p:spPr bwMode="auto">
          <a:xfrm>
            <a:off x="1352550" y="36385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4592" name="Rectangle 4"/>
          <p:cNvSpPr>
            <a:spLocks noChangeArrowheads="1"/>
          </p:cNvSpPr>
          <p:nvPr/>
        </p:nvSpPr>
        <p:spPr bwMode="auto">
          <a:xfrm>
            <a:off x="1352550" y="3981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1,0</a:t>
            </a:r>
          </a:p>
        </p:txBody>
      </p:sp>
      <p:sp>
        <p:nvSpPr>
          <p:cNvPr id="24593" name="Rectangle 5"/>
          <p:cNvSpPr>
            <a:spLocks noChangeArrowheads="1"/>
          </p:cNvSpPr>
          <p:nvPr/>
        </p:nvSpPr>
        <p:spPr bwMode="auto">
          <a:xfrm>
            <a:off x="135255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Rectangle 6"/>
          <p:cNvSpPr>
            <a:spLocks noChangeArrowheads="1"/>
          </p:cNvSpPr>
          <p:nvPr/>
        </p:nvSpPr>
        <p:spPr bwMode="auto">
          <a:xfrm>
            <a:off x="13525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Rectangle 7"/>
          <p:cNvSpPr>
            <a:spLocks noChangeArrowheads="1"/>
          </p:cNvSpPr>
          <p:nvPr/>
        </p:nvSpPr>
        <p:spPr bwMode="auto">
          <a:xfrm>
            <a:off x="1809750" y="3981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Rectangle 8"/>
          <p:cNvSpPr>
            <a:spLocks noChangeArrowheads="1"/>
          </p:cNvSpPr>
          <p:nvPr/>
        </p:nvSpPr>
        <p:spPr bwMode="auto">
          <a:xfrm>
            <a:off x="180975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Rectangle 9"/>
          <p:cNvSpPr>
            <a:spLocks noChangeArrowheads="1"/>
          </p:cNvSpPr>
          <p:nvPr/>
        </p:nvSpPr>
        <p:spPr bwMode="auto">
          <a:xfrm>
            <a:off x="18097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Rectangle 10"/>
          <p:cNvSpPr>
            <a:spLocks noChangeArrowheads="1"/>
          </p:cNvSpPr>
          <p:nvPr/>
        </p:nvSpPr>
        <p:spPr bwMode="auto">
          <a:xfrm>
            <a:off x="2266950" y="36385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0,2</a:t>
            </a:r>
          </a:p>
        </p:txBody>
      </p:sp>
      <p:sp>
        <p:nvSpPr>
          <p:cNvPr id="24599" name="Rectangle 11"/>
          <p:cNvSpPr>
            <a:spLocks noChangeArrowheads="1"/>
          </p:cNvSpPr>
          <p:nvPr/>
        </p:nvSpPr>
        <p:spPr bwMode="auto">
          <a:xfrm>
            <a:off x="2266950" y="3981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Rectangle 12"/>
          <p:cNvSpPr>
            <a:spLocks noChangeArrowheads="1"/>
          </p:cNvSpPr>
          <p:nvPr/>
        </p:nvSpPr>
        <p:spPr bwMode="auto">
          <a:xfrm>
            <a:off x="2724150" y="3981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Rectangle 13"/>
          <p:cNvSpPr>
            <a:spLocks noChangeArrowheads="1"/>
          </p:cNvSpPr>
          <p:nvPr/>
        </p:nvSpPr>
        <p:spPr bwMode="auto">
          <a:xfrm>
            <a:off x="272415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Rectangle 14"/>
          <p:cNvSpPr>
            <a:spLocks noChangeArrowheads="1"/>
          </p:cNvSpPr>
          <p:nvPr/>
        </p:nvSpPr>
        <p:spPr bwMode="auto">
          <a:xfrm>
            <a:off x="2724150" y="36385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03" name="Rectangle 15"/>
          <p:cNvSpPr>
            <a:spLocks noChangeArrowheads="1"/>
          </p:cNvSpPr>
          <p:nvPr/>
        </p:nvSpPr>
        <p:spPr bwMode="auto">
          <a:xfrm>
            <a:off x="226695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Rectangle 16"/>
          <p:cNvSpPr>
            <a:spLocks noChangeArrowheads="1"/>
          </p:cNvSpPr>
          <p:nvPr/>
        </p:nvSpPr>
        <p:spPr bwMode="auto">
          <a:xfrm>
            <a:off x="22669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Rectangle 17"/>
          <p:cNvSpPr>
            <a:spLocks noChangeArrowheads="1"/>
          </p:cNvSpPr>
          <p:nvPr/>
        </p:nvSpPr>
        <p:spPr bwMode="auto">
          <a:xfrm>
            <a:off x="27241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Rectangle 18"/>
          <p:cNvSpPr>
            <a:spLocks noChangeArrowheads="1"/>
          </p:cNvSpPr>
          <p:nvPr/>
        </p:nvSpPr>
        <p:spPr bwMode="auto">
          <a:xfrm>
            <a:off x="1809750" y="3981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1,1</a:t>
            </a:r>
          </a:p>
        </p:txBody>
      </p:sp>
      <p:sp>
        <p:nvSpPr>
          <p:cNvPr id="24607" name="Rectangle 19"/>
          <p:cNvSpPr>
            <a:spLocks noChangeArrowheads="1"/>
          </p:cNvSpPr>
          <p:nvPr/>
        </p:nvSpPr>
        <p:spPr bwMode="auto">
          <a:xfrm>
            <a:off x="135255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4608" name="Rectangle 20"/>
          <p:cNvSpPr>
            <a:spLocks noChangeArrowheads="1"/>
          </p:cNvSpPr>
          <p:nvPr/>
        </p:nvSpPr>
        <p:spPr bwMode="auto">
          <a:xfrm>
            <a:off x="226695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2,2</a:t>
            </a:r>
          </a:p>
        </p:txBody>
      </p:sp>
      <p:sp>
        <p:nvSpPr>
          <p:cNvPr id="24609" name="Rectangle 21"/>
          <p:cNvSpPr>
            <a:spLocks noChangeArrowheads="1"/>
          </p:cNvSpPr>
          <p:nvPr/>
        </p:nvSpPr>
        <p:spPr bwMode="auto">
          <a:xfrm>
            <a:off x="272415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10" name="Rectangle 22"/>
          <p:cNvSpPr>
            <a:spLocks noChangeArrowheads="1"/>
          </p:cNvSpPr>
          <p:nvPr/>
        </p:nvSpPr>
        <p:spPr bwMode="auto">
          <a:xfrm>
            <a:off x="180975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2,1</a:t>
            </a:r>
          </a:p>
        </p:txBody>
      </p:sp>
      <p:sp>
        <p:nvSpPr>
          <p:cNvPr id="24611" name="Rectangle 23"/>
          <p:cNvSpPr>
            <a:spLocks noChangeArrowheads="1"/>
          </p:cNvSpPr>
          <p:nvPr/>
        </p:nvSpPr>
        <p:spPr bwMode="auto">
          <a:xfrm>
            <a:off x="2724150" y="3981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12" name="Rectangle 24"/>
          <p:cNvSpPr>
            <a:spLocks noChangeArrowheads="1"/>
          </p:cNvSpPr>
          <p:nvPr/>
        </p:nvSpPr>
        <p:spPr bwMode="auto">
          <a:xfrm>
            <a:off x="2266950" y="3981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1,2</a:t>
            </a:r>
          </a:p>
        </p:txBody>
      </p:sp>
      <p:sp>
        <p:nvSpPr>
          <p:cNvPr id="24613" name="Rectangle 25"/>
          <p:cNvSpPr>
            <a:spLocks noChangeArrowheads="1"/>
          </p:cNvSpPr>
          <p:nvPr/>
        </p:nvSpPr>
        <p:spPr bwMode="auto">
          <a:xfrm>
            <a:off x="13525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4" name="Rectangle 26"/>
          <p:cNvSpPr>
            <a:spLocks noChangeArrowheads="1"/>
          </p:cNvSpPr>
          <p:nvPr/>
        </p:nvSpPr>
        <p:spPr bwMode="auto">
          <a:xfrm>
            <a:off x="18097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5" name="Rectangle 27"/>
          <p:cNvSpPr>
            <a:spLocks noChangeArrowheads="1"/>
          </p:cNvSpPr>
          <p:nvPr/>
        </p:nvSpPr>
        <p:spPr bwMode="auto">
          <a:xfrm>
            <a:off x="27241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6" name="Rectangle 28"/>
          <p:cNvSpPr>
            <a:spLocks noChangeArrowheads="1"/>
          </p:cNvSpPr>
          <p:nvPr/>
        </p:nvSpPr>
        <p:spPr bwMode="auto">
          <a:xfrm>
            <a:off x="22669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7" name="Rectangle 29"/>
          <p:cNvSpPr>
            <a:spLocks noChangeArrowheads="1"/>
          </p:cNvSpPr>
          <p:nvPr/>
        </p:nvSpPr>
        <p:spPr bwMode="auto">
          <a:xfrm>
            <a:off x="13525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4618" name="Rectangle 30"/>
          <p:cNvSpPr>
            <a:spLocks noChangeArrowheads="1"/>
          </p:cNvSpPr>
          <p:nvPr/>
        </p:nvSpPr>
        <p:spPr bwMode="auto">
          <a:xfrm>
            <a:off x="22669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19" name="Rectangle 31"/>
          <p:cNvSpPr>
            <a:spLocks noChangeArrowheads="1"/>
          </p:cNvSpPr>
          <p:nvPr/>
        </p:nvSpPr>
        <p:spPr bwMode="auto">
          <a:xfrm>
            <a:off x="27241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20" name="Rectangle 32"/>
          <p:cNvSpPr>
            <a:spLocks noChangeArrowheads="1"/>
          </p:cNvSpPr>
          <p:nvPr/>
        </p:nvSpPr>
        <p:spPr bwMode="auto">
          <a:xfrm>
            <a:off x="18097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21" name="Rectangle 33"/>
          <p:cNvSpPr>
            <a:spLocks noChangeArrowheads="1"/>
          </p:cNvSpPr>
          <p:nvPr/>
        </p:nvSpPr>
        <p:spPr bwMode="auto">
          <a:xfrm>
            <a:off x="1352550" y="363855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2" name="Rectangle 37"/>
          <p:cNvSpPr>
            <a:spLocks noChangeArrowheads="1"/>
          </p:cNvSpPr>
          <p:nvPr/>
        </p:nvSpPr>
        <p:spPr bwMode="auto">
          <a:xfrm>
            <a:off x="2266950" y="363855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Rectangle 39"/>
          <p:cNvSpPr>
            <a:spLocks noChangeArrowheads="1"/>
          </p:cNvSpPr>
          <p:nvPr/>
        </p:nvSpPr>
        <p:spPr bwMode="auto">
          <a:xfrm>
            <a:off x="1352550" y="432435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4" name="Rectangle 40"/>
          <p:cNvSpPr>
            <a:spLocks noChangeArrowheads="1"/>
          </p:cNvSpPr>
          <p:nvPr/>
        </p:nvSpPr>
        <p:spPr bwMode="auto">
          <a:xfrm>
            <a:off x="2266950" y="432435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5" name="Rectangle 2"/>
          <p:cNvSpPr>
            <a:spLocks noChangeArrowheads="1"/>
          </p:cNvSpPr>
          <p:nvPr/>
        </p:nvSpPr>
        <p:spPr bwMode="auto">
          <a:xfrm>
            <a:off x="1809750" y="19812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4626" name="Rectangle 3"/>
          <p:cNvSpPr>
            <a:spLocks noChangeArrowheads="1"/>
          </p:cNvSpPr>
          <p:nvPr/>
        </p:nvSpPr>
        <p:spPr bwMode="auto">
          <a:xfrm>
            <a:off x="1352550" y="19812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4627" name="Rectangle 4"/>
          <p:cNvSpPr>
            <a:spLocks noChangeArrowheads="1"/>
          </p:cNvSpPr>
          <p:nvPr/>
        </p:nvSpPr>
        <p:spPr bwMode="auto">
          <a:xfrm>
            <a:off x="1352550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1,0</a:t>
            </a:r>
          </a:p>
        </p:txBody>
      </p:sp>
      <p:sp>
        <p:nvSpPr>
          <p:cNvPr id="24628" name="Rectangle 5"/>
          <p:cNvSpPr>
            <a:spLocks noChangeArrowheads="1"/>
          </p:cNvSpPr>
          <p:nvPr/>
        </p:nvSpPr>
        <p:spPr bwMode="auto">
          <a:xfrm>
            <a:off x="135255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9" name="Rectangle 6"/>
          <p:cNvSpPr>
            <a:spLocks noChangeArrowheads="1"/>
          </p:cNvSpPr>
          <p:nvPr/>
        </p:nvSpPr>
        <p:spPr bwMode="auto">
          <a:xfrm>
            <a:off x="13525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0" name="Rectangle 7"/>
          <p:cNvSpPr>
            <a:spLocks noChangeArrowheads="1"/>
          </p:cNvSpPr>
          <p:nvPr/>
        </p:nvSpPr>
        <p:spPr bwMode="auto">
          <a:xfrm>
            <a:off x="1809750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1" name="Rectangle 8"/>
          <p:cNvSpPr>
            <a:spLocks noChangeArrowheads="1"/>
          </p:cNvSpPr>
          <p:nvPr/>
        </p:nvSpPr>
        <p:spPr bwMode="auto">
          <a:xfrm>
            <a:off x="180975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2" name="Rectangle 9"/>
          <p:cNvSpPr>
            <a:spLocks noChangeArrowheads="1"/>
          </p:cNvSpPr>
          <p:nvPr/>
        </p:nvSpPr>
        <p:spPr bwMode="auto">
          <a:xfrm>
            <a:off x="18097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3" name="Rectangle 10"/>
          <p:cNvSpPr>
            <a:spLocks noChangeArrowheads="1"/>
          </p:cNvSpPr>
          <p:nvPr/>
        </p:nvSpPr>
        <p:spPr bwMode="auto">
          <a:xfrm>
            <a:off x="2266950" y="19812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0,2</a:t>
            </a:r>
          </a:p>
        </p:txBody>
      </p:sp>
      <p:sp>
        <p:nvSpPr>
          <p:cNvPr id="24634" name="Rectangle 11"/>
          <p:cNvSpPr>
            <a:spLocks noChangeArrowheads="1"/>
          </p:cNvSpPr>
          <p:nvPr/>
        </p:nvSpPr>
        <p:spPr bwMode="auto">
          <a:xfrm>
            <a:off x="2266950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5" name="Rectangle 12"/>
          <p:cNvSpPr>
            <a:spLocks noChangeArrowheads="1"/>
          </p:cNvSpPr>
          <p:nvPr/>
        </p:nvSpPr>
        <p:spPr bwMode="auto">
          <a:xfrm>
            <a:off x="2724150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6" name="Rectangle 13"/>
          <p:cNvSpPr>
            <a:spLocks noChangeArrowheads="1"/>
          </p:cNvSpPr>
          <p:nvPr/>
        </p:nvSpPr>
        <p:spPr bwMode="auto">
          <a:xfrm>
            <a:off x="272415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7" name="Rectangle 14"/>
          <p:cNvSpPr>
            <a:spLocks noChangeArrowheads="1"/>
          </p:cNvSpPr>
          <p:nvPr/>
        </p:nvSpPr>
        <p:spPr bwMode="auto">
          <a:xfrm>
            <a:off x="2724150" y="19812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38" name="Rectangle 15"/>
          <p:cNvSpPr>
            <a:spLocks noChangeArrowheads="1"/>
          </p:cNvSpPr>
          <p:nvPr/>
        </p:nvSpPr>
        <p:spPr bwMode="auto">
          <a:xfrm>
            <a:off x="226695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9" name="Rectangle 16"/>
          <p:cNvSpPr>
            <a:spLocks noChangeArrowheads="1"/>
          </p:cNvSpPr>
          <p:nvPr/>
        </p:nvSpPr>
        <p:spPr bwMode="auto">
          <a:xfrm>
            <a:off x="22669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40" name="Rectangle 17"/>
          <p:cNvSpPr>
            <a:spLocks noChangeArrowheads="1"/>
          </p:cNvSpPr>
          <p:nvPr/>
        </p:nvSpPr>
        <p:spPr bwMode="auto">
          <a:xfrm>
            <a:off x="27241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41" name="Rectangle 18"/>
          <p:cNvSpPr>
            <a:spLocks noChangeArrowheads="1"/>
          </p:cNvSpPr>
          <p:nvPr/>
        </p:nvSpPr>
        <p:spPr bwMode="auto">
          <a:xfrm>
            <a:off x="1809750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1,1</a:t>
            </a:r>
          </a:p>
        </p:txBody>
      </p:sp>
      <p:sp>
        <p:nvSpPr>
          <p:cNvPr id="24642" name="Rectangle 19"/>
          <p:cNvSpPr>
            <a:spLocks noChangeArrowheads="1"/>
          </p:cNvSpPr>
          <p:nvPr/>
        </p:nvSpPr>
        <p:spPr bwMode="auto">
          <a:xfrm>
            <a:off x="135255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4643" name="Rectangle 20"/>
          <p:cNvSpPr>
            <a:spLocks noChangeArrowheads="1"/>
          </p:cNvSpPr>
          <p:nvPr/>
        </p:nvSpPr>
        <p:spPr bwMode="auto">
          <a:xfrm>
            <a:off x="226695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2,2</a:t>
            </a:r>
          </a:p>
        </p:txBody>
      </p:sp>
      <p:sp>
        <p:nvSpPr>
          <p:cNvPr id="24644" name="Rectangle 21"/>
          <p:cNvSpPr>
            <a:spLocks noChangeArrowheads="1"/>
          </p:cNvSpPr>
          <p:nvPr/>
        </p:nvSpPr>
        <p:spPr bwMode="auto">
          <a:xfrm>
            <a:off x="272415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45" name="Rectangle 22"/>
          <p:cNvSpPr>
            <a:spLocks noChangeArrowheads="1"/>
          </p:cNvSpPr>
          <p:nvPr/>
        </p:nvSpPr>
        <p:spPr bwMode="auto">
          <a:xfrm>
            <a:off x="180975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2,1</a:t>
            </a:r>
          </a:p>
        </p:txBody>
      </p:sp>
      <p:sp>
        <p:nvSpPr>
          <p:cNvPr id="24646" name="Rectangle 23"/>
          <p:cNvSpPr>
            <a:spLocks noChangeArrowheads="1"/>
          </p:cNvSpPr>
          <p:nvPr/>
        </p:nvSpPr>
        <p:spPr bwMode="auto">
          <a:xfrm>
            <a:off x="2724150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47" name="Rectangle 24"/>
          <p:cNvSpPr>
            <a:spLocks noChangeArrowheads="1"/>
          </p:cNvSpPr>
          <p:nvPr/>
        </p:nvSpPr>
        <p:spPr bwMode="auto">
          <a:xfrm>
            <a:off x="2266950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1,2</a:t>
            </a:r>
          </a:p>
        </p:txBody>
      </p:sp>
      <p:sp>
        <p:nvSpPr>
          <p:cNvPr id="24648" name="Rectangle 25"/>
          <p:cNvSpPr>
            <a:spLocks noChangeArrowheads="1"/>
          </p:cNvSpPr>
          <p:nvPr/>
        </p:nvSpPr>
        <p:spPr bwMode="auto">
          <a:xfrm>
            <a:off x="13525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49" name="Rectangle 26"/>
          <p:cNvSpPr>
            <a:spLocks noChangeArrowheads="1"/>
          </p:cNvSpPr>
          <p:nvPr/>
        </p:nvSpPr>
        <p:spPr bwMode="auto">
          <a:xfrm>
            <a:off x="18097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0" name="Rectangle 27"/>
          <p:cNvSpPr>
            <a:spLocks noChangeArrowheads="1"/>
          </p:cNvSpPr>
          <p:nvPr/>
        </p:nvSpPr>
        <p:spPr bwMode="auto">
          <a:xfrm>
            <a:off x="27241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1" name="Rectangle 28"/>
          <p:cNvSpPr>
            <a:spLocks noChangeArrowheads="1"/>
          </p:cNvSpPr>
          <p:nvPr/>
        </p:nvSpPr>
        <p:spPr bwMode="auto">
          <a:xfrm>
            <a:off x="22669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2" name="Rectangle 29"/>
          <p:cNvSpPr>
            <a:spLocks noChangeArrowheads="1"/>
          </p:cNvSpPr>
          <p:nvPr/>
        </p:nvSpPr>
        <p:spPr bwMode="auto">
          <a:xfrm>
            <a:off x="13525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4653" name="Rectangle 30"/>
          <p:cNvSpPr>
            <a:spLocks noChangeArrowheads="1"/>
          </p:cNvSpPr>
          <p:nvPr/>
        </p:nvSpPr>
        <p:spPr bwMode="auto">
          <a:xfrm>
            <a:off x="22669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54" name="Rectangle 31"/>
          <p:cNvSpPr>
            <a:spLocks noChangeArrowheads="1"/>
          </p:cNvSpPr>
          <p:nvPr/>
        </p:nvSpPr>
        <p:spPr bwMode="auto">
          <a:xfrm>
            <a:off x="27241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55" name="Rectangle 32"/>
          <p:cNvSpPr>
            <a:spLocks noChangeArrowheads="1"/>
          </p:cNvSpPr>
          <p:nvPr/>
        </p:nvSpPr>
        <p:spPr bwMode="auto">
          <a:xfrm>
            <a:off x="18097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56" name="Rectangle 33"/>
          <p:cNvSpPr>
            <a:spLocks noChangeArrowheads="1"/>
          </p:cNvSpPr>
          <p:nvPr/>
        </p:nvSpPr>
        <p:spPr bwMode="auto">
          <a:xfrm>
            <a:off x="1352550" y="198120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7" name="Rectangle 37"/>
          <p:cNvSpPr>
            <a:spLocks noChangeArrowheads="1"/>
          </p:cNvSpPr>
          <p:nvPr/>
        </p:nvSpPr>
        <p:spPr bwMode="auto">
          <a:xfrm>
            <a:off x="2266950" y="198120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8" name="Rectangle 39"/>
          <p:cNvSpPr>
            <a:spLocks noChangeArrowheads="1"/>
          </p:cNvSpPr>
          <p:nvPr/>
        </p:nvSpPr>
        <p:spPr bwMode="auto">
          <a:xfrm>
            <a:off x="1352550" y="266700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9" name="Rectangle 40"/>
          <p:cNvSpPr>
            <a:spLocks noChangeArrowheads="1"/>
          </p:cNvSpPr>
          <p:nvPr/>
        </p:nvSpPr>
        <p:spPr bwMode="auto">
          <a:xfrm>
            <a:off x="2266950" y="266700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0" name="Rectangle 2"/>
          <p:cNvSpPr>
            <a:spLocks noChangeArrowheads="1"/>
          </p:cNvSpPr>
          <p:nvPr/>
        </p:nvSpPr>
        <p:spPr bwMode="auto">
          <a:xfrm>
            <a:off x="7064375" y="36437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4661" name="Rectangle 3"/>
          <p:cNvSpPr>
            <a:spLocks noChangeArrowheads="1"/>
          </p:cNvSpPr>
          <p:nvPr/>
        </p:nvSpPr>
        <p:spPr bwMode="auto">
          <a:xfrm>
            <a:off x="6607175" y="36437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4662" name="Rectangle 4"/>
          <p:cNvSpPr>
            <a:spLocks noChangeArrowheads="1"/>
          </p:cNvSpPr>
          <p:nvPr/>
        </p:nvSpPr>
        <p:spPr bwMode="auto">
          <a:xfrm>
            <a:off x="6607175" y="39866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1,0</a:t>
            </a:r>
          </a:p>
        </p:txBody>
      </p:sp>
      <p:sp>
        <p:nvSpPr>
          <p:cNvPr id="24663" name="Rectangle 5"/>
          <p:cNvSpPr>
            <a:spLocks noChangeArrowheads="1"/>
          </p:cNvSpPr>
          <p:nvPr/>
        </p:nvSpPr>
        <p:spPr bwMode="auto">
          <a:xfrm>
            <a:off x="6607175" y="43295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4" name="Rectangle 6"/>
          <p:cNvSpPr>
            <a:spLocks noChangeArrowheads="1"/>
          </p:cNvSpPr>
          <p:nvPr/>
        </p:nvSpPr>
        <p:spPr bwMode="auto">
          <a:xfrm>
            <a:off x="6607175" y="46724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5" name="Rectangle 7"/>
          <p:cNvSpPr>
            <a:spLocks noChangeArrowheads="1"/>
          </p:cNvSpPr>
          <p:nvPr/>
        </p:nvSpPr>
        <p:spPr bwMode="auto">
          <a:xfrm>
            <a:off x="7064375" y="39866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6" name="Rectangle 8"/>
          <p:cNvSpPr>
            <a:spLocks noChangeArrowheads="1"/>
          </p:cNvSpPr>
          <p:nvPr/>
        </p:nvSpPr>
        <p:spPr bwMode="auto">
          <a:xfrm>
            <a:off x="7064375" y="43295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7" name="Rectangle 9"/>
          <p:cNvSpPr>
            <a:spLocks noChangeArrowheads="1"/>
          </p:cNvSpPr>
          <p:nvPr/>
        </p:nvSpPr>
        <p:spPr bwMode="auto">
          <a:xfrm>
            <a:off x="7064375" y="46724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8" name="Rectangle 10"/>
          <p:cNvSpPr>
            <a:spLocks noChangeArrowheads="1"/>
          </p:cNvSpPr>
          <p:nvPr/>
        </p:nvSpPr>
        <p:spPr bwMode="auto">
          <a:xfrm>
            <a:off x="7521575" y="36437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0,2</a:t>
            </a:r>
          </a:p>
        </p:txBody>
      </p:sp>
      <p:sp>
        <p:nvSpPr>
          <p:cNvPr id="24669" name="Rectangle 11"/>
          <p:cNvSpPr>
            <a:spLocks noChangeArrowheads="1"/>
          </p:cNvSpPr>
          <p:nvPr/>
        </p:nvSpPr>
        <p:spPr bwMode="auto">
          <a:xfrm>
            <a:off x="7521575" y="39866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0" name="Rectangle 12"/>
          <p:cNvSpPr>
            <a:spLocks noChangeArrowheads="1"/>
          </p:cNvSpPr>
          <p:nvPr/>
        </p:nvSpPr>
        <p:spPr bwMode="auto">
          <a:xfrm>
            <a:off x="7978775" y="39866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1" name="Rectangle 13"/>
          <p:cNvSpPr>
            <a:spLocks noChangeArrowheads="1"/>
          </p:cNvSpPr>
          <p:nvPr/>
        </p:nvSpPr>
        <p:spPr bwMode="auto">
          <a:xfrm>
            <a:off x="7978775" y="43295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3" name="Rectangle 15"/>
          <p:cNvSpPr>
            <a:spLocks noChangeArrowheads="1"/>
          </p:cNvSpPr>
          <p:nvPr/>
        </p:nvSpPr>
        <p:spPr bwMode="auto">
          <a:xfrm>
            <a:off x="7521575" y="43295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4" name="Rectangle 16"/>
          <p:cNvSpPr>
            <a:spLocks noChangeArrowheads="1"/>
          </p:cNvSpPr>
          <p:nvPr/>
        </p:nvSpPr>
        <p:spPr bwMode="auto">
          <a:xfrm>
            <a:off x="7521575" y="46724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5" name="Rectangle 17"/>
          <p:cNvSpPr>
            <a:spLocks noChangeArrowheads="1"/>
          </p:cNvSpPr>
          <p:nvPr/>
        </p:nvSpPr>
        <p:spPr bwMode="auto">
          <a:xfrm>
            <a:off x="7978775" y="46724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6" name="Rectangle 18"/>
          <p:cNvSpPr>
            <a:spLocks noChangeArrowheads="1"/>
          </p:cNvSpPr>
          <p:nvPr/>
        </p:nvSpPr>
        <p:spPr bwMode="auto">
          <a:xfrm>
            <a:off x="7064375" y="39866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1,1</a:t>
            </a:r>
          </a:p>
        </p:txBody>
      </p:sp>
      <p:sp>
        <p:nvSpPr>
          <p:cNvPr id="24677" name="Rectangle 19"/>
          <p:cNvSpPr>
            <a:spLocks noChangeArrowheads="1"/>
          </p:cNvSpPr>
          <p:nvPr/>
        </p:nvSpPr>
        <p:spPr bwMode="auto">
          <a:xfrm>
            <a:off x="6607175" y="43295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4678" name="Rectangle 20"/>
          <p:cNvSpPr>
            <a:spLocks noChangeArrowheads="1"/>
          </p:cNvSpPr>
          <p:nvPr/>
        </p:nvSpPr>
        <p:spPr bwMode="auto">
          <a:xfrm>
            <a:off x="7521575" y="43295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2,2</a:t>
            </a:r>
          </a:p>
        </p:txBody>
      </p:sp>
      <p:sp>
        <p:nvSpPr>
          <p:cNvPr id="24680" name="Rectangle 22"/>
          <p:cNvSpPr>
            <a:spLocks noChangeArrowheads="1"/>
          </p:cNvSpPr>
          <p:nvPr/>
        </p:nvSpPr>
        <p:spPr bwMode="auto">
          <a:xfrm>
            <a:off x="7064375" y="43295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2,1</a:t>
            </a:r>
          </a:p>
        </p:txBody>
      </p:sp>
      <p:sp>
        <p:nvSpPr>
          <p:cNvPr id="24682" name="Rectangle 24"/>
          <p:cNvSpPr>
            <a:spLocks noChangeArrowheads="1"/>
          </p:cNvSpPr>
          <p:nvPr/>
        </p:nvSpPr>
        <p:spPr bwMode="auto">
          <a:xfrm>
            <a:off x="7521575" y="39866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1,2</a:t>
            </a:r>
          </a:p>
        </p:txBody>
      </p:sp>
      <p:sp>
        <p:nvSpPr>
          <p:cNvPr id="24683" name="Rectangle 25"/>
          <p:cNvSpPr>
            <a:spLocks noChangeArrowheads="1"/>
          </p:cNvSpPr>
          <p:nvPr/>
        </p:nvSpPr>
        <p:spPr bwMode="auto">
          <a:xfrm>
            <a:off x="6607175" y="46724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84" name="Rectangle 26"/>
          <p:cNvSpPr>
            <a:spLocks noChangeArrowheads="1"/>
          </p:cNvSpPr>
          <p:nvPr/>
        </p:nvSpPr>
        <p:spPr bwMode="auto">
          <a:xfrm>
            <a:off x="7064375" y="46724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85" name="Rectangle 27"/>
          <p:cNvSpPr>
            <a:spLocks noChangeArrowheads="1"/>
          </p:cNvSpPr>
          <p:nvPr/>
        </p:nvSpPr>
        <p:spPr bwMode="auto">
          <a:xfrm>
            <a:off x="7978775" y="46724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86" name="Rectangle 28"/>
          <p:cNvSpPr>
            <a:spLocks noChangeArrowheads="1"/>
          </p:cNvSpPr>
          <p:nvPr/>
        </p:nvSpPr>
        <p:spPr bwMode="auto">
          <a:xfrm>
            <a:off x="7521575" y="46724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91" name="Rectangle 33"/>
          <p:cNvSpPr>
            <a:spLocks noChangeArrowheads="1"/>
          </p:cNvSpPr>
          <p:nvPr/>
        </p:nvSpPr>
        <p:spPr bwMode="auto">
          <a:xfrm>
            <a:off x="6607175" y="3643729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92" name="Rectangle 37"/>
          <p:cNvSpPr>
            <a:spLocks noChangeArrowheads="1"/>
          </p:cNvSpPr>
          <p:nvPr/>
        </p:nvSpPr>
        <p:spPr bwMode="auto">
          <a:xfrm>
            <a:off x="7521575" y="3643729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93" name="Rectangle 39"/>
          <p:cNvSpPr>
            <a:spLocks noChangeArrowheads="1"/>
          </p:cNvSpPr>
          <p:nvPr/>
        </p:nvSpPr>
        <p:spPr bwMode="auto">
          <a:xfrm>
            <a:off x="6607175" y="4329529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94" name="Rectangle 40"/>
          <p:cNvSpPr>
            <a:spLocks noChangeArrowheads="1"/>
          </p:cNvSpPr>
          <p:nvPr/>
        </p:nvSpPr>
        <p:spPr bwMode="auto">
          <a:xfrm>
            <a:off x="7521575" y="4329529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95" name="Rectangle 2"/>
          <p:cNvSpPr>
            <a:spLocks noChangeArrowheads="1"/>
          </p:cNvSpPr>
          <p:nvPr/>
        </p:nvSpPr>
        <p:spPr bwMode="auto">
          <a:xfrm>
            <a:off x="5498411" y="43148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4696" name="Rectangle 3"/>
          <p:cNvSpPr>
            <a:spLocks noChangeArrowheads="1"/>
          </p:cNvSpPr>
          <p:nvPr/>
        </p:nvSpPr>
        <p:spPr bwMode="auto">
          <a:xfrm>
            <a:off x="5041211" y="43148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2,0</a:t>
            </a:r>
            <a:endParaRPr lang="en-US" dirty="0"/>
          </a:p>
        </p:txBody>
      </p:sp>
      <p:sp>
        <p:nvSpPr>
          <p:cNvPr id="24697" name="Rectangle 4"/>
          <p:cNvSpPr>
            <a:spLocks noChangeArrowheads="1"/>
          </p:cNvSpPr>
          <p:nvPr/>
        </p:nvSpPr>
        <p:spPr bwMode="auto">
          <a:xfrm>
            <a:off x="5498411" y="431047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2,1</a:t>
            </a:r>
          </a:p>
        </p:txBody>
      </p:sp>
      <p:sp>
        <p:nvSpPr>
          <p:cNvPr id="24698" name="Rectangle 7"/>
          <p:cNvSpPr>
            <a:spLocks noChangeArrowheads="1"/>
          </p:cNvSpPr>
          <p:nvPr/>
        </p:nvSpPr>
        <p:spPr bwMode="auto">
          <a:xfrm>
            <a:off x="5498411" y="46577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99" name="Rectangle 18"/>
          <p:cNvSpPr>
            <a:spLocks noChangeArrowheads="1"/>
          </p:cNvSpPr>
          <p:nvPr/>
        </p:nvSpPr>
        <p:spPr bwMode="auto">
          <a:xfrm>
            <a:off x="5498411" y="46577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700" name="Rectangle 33"/>
          <p:cNvSpPr>
            <a:spLocks noChangeArrowheads="1"/>
          </p:cNvSpPr>
          <p:nvPr/>
        </p:nvSpPr>
        <p:spPr bwMode="auto">
          <a:xfrm>
            <a:off x="5041211" y="4314825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01" name="Rectangle 2"/>
          <p:cNvSpPr>
            <a:spLocks noChangeArrowheads="1"/>
          </p:cNvSpPr>
          <p:nvPr/>
        </p:nvSpPr>
        <p:spPr bwMode="auto">
          <a:xfrm>
            <a:off x="7527925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N</a:t>
            </a:r>
            <a:r>
              <a:rPr lang="en-US" baseline="-25000" dirty="0"/>
              <a:t>1,2</a:t>
            </a:r>
            <a:endParaRPr lang="en-US" dirty="0"/>
          </a:p>
        </p:txBody>
      </p:sp>
      <p:sp>
        <p:nvSpPr>
          <p:cNvPr id="24702" name="Rectangle 3"/>
          <p:cNvSpPr>
            <a:spLocks noChangeArrowheads="1"/>
          </p:cNvSpPr>
          <p:nvPr/>
        </p:nvSpPr>
        <p:spPr bwMode="auto">
          <a:xfrm>
            <a:off x="7521575" y="19812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N</a:t>
            </a:r>
            <a:r>
              <a:rPr lang="en-US" baseline="-25000" dirty="0"/>
              <a:t>0,2</a:t>
            </a:r>
            <a:endParaRPr lang="en-US" dirty="0"/>
          </a:p>
        </p:txBody>
      </p:sp>
      <p:sp>
        <p:nvSpPr>
          <p:cNvPr id="24703" name="Rectangle 4"/>
          <p:cNvSpPr>
            <a:spLocks noChangeArrowheads="1"/>
          </p:cNvSpPr>
          <p:nvPr/>
        </p:nvSpPr>
        <p:spPr bwMode="auto">
          <a:xfrm>
            <a:off x="7521575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704" name="Rectangle 7"/>
          <p:cNvSpPr>
            <a:spLocks noChangeArrowheads="1"/>
          </p:cNvSpPr>
          <p:nvPr/>
        </p:nvSpPr>
        <p:spPr bwMode="auto">
          <a:xfrm>
            <a:off x="7978775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05" name="Rectangle 18"/>
          <p:cNvSpPr>
            <a:spLocks noChangeArrowheads="1"/>
          </p:cNvSpPr>
          <p:nvPr/>
        </p:nvSpPr>
        <p:spPr bwMode="auto">
          <a:xfrm>
            <a:off x="7978775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706" name="Rectangle 33"/>
          <p:cNvSpPr>
            <a:spLocks noChangeArrowheads="1"/>
          </p:cNvSpPr>
          <p:nvPr/>
        </p:nvSpPr>
        <p:spPr bwMode="auto">
          <a:xfrm>
            <a:off x="7521575" y="198120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07" name="TextBox 145"/>
          <p:cNvSpPr txBox="1">
            <a:spLocks noChangeArrowheads="1"/>
          </p:cNvSpPr>
          <p:nvPr/>
        </p:nvSpPr>
        <p:spPr bwMode="auto">
          <a:xfrm>
            <a:off x="4572000" y="3955048"/>
            <a:ext cx="16514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dirty="0"/>
              <a:t>Shared Memory</a:t>
            </a:r>
          </a:p>
        </p:txBody>
      </p:sp>
      <p:sp>
        <p:nvSpPr>
          <p:cNvPr id="2" name="Rectangle 1"/>
          <p:cNvSpPr/>
          <p:nvPr/>
        </p:nvSpPr>
        <p:spPr>
          <a:xfrm>
            <a:off x="1352550" y="1981200"/>
            <a:ext cx="1371600" cy="10287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1352550" y="3643729"/>
            <a:ext cx="1371600" cy="10287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6613525" y="3649266"/>
            <a:ext cx="1371600" cy="10287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45">
            <a:extLst>
              <a:ext uri="{FF2B5EF4-FFF2-40B4-BE49-F238E27FC236}">
                <a16:creationId xmlns:a16="http://schemas.microsoft.com/office/drawing/2014/main" id="{6B43E865-60BA-4D71-B215-ACAED07A9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6275" y="1590259"/>
            <a:ext cx="16514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dirty="0"/>
              <a:t>Shared Memory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0CF1E-9E67-439D-9B45-105935495A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F4EB2-01AE-4B15-B8ED-951A59B217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15393-53E7-4F09-809A-6D8C8236906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Cases in Toy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Threads that calculate valid P elements but can step outside valid input </a:t>
            </a:r>
          </a:p>
          <a:p>
            <a:pPr lvl="1"/>
            <a:r>
              <a:rPr lang="en-US" dirty="0"/>
              <a:t>Phase 1 of Block(0,0), 2</a:t>
            </a:r>
            <a:r>
              <a:rPr lang="en-US" baseline="30000" dirty="0"/>
              <a:t>nd</a:t>
            </a:r>
            <a:r>
              <a:rPr lang="en-US" dirty="0"/>
              <a:t> step, all threads</a:t>
            </a:r>
          </a:p>
          <a:p>
            <a:r>
              <a:rPr lang="en-US" dirty="0"/>
              <a:t>Threads that do not calculate valid P elements</a:t>
            </a:r>
          </a:p>
          <a:p>
            <a:pPr lvl="1"/>
            <a:r>
              <a:rPr lang="en-US" dirty="0"/>
              <a:t>Block(1,1), Thread(1,0), non-existent row</a:t>
            </a:r>
          </a:p>
          <a:p>
            <a:pPr lvl="1"/>
            <a:r>
              <a:rPr lang="en-US" dirty="0"/>
              <a:t>Block(1,1), Thread(0,1), non-existing column</a:t>
            </a:r>
          </a:p>
          <a:p>
            <a:pPr lvl="1"/>
            <a:r>
              <a:rPr lang="en-US" dirty="0"/>
              <a:t>Block(1,1), Thread(1,1), non-existing row/column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21FC8-BCC2-4EBC-B6E8-1244CFC295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C3E24-7E82-4F62-8794-2BFF675E26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9C8549-3A9E-4B97-809C-4B1D18C92F4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7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“Simple”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if a thread is to load any input element outside the valid range</a:t>
            </a:r>
          </a:p>
          <a:p>
            <a:pPr lvl="1"/>
            <a:r>
              <a:rPr lang="en-US" dirty="0"/>
              <a:t>If valid, proceed to load</a:t>
            </a:r>
          </a:p>
          <a:p>
            <a:pPr lvl="1"/>
            <a:r>
              <a:rPr lang="en-US" dirty="0"/>
              <a:t>Else, do not load, just write a 0</a:t>
            </a:r>
          </a:p>
          <a:p>
            <a:r>
              <a:rPr lang="en-US" dirty="0"/>
              <a:t>Rationale: a 0 value will ensure that that the multiply-add step does not affect the final value of the output element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96F32-8CAE-4297-BAC7-CB492BAE2F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F7F21-B9E6-4730-A532-A8EA7F6B09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9C8549-3A9E-4B97-809C-4B1D18C92F4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08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Use for Block (0,0)</a:t>
            </a:r>
          </a:p>
        </p:txBody>
      </p:sp>
      <p:sp>
        <p:nvSpPr>
          <p:cNvPr id="24579" name="Line 60"/>
          <p:cNvSpPr>
            <a:spLocks noChangeShapeType="1"/>
          </p:cNvSpPr>
          <p:nvPr/>
        </p:nvSpPr>
        <p:spPr bwMode="auto">
          <a:xfrm>
            <a:off x="6629400" y="3109911"/>
            <a:ext cx="0" cy="714375"/>
          </a:xfrm>
          <a:prstGeom prst="line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580" name="Line 61"/>
          <p:cNvSpPr>
            <a:spLocks noChangeShapeType="1"/>
          </p:cNvSpPr>
          <p:nvPr/>
        </p:nvSpPr>
        <p:spPr bwMode="auto">
          <a:xfrm>
            <a:off x="5486400" y="3824286"/>
            <a:ext cx="1143000" cy="1"/>
          </a:xfrm>
          <a:prstGeom prst="line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581" name="Line 60"/>
          <p:cNvSpPr>
            <a:spLocks noChangeShapeType="1"/>
          </p:cNvSpPr>
          <p:nvPr/>
        </p:nvSpPr>
        <p:spPr bwMode="auto">
          <a:xfrm>
            <a:off x="6781800" y="3109910"/>
            <a:ext cx="0" cy="1114426"/>
          </a:xfrm>
          <a:prstGeom prst="line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582" name="Line 61"/>
          <p:cNvSpPr>
            <a:spLocks noChangeShapeType="1"/>
          </p:cNvSpPr>
          <p:nvPr/>
        </p:nvSpPr>
        <p:spPr bwMode="auto">
          <a:xfrm flipV="1">
            <a:off x="5486400" y="3938586"/>
            <a:ext cx="1600200" cy="0"/>
          </a:xfrm>
          <a:prstGeom prst="line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583" name="Line 61"/>
          <p:cNvSpPr>
            <a:spLocks noChangeShapeType="1"/>
          </p:cNvSpPr>
          <p:nvPr/>
        </p:nvSpPr>
        <p:spPr bwMode="auto">
          <a:xfrm>
            <a:off x="5486401" y="4167186"/>
            <a:ext cx="1219201" cy="0"/>
          </a:xfrm>
          <a:prstGeom prst="line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584" name="Line 61"/>
          <p:cNvSpPr>
            <a:spLocks noChangeShapeType="1"/>
          </p:cNvSpPr>
          <p:nvPr/>
        </p:nvSpPr>
        <p:spPr bwMode="auto">
          <a:xfrm>
            <a:off x="5486401" y="4281486"/>
            <a:ext cx="1600201" cy="0"/>
          </a:xfrm>
          <a:prstGeom prst="line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585" name="Line 60"/>
          <p:cNvSpPr>
            <a:spLocks noChangeShapeType="1"/>
          </p:cNvSpPr>
          <p:nvPr/>
        </p:nvSpPr>
        <p:spPr bwMode="auto">
          <a:xfrm flipH="1">
            <a:off x="7086600" y="3109910"/>
            <a:ext cx="1" cy="771526"/>
          </a:xfrm>
          <a:prstGeom prst="line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586" name="Line 60"/>
          <p:cNvSpPr>
            <a:spLocks noChangeShapeType="1"/>
          </p:cNvSpPr>
          <p:nvPr/>
        </p:nvSpPr>
        <p:spPr bwMode="auto">
          <a:xfrm>
            <a:off x="7239000" y="3109911"/>
            <a:ext cx="0" cy="1114425"/>
          </a:xfrm>
          <a:prstGeom prst="line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587" name="TextBox 167"/>
          <p:cNvSpPr txBox="1">
            <a:spLocks noChangeArrowheads="1"/>
          </p:cNvSpPr>
          <p:nvPr/>
        </p:nvSpPr>
        <p:spPr bwMode="auto">
          <a:xfrm>
            <a:off x="5867400" y="2852736"/>
            <a:ext cx="4860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dirty="0"/>
              <a:t>SM</a:t>
            </a:r>
          </a:p>
        </p:txBody>
      </p:sp>
      <p:sp>
        <p:nvSpPr>
          <p:cNvPr id="24590" name="Rectangle 2"/>
          <p:cNvSpPr>
            <a:spLocks noChangeArrowheads="1"/>
          </p:cNvSpPr>
          <p:nvPr/>
        </p:nvSpPr>
        <p:spPr bwMode="auto">
          <a:xfrm>
            <a:off x="1828800" y="36385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0,1</a:t>
            </a:r>
            <a:endParaRPr lang="en-US" dirty="0"/>
          </a:p>
        </p:txBody>
      </p:sp>
      <p:sp>
        <p:nvSpPr>
          <p:cNvPr id="24591" name="Rectangle 3"/>
          <p:cNvSpPr>
            <a:spLocks noChangeArrowheads="1"/>
          </p:cNvSpPr>
          <p:nvPr/>
        </p:nvSpPr>
        <p:spPr bwMode="auto">
          <a:xfrm>
            <a:off x="1371600" y="36385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0,0</a:t>
            </a:r>
            <a:endParaRPr lang="en-US" dirty="0"/>
          </a:p>
        </p:txBody>
      </p:sp>
      <p:sp>
        <p:nvSpPr>
          <p:cNvPr id="24592" name="Rectangle 4"/>
          <p:cNvSpPr>
            <a:spLocks noChangeArrowheads="1"/>
          </p:cNvSpPr>
          <p:nvPr/>
        </p:nvSpPr>
        <p:spPr bwMode="auto">
          <a:xfrm>
            <a:off x="1371600" y="3981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1,0</a:t>
            </a:r>
          </a:p>
        </p:txBody>
      </p:sp>
      <p:sp>
        <p:nvSpPr>
          <p:cNvPr id="24593" name="Rectangle 5"/>
          <p:cNvSpPr>
            <a:spLocks noChangeArrowheads="1"/>
          </p:cNvSpPr>
          <p:nvPr/>
        </p:nvSpPr>
        <p:spPr bwMode="auto">
          <a:xfrm>
            <a:off x="137160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594" name="Rectangle 6"/>
          <p:cNvSpPr>
            <a:spLocks noChangeArrowheads="1"/>
          </p:cNvSpPr>
          <p:nvPr/>
        </p:nvSpPr>
        <p:spPr bwMode="auto">
          <a:xfrm>
            <a:off x="137160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595" name="Rectangle 7"/>
          <p:cNvSpPr>
            <a:spLocks noChangeArrowheads="1"/>
          </p:cNvSpPr>
          <p:nvPr/>
        </p:nvSpPr>
        <p:spPr bwMode="auto">
          <a:xfrm>
            <a:off x="1828800" y="3981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596" name="Rectangle 8"/>
          <p:cNvSpPr>
            <a:spLocks noChangeArrowheads="1"/>
          </p:cNvSpPr>
          <p:nvPr/>
        </p:nvSpPr>
        <p:spPr bwMode="auto">
          <a:xfrm>
            <a:off x="182880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597" name="Rectangle 9"/>
          <p:cNvSpPr>
            <a:spLocks noChangeArrowheads="1"/>
          </p:cNvSpPr>
          <p:nvPr/>
        </p:nvSpPr>
        <p:spPr bwMode="auto">
          <a:xfrm>
            <a:off x="182880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598" name="Rectangle 10"/>
          <p:cNvSpPr>
            <a:spLocks noChangeArrowheads="1"/>
          </p:cNvSpPr>
          <p:nvPr/>
        </p:nvSpPr>
        <p:spPr bwMode="auto">
          <a:xfrm>
            <a:off x="2286000" y="36385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0,2</a:t>
            </a:r>
          </a:p>
        </p:txBody>
      </p:sp>
      <p:sp>
        <p:nvSpPr>
          <p:cNvPr id="24599" name="Rectangle 11"/>
          <p:cNvSpPr>
            <a:spLocks noChangeArrowheads="1"/>
          </p:cNvSpPr>
          <p:nvPr/>
        </p:nvSpPr>
        <p:spPr bwMode="auto">
          <a:xfrm>
            <a:off x="2286000" y="3981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00" name="Rectangle 12"/>
          <p:cNvSpPr>
            <a:spLocks noChangeArrowheads="1"/>
          </p:cNvSpPr>
          <p:nvPr/>
        </p:nvSpPr>
        <p:spPr bwMode="auto">
          <a:xfrm>
            <a:off x="2743200" y="3981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01" name="Rectangle 13"/>
          <p:cNvSpPr>
            <a:spLocks noChangeArrowheads="1"/>
          </p:cNvSpPr>
          <p:nvPr/>
        </p:nvSpPr>
        <p:spPr bwMode="auto">
          <a:xfrm>
            <a:off x="274320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02" name="Rectangle 14"/>
          <p:cNvSpPr>
            <a:spLocks noChangeArrowheads="1"/>
          </p:cNvSpPr>
          <p:nvPr/>
        </p:nvSpPr>
        <p:spPr bwMode="auto">
          <a:xfrm>
            <a:off x="2743200" y="36385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03" name="Rectangle 15"/>
          <p:cNvSpPr>
            <a:spLocks noChangeArrowheads="1"/>
          </p:cNvSpPr>
          <p:nvPr/>
        </p:nvSpPr>
        <p:spPr bwMode="auto">
          <a:xfrm>
            <a:off x="228600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04" name="Rectangle 16"/>
          <p:cNvSpPr>
            <a:spLocks noChangeArrowheads="1"/>
          </p:cNvSpPr>
          <p:nvPr/>
        </p:nvSpPr>
        <p:spPr bwMode="auto">
          <a:xfrm>
            <a:off x="228600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05" name="Rectangle 17"/>
          <p:cNvSpPr>
            <a:spLocks noChangeArrowheads="1"/>
          </p:cNvSpPr>
          <p:nvPr/>
        </p:nvSpPr>
        <p:spPr bwMode="auto">
          <a:xfrm>
            <a:off x="274320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06" name="Rectangle 18"/>
          <p:cNvSpPr>
            <a:spLocks noChangeArrowheads="1"/>
          </p:cNvSpPr>
          <p:nvPr/>
        </p:nvSpPr>
        <p:spPr bwMode="auto">
          <a:xfrm>
            <a:off x="1828800" y="3981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1,1</a:t>
            </a:r>
          </a:p>
        </p:txBody>
      </p:sp>
      <p:sp>
        <p:nvSpPr>
          <p:cNvPr id="24607" name="Rectangle 19"/>
          <p:cNvSpPr>
            <a:spLocks noChangeArrowheads="1"/>
          </p:cNvSpPr>
          <p:nvPr/>
        </p:nvSpPr>
        <p:spPr bwMode="auto">
          <a:xfrm>
            <a:off x="137160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2,0</a:t>
            </a:r>
            <a:endParaRPr lang="en-US" dirty="0"/>
          </a:p>
        </p:txBody>
      </p:sp>
      <p:sp>
        <p:nvSpPr>
          <p:cNvPr id="24608" name="Rectangle 20"/>
          <p:cNvSpPr>
            <a:spLocks noChangeArrowheads="1"/>
          </p:cNvSpPr>
          <p:nvPr/>
        </p:nvSpPr>
        <p:spPr bwMode="auto">
          <a:xfrm>
            <a:off x="228600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2,2</a:t>
            </a:r>
          </a:p>
        </p:txBody>
      </p:sp>
      <p:sp>
        <p:nvSpPr>
          <p:cNvPr id="24609" name="Rectangle 21"/>
          <p:cNvSpPr>
            <a:spLocks noChangeArrowheads="1"/>
          </p:cNvSpPr>
          <p:nvPr/>
        </p:nvSpPr>
        <p:spPr bwMode="auto">
          <a:xfrm>
            <a:off x="274320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10" name="Rectangle 22"/>
          <p:cNvSpPr>
            <a:spLocks noChangeArrowheads="1"/>
          </p:cNvSpPr>
          <p:nvPr/>
        </p:nvSpPr>
        <p:spPr bwMode="auto">
          <a:xfrm>
            <a:off x="182880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2,1</a:t>
            </a:r>
          </a:p>
        </p:txBody>
      </p:sp>
      <p:sp>
        <p:nvSpPr>
          <p:cNvPr id="24611" name="Rectangle 23"/>
          <p:cNvSpPr>
            <a:spLocks noChangeArrowheads="1"/>
          </p:cNvSpPr>
          <p:nvPr/>
        </p:nvSpPr>
        <p:spPr bwMode="auto">
          <a:xfrm>
            <a:off x="2743200" y="3981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12" name="Rectangle 24"/>
          <p:cNvSpPr>
            <a:spLocks noChangeArrowheads="1"/>
          </p:cNvSpPr>
          <p:nvPr/>
        </p:nvSpPr>
        <p:spPr bwMode="auto">
          <a:xfrm>
            <a:off x="2286000" y="3981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1,2</a:t>
            </a:r>
          </a:p>
        </p:txBody>
      </p:sp>
      <p:sp>
        <p:nvSpPr>
          <p:cNvPr id="24613" name="Rectangle 25"/>
          <p:cNvSpPr>
            <a:spLocks noChangeArrowheads="1"/>
          </p:cNvSpPr>
          <p:nvPr/>
        </p:nvSpPr>
        <p:spPr bwMode="auto">
          <a:xfrm>
            <a:off x="137160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14" name="Rectangle 26"/>
          <p:cNvSpPr>
            <a:spLocks noChangeArrowheads="1"/>
          </p:cNvSpPr>
          <p:nvPr/>
        </p:nvSpPr>
        <p:spPr bwMode="auto">
          <a:xfrm>
            <a:off x="182880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15" name="Rectangle 27"/>
          <p:cNvSpPr>
            <a:spLocks noChangeArrowheads="1"/>
          </p:cNvSpPr>
          <p:nvPr/>
        </p:nvSpPr>
        <p:spPr bwMode="auto">
          <a:xfrm>
            <a:off x="274320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16" name="Rectangle 28"/>
          <p:cNvSpPr>
            <a:spLocks noChangeArrowheads="1"/>
          </p:cNvSpPr>
          <p:nvPr/>
        </p:nvSpPr>
        <p:spPr bwMode="auto">
          <a:xfrm>
            <a:off x="228600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17" name="Rectangle 29"/>
          <p:cNvSpPr>
            <a:spLocks noChangeArrowheads="1"/>
          </p:cNvSpPr>
          <p:nvPr/>
        </p:nvSpPr>
        <p:spPr bwMode="auto">
          <a:xfrm>
            <a:off x="137160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4618" name="Rectangle 30"/>
          <p:cNvSpPr>
            <a:spLocks noChangeArrowheads="1"/>
          </p:cNvSpPr>
          <p:nvPr/>
        </p:nvSpPr>
        <p:spPr bwMode="auto">
          <a:xfrm>
            <a:off x="228600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19" name="Rectangle 31"/>
          <p:cNvSpPr>
            <a:spLocks noChangeArrowheads="1"/>
          </p:cNvSpPr>
          <p:nvPr/>
        </p:nvSpPr>
        <p:spPr bwMode="auto">
          <a:xfrm>
            <a:off x="274320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20" name="Rectangle 32"/>
          <p:cNvSpPr>
            <a:spLocks noChangeArrowheads="1"/>
          </p:cNvSpPr>
          <p:nvPr/>
        </p:nvSpPr>
        <p:spPr bwMode="auto">
          <a:xfrm>
            <a:off x="182880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21" name="Rectangle 33"/>
          <p:cNvSpPr>
            <a:spLocks noChangeArrowheads="1"/>
          </p:cNvSpPr>
          <p:nvPr/>
        </p:nvSpPr>
        <p:spPr bwMode="auto">
          <a:xfrm>
            <a:off x="1371600" y="363855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22" name="Rectangle 37"/>
          <p:cNvSpPr>
            <a:spLocks noChangeArrowheads="1"/>
          </p:cNvSpPr>
          <p:nvPr/>
        </p:nvSpPr>
        <p:spPr bwMode="auto">
          <a:xfrm>
            <a:off x="2286000" y="363855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23" name="Rectangle 39"/>
          <p:cNvSpPr>
            <a:spLocks noChangeArrowheads="1"/>
          </p:cNvSpPr>
          <p:nvPr/>
        </p:nvSpPr>
        <p:spPr bwMode="auto">
          <a:xfrm>
            <a:off x="1371600" y="432435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24" name="Rectangle 40"/>
          <p:cNvSpPr>
            <a:spLocks noChangeArrowheads="1"/>
          </p:cNvSpPr>
          <p:nvPr/>
        </p:nvSpPr>
        <p:spPr bwMode="auto">
          <a:xfrm>
            <a:off x="2286000" y="432435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25" name="Rectangle 2"/>
          <p:cNvSpPr>
            <a:spLocks noChangeArrowheads="1"/>
          </p:cNvSpPr>
          <p:nvPr/>
        </p:nvSpPr>
        <p:spPr bwMode="auto">
          <a:xfrm>
            <a:off x="1828800" y="19812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N</a:t>
            </a:r>
            <a:r>
              <a:rPr lang="en-US" baseline="-25000" dirty="0"/>
              <a:t>0,1</a:t>
            </a:r>
            <a:endParaRPr lang="en-US" dirty="0"/>
          </a:p>
        </p:txBody>
      </p:sp>
      <p:sp>
        <p:nvSpPr>
          <p:cNvPr id="24626" name="Rectangle 3"/>
          <p:cNvSpPr>
            <a:spLocks noChangeArrowheads="1"/>
          </p:cNvSpPr>
          <p:nvPr/>
        </p:nvSpPr>
        <p:spPr bwMode="auto">
          <a:xfrm>
            <a:off x="1371600" y="19812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N</a:t>
            </a:r>
            <a:r>
              <a:rPr lang="en-US" baseline="-25000" dirty="0"/>
              <a:t>0,0</a:t>
            </a:r>
            <a:endParaRPr lang="en-US" dirty="0"/>
          </a:p>
        </p:txBody>
      </p:sp>
      <p:sp>
        <p:nvSpPr>
          <p:cNvPr id="24627" name="Rectangle 4"/>
          <p:cNvSpPr>
            <a:spLocks noChangeArrowheads="1"/>
          </p:cNvSpPr>
          <p:nvPr/>
        </p:nvSpPr>
        <p:spPr bwMode="auto">
          <a:xfrm>
            <a:off x="1371600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N</a:t>
            </a:r>
            <a:r>
              <a:rPr lang="en-US" baseline="-25000" dirty="0"/>
              <a:t>1,0</a:t>
            </a:r>
          </a:p>
        </p:txBody>
      </p:sp>
      <p:sp>
        <p:nvSpPr>
          <p:cNvPr id="24628" name="Rectangle 5"/>
          <p:cNvSpPr>
            <a:spLocks noChangeArrowheads="1"/>
          </p:cNvSpPr>
          <p:nvPr/>
        </p:nvSpPr>
        <p:spPr bwMode="auto">
          <a:xfrm>
            <a:off x="137160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29" name="Rectangle 6"/>
          <p:cNvSpPr>
            <a:spLocks noChangeArrowheads="1"/>
          </p:cNvSpPr>
          <p:nvPr/>
        </p:nvSpPr>
        <p:spPr bwMode="auto">
          <a:xfrm>
            <a:off x="137160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30" name="Rectangle 7"/>
          <p:cNvSpPr>
            <a:spLocks noChangeArrowheads="1"/>
          </p:cNvSpPr>
          <p:nvPr/>
        </p:nvSpPr>
        <p:spPr bwMode="auto">
          <a:xfrm>
            <a:off x="1828800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31" name="Rectangle 8"/>
          <p:cNvSpPr>
            <a:spLocks noChangeArrowheads="1"/>
          </p:cNvSpPr>
          <p:nvPr/>
        </p:nvSpPr>
        <p:spPr bwMode="auto">
          <a:xfrm>
            <a:off x="182880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32" name="Rectangle 9"/>
          <p:cNvSpPr>
            <a:spLocks noChangeArrowheads="1"/>
          </p:cNvSpPr>
          <p:nvPr/>
        </p:nvSpPr>
        <p:spPr bwMode="auto">
          <a:xfrm>
            <a:off x="182880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33" name="Rectangle 10"/>
          <p:cNvSpPr>
            <a:spLocks noChangeArrowheads="1"/>
          </p:cNvSpPr>
          <p:nvPr/>
        </p:nvSpPr>
        <p:spPr bwMode="auto">
          <a:xfrm>
            <a:off x="2286000" y="19812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N</a:t>
            </a:r>
            <a:r>
              <a:rPr lang="en-US" baseline="-25000" dirty="0"/>
              <a:t>0,2</a:t>
            </a:r>
          </a:p>
        </p:txBody>
      </p:sp>
      <p:sp>
        <p:nvSpPr>
          <p:cNvPr id="24634" name="Rectangle 11"/>
          <p:cNvSpPr>
            <a:spLocks noChangeArrowheads="1"/>
          </p:cNvSpPr>
          <p:nvPr/>
        </p:nvSpPr>
        <p:spPr bwMode="auto">
          <a:xfrm>
            <a:off x="2286000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35" name="Rectangle 12"/>
          <p:cNvSpPr>
            <a:spLocks noChangeArrowheads="1"/>
          </p:cNvSpPr>
          <p:nvPr/>
        </p:nvSpPr>
        <p:spPr bwMode="auto">
          <a:xfrm>
            <a:off x="2743200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36" name="Rectangle 13"/>
          <p:cNvSpPr>
            <a:spLocks noChangeArrowheads="1"/>
          </p:cNvSpPr>
          <p:nvPr/>
        </p:nvSpPr>
        <p:spPr bwMode="auto">
          <a:xfrm>
            <a:off x="274320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37" name="Rectangle 14"/>
          <p:cNvSpPr>
            <a:spLocks noChangeArrowheads="1"/>
          </p:cNvSpPr>
          <p:nvPr/>
        </p:nvSpPr>
        <p:spPr bwMode="auto">
          <a:xfrm>
            <a:off x="2743200" y="19812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38" name="Rectangle 15"/>
          <p:cNvSpPr>
            <a:spLocks noChangeArrowheads="1"/>
          </p:cNvSpPr>
          <p:nvPr/>
        </p:nvSpPr>
        <p:spPr bwMode="auto">
          <a:xfrm>
            <a:off x="228600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39" name="Rectangle 16"/>
          <p:cNvSpPr>
            <a:spLocks noChangeArrowheads="1"/>
          </p:cNvSpPr>
          <p:nvPr/>
        </p:nvSpPr>
        <p:spPr bwMode="auto">
          <a:xfrm>
            <a:off x="228600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40" name="Rectangle 17"/>
          <p:cNvSpPr>
            <a:spLocks noChangeArrowheads="1"/>
          </p:cNvSpPr>
          <p:nvPr/>
        </p:nvSpPr>
        <p:spPr bwMode="auto">
          <a:xfrm>
            <a:off x="274320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41" name="Rectangle 18"/>
          <p:cNvSpPr>
            <a:spLocks noChangeArrowheads="1"/>
          </p:cNvSpPr>
          <p:nvPr/>
        </p:nvSpPr>
        <p:spPr bwMode="auto">
          <a:xfrm>
            <a:off x="1828800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N</a:t>
            </a:r>
            <a:r>
              <a:rPr lang="en-US" baseline="-25000" dirty="0"/>
              <a:t>1,1</a:t>
            </a:r>
          </a:p>
        </p:txBody>
      </p:sp>
      <p:sp>
        <p:nvSpPr>
          <p:cNvPr id="24642" name="Rectangle 19"/>
          <p:cNvSpPr>
            <a:spLocks noChangeArrowheads="1"/>
          </p:cNvSpPr>
          <p:nvPr/>
        </p:nvSpPr>
        <p:spPr bwMode="auto">
          <a:xfrm>
            <a:off x="137160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N</a:t>
            </a:r>
            <a:r>
              <a:rPr lang="en-US" baseline="-25000" dirty="0"/>
              <a:t>2,0</a:t>
            </a:r>
            <a:endParaRPr lang="en-US" dirty="0"/>
          </a:p>
        </p:txBody>
      </p:sp>
      <p:sp>
        <p:nvSpPr>
          <p:cNvPr id="24643" name="Rectangle 20"/>
          <p:cNvSpPr>
            <a:spLocks noChangeArrowheads="1"/>
          </p:cNvSpPr>
          <p:nvPr/>
        </p:nvSpPr>
        <p:spPr bwMode="auto">
          <a:xfrm>
            <a:off x="228600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N</a:t>
            </a:r>
            <a:r>
              <a:rPr lang="en-US" baseline="-25000" dirty="0"/>
              <a:t>2,2</a:t>
            </a:r>
          </a:p>
        </p:txBody>
      </p:sp>
      <p:sp>
        <p:nvSpPr>
          <p:cNvPr id="24644" name="Rectangle 21"/>
          <p:cNvSpPr>
            <a:spLocks noChangeArrowheads="1"/>
          </p:cNvSpPr>
          <p:nvPr/>
        </p:nvSpPr>
        <p:spPr bwMode="auto">
          <a:xfrm>
            <a:off x="274320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45" name="Rectangle 22"/>
          <p:cNvSpPr>
            <a:spLocks noChangeArrowheads="1"/>
          </p:cNvSpPr>
          <p:nvPr/>
        </p:nvSpPr>
        <p:spPr bwMode="auto">
          <a:xfrm>
            <a:off x="182880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N</a:t>
            </a:r>
            <a:r>
              <a:rPr lang="en-US" baseline="-25000" dirty="0"/>
              <a:t>2,1</a:t>
            </a:r>
          </a:p>
        </p:txBody>
      </p:sp>
      <p:sp>
        <p:nvSpPr>
          <p:cNvPr id="24646" name="Rectangle 23"/>
          <p:cNvSpPr>
            <a:spLocks noChangeArrowheads="1"/>
          </p:cNvSpPr>
          <p:nvPr/>
        </p:nvSpPr>
        <p:spPr bwMode="auto">
          <a:xfrm>
            <a:off x="2743200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47" name="Rectangle 24"/>
          <p:cNvSpPr>
            <a:spLocks noChangeArrowheads="1"/>
          </p:cNvSpPr>
          <p:nvPr/>
        </p:nvSpPr>
        <p:spPr bwMode="auto">
          <a:xfrm>
            <a:off x="2286000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N</a:t>
            </a:r>
            <a:r>
              <a:rPr lang="en-US" baseline="-25000" dirty="0"/>
              <a:t>1,2</a:t>
            </a:r>
          </a:p>
        </p:txBody>
      </p:sp>
      <p:sp>
        <p:nvSpPr>
          <p:cNvPr id="24648" name="Rectangle 25"/>
          <p:cNvSpPr>
            <a:spLocks noChangeArrowheads="1"/>
          </p:cNvSpPr>
          <p:nvPr/>
        </p:nvSpPr>
        <p:spPr bwMode="auto">
          <a:xfrm>
            <a:off x="137160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49" name="Rectangle 26"/>
          <p:cNvSpPr>
            <a:spLocks noChangeArrowheads="1"/>
          </p:cNvSpPr>
          <p:nvPr/>
        </p:nvSpPr>
        <p:spPr bwMode="auto">
          <a:xfrm>
            <a:off x="182880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50" name="Rectangle 27"/>
          <p:cNvSpPr>
            <a:spLocks noChangeArrowheads="1"/>
          </p:cNvSpPr>
          <p:nvPr/>
        </p:nvSpPr>
        <p:spPr bwMode="auto">
          <a:xfrm>
            <a:off x="274320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51" name="Rectangle 28"/>
          <p:cNvSpPr>
            <a:spLocks noChangeArrowheads="1"/>
          </p:cNvSpPr>
          <p:nvPr/>
        </p:nvSpPr>
        <p:spPr bwMode="auto">
          <a:xfrm>
            <a:off x="228600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52" name="Rectangle 29"/>
          <p:cNvSpPr>
            <a:spLocks noChangeArrowheads="1"/>
          </p:cNvSpPr>
          <p:nvPr/>
        </p:nvSpPr>
        <p:spPr bwMode="auto">
          <a:xfrm>
            <a:off x="137160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4653" name="Rectangle 30"/>
          <p:cNvSpPr>
            <a:spLocks noChangeArrowheads="1"/>
          </p:cNvSpPr>
          <p:nvPr/>
        </p:nvSpPr>
        <p:spPr bwMode="auto">
          <a:xfrm>
            <a:off x="228600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54" name="Rectangle 31"/>
          <p:cNvSpPr>
            <a:spLocks noChangeArrowheads="1"/>
          </p:cNvSpPr>
          <p:nvPr/>
        </p:nvSpPr>
        <p:spPr bwMode="auto">
          <a:xfrm>
            <a:off x="274320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55" name="Rectangle 32"/>
          <p:cNvSpPr>
            <a:spLocks noChangeArrowheads="1"/>
          </p:cNvSpPr>
          <p:nvPr/>
        </p:nvSpPr>
        <p:spPr bwMode="auto">
          <a:xfrm>
            <a:off x="182880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56" name="Rectangle 33"/>
          <p:cNvSpPr>
            <a:spLocks noChangeArrowheads="1"/>
          </p:cNvSpPr>
          <p:nvPr/>
        </p:nvSpPr>
        <p:spPr bwMode="auto">
          <a:xfrm>
            <a:off x="1371600" y="198120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57" name="Rectangle 37"/>
          <p:cNvSpPr>
            <a:spLocks noChangeArrowheads="1"/>
          </p:cNvSpPr>
          <p:nvPr/>
        </p:nvSpPr>
        <p:spPr bwMode="auto">
          <a:xfrm>
            <a:off x="2286000" y="198120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58" name="Rectangle 39"/>
          <p:cNvSpPr>
            <a:spLocks noChangeArrowheads="1"/>
          </p:cNvSpPr>
          <p:nvPr/>
        </p:nvSpPr>
        <p:spPr bwMode="auto">
          <a:xfrm>
            <a:off x="1371600" y="266700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59" name="Rectangle 40"/>
          <p:cNvSpPr>
            <a:spLocks noChangeArrowheads="1"/>
          </p:cNvSpPr>
          <p:nvPr/>
        </p:nvSpPr>
        <p:spPr bwMode="auto">
          <a:xfrm>
            <a:off x="2286000" y="266700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60" name="Rectangle 2"/>
          <p:cNvSpPr>
            <a:spLocks noChangeArrowheads="1"/>
          </p:cNvSpPr>
          <p:nvPr/>
        </p:nvSpPr>
        <p:spPr bwMode="auto">
          <a:xfrm>
            <a:off x="6934200" y="37099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0,1</a:t>
            </a:r>
            <a:endParaRPr lang="en-US" dirty="0"/>
          </a:p>
        </p:txBody>
      </p:sp>
      <p:sp>
        <p:nvSpPr>
          <p:cNvPr id="24661" name="Rectangle 3"/>
          <p:cNvSpPr>
            <a:spLocks noChangeArrowheads="1"/>
          </p:cNvSpPr>
          <p:nvPr/>
        </p:nvSpPr>
        <p:spPr bwMode="auto">
          <a:xfrm>
            <a:off x="6477000" y="37099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0,0</a:t>
            </a:r>
            <a:endParaRPr lang="en-US" dirty="0"/>
          </a:p>
        </p:txBody>
      </p:sp>
      <p:sp>
        <p:nvSpPr>
          <p:cNvPr id="24662" name="Rectangle 4"/>
          <p:cNvSpPr>
            <a:spLocks noChangeArrowheads="1"/>
          </p:cNvSpPr>
          <p:nvPr/>
        </p:nvSpPr>
        <p:spPr bwMode="auto">
          <a:xfrm>
            <a:off x="6477000" y="40528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1,0</a:t>
            </a:r>
          </a:p>
        </p:txBody>
      </p:sp>
      <p:sp>
        <p:nvSpPr>
          <p:cNvPr id="24663" name="Rectangle 5"/>
          <p:cNvSpPr>
            <a:spLocks noChangeArrowheads="1"/>
          </p:cNvSpPr>
          <p:nvPr/>
        </p:nvSpPr>
        <p:spPr bwMode="auto">
          <a:xfrm>
            <a:off x="6477000" y="43957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64" name="Rectangle 6"/>
          <p:cNvSpPr>
            <a:spLocks noChangeArrowheads="1"/>
          </p:cNvSpPr>
          <p:nvPr/>
        </p:nvSpPr>
        <p:spPr bwMode="auto">
          <a:xfrm>
            <a:off x="6477000" y="47386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65" name="Rectangle 7"/>
          <p:cNvSpPr>
            <a:spLocks noChangeArrowheads="1"/>
          </p:cNvSpPr>
          <p:nvPr/>
        </p:nvSpPr>
        <p:spPr bwMode="auto">
          <a:xfrm>
            <a:off x="6934200" y="40528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66" name="Rectangle 8"/>
          <p:cNvSpPr>
            <a:spLocks noChangeArrowheads="1"/>
          </p:cNvSpPr>
          <p:nvPr/>
        </p:nvSpPr>
        <p:spPr bwMode="auto">
          <a:xfrm>
            <a:off x="6934200" y="43957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67" name="Rectangle 9"/>
          <p:cNvSpPr>
            <a:spLocks noChangeArrowheads="1"/>
          </p:cNvSpPr>
          <p:nvPr/>
        </p:nvSpPr>
        <p:spPr bwMode="auto">
          <a:xfrm>
            <a:off x="6934200" y="47386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68" name="Rectangle 10"/>
          <p:cNvSpPr>
            <a:spLocks noChangeArrowheads="1"/>
          </p:cNvSpPr>
          <p:nvPr/>
        </p:nvSpPr>
        <p:spPr bwMode="auto">
          <a:xfrm>
            <a:off x="7391400" y="37099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0,2</a:t>
            </a:r>
          </a:p>
        </p:txBody>
      </p:sp>
      <p:sp>
        <p:nvSpPr>
          <p:cNvPr id="24669" name="Rectangle 11"/>
          <p:cNvSpPr>
            <a:spLocks noChangeArrowheads="1"/>
          </p:cNvSpPr>
          <p:nvPr/>
        </p:nvSpPr>
        <p:spPr bwMode="auto">
          <a:xfrm>
            <a:off x="7391400" y="40528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70" name="Rectangle 12"/>
          <p:cNvSpPr>
            <a:spLocks noChangeArrowheads="1"/>
          </p:cNvSpPr>
          <p:nvPr/>
        </p:nvSpPr>
        <p:spPr bwMode="auto">
          <a:xfrm>
            <a:off x="7848600" y="40528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71" name="Rectangle 13"/>
          <p:cNvSpPr>
            <a:spLocks noChangeArrowheads="1"/>
          </p:cNvSpPr>
          <p:nvPr/>
        </p:nvSpPr>
        <p:spPr bwMode="auto">
          <a:xfrm>
            <a:off x="7848600" y="43957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72" name="Rectangle 14"/>
          <p:cNvSpPr>
            <a:spLocks noChangeArrowheads="1"/>
          </p:cNvSpPr>
          <p:nvPr/>
        </p:nvSpPr>
        <p:spPr bwMode="auto">
          <a:xfrm>
            <a:off x="7848600" y="37099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0,3</a:t>
            </a:r>
          </a:p>
        </p:txBody>
      </p:sp>
      <p:sp>
        <p:nvSpPr>
          <p:cNvPr id="24673" name="Rectangle 15"/>
          <p:cNvSpPr>
            <a:spLocks noChangeArrowheads="1"/>
          </p:cNvSpPr>
          <p:nvPr/>
        </p:nvSpPr>
        <p:spPr bwMode="auto">
          <a:xfrm>
            <a:off x="7391400" y="43957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74" name="Rectangle 16"/>
          <p:cNvSpPr>
            <a:spLocks noChangeArrowheads="1"/>
          </p:cNvSpPr>
          <p:nvPr/>
        </p:nvSpPr>
        <p:spPr bwMode="auto">
          <a:xfrm>
            <a:off x="7391400" y="47386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75" name="Rectangle 17"/>
          <p:cNvSpPr>
            <a:spLocks noChangeArrowheads="1"/>
          </p:cNvSpPr>
          <p:nvPr/>
        </p:nvSpPr>
        <p:spPr bwMode="auto">
          <a:xfrm>
            <a:off x="7848600" y="47386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76" name="Rectangle 18"/>
          <p:cNvSpPr>
            <a:spLocks noChangeArrowheads="1"/>
          </p:cNvSpPr>
          <p:nvPr/>
        </p:nvSpPr>
        <p:spPr bwMode="auto">
          <a:xfrm>
            <a:off x="6934200" y="40528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1,1</a:t>
            </a:r>
          </a:p>
        </p:txBody>
      </p:sp>
      <p:sp>
        <p:nvSpPr>
          <p:cNvPr id="24677" name="Rectangle 19"/>
          <p:cNvSpPr>
            <a:spLocks noChangeArrowheads="1"/>
          </p:cNvSpPr>
          <p:nvPr/>
        </p:nvSpPr>
        <p:spPr bwMode="auto">
          <a:xfrm>
            <a:off x="6477000" y="43957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2,0</a:t>
            </a:r>
            <a:endParaRPr lang="en-US" dirty="0"/>
          </a:p>
        </p:txBody>
      </p:sp>
      <p:sp>
        <p:nvSpPr>
          <p:cNvPr id="24678" name="Rectangle 20"/>
          <p:cNvSpPr>
            <a:spLocks noChangeArrowheads="1"/>
          </p:cNvSpPr>
          <p:nvPr/>
        </p:nvSpPr>
        <p:spPr bwMode="auto">
          <a:xfrm>
            <a:off x="7391400" y="43957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2,2</a:t>
            </a:r>
          </a:p>
        </p:txBody>
      </p:sp>
      <p:sp>
        <p:nvSpPr>
          <p:cNvPr id="24679" name="Rectangle 21"/>
          <p:cNvSpPr>
            <a:spLocks noChangeArrowheads="1"/>
          </p:cNvSpPr>
          <p:nvPr/>
        </p:nvSpPr>
        <p:spPr bwMode="auto">
          <a:xfrm>
            <a:off x="7848600" y="43957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2,3</a:t>
            </a:r>
          </a:p>
        </p:txBody>
      </p:sp>
      <p:sp>
        <p:nvSpPr>
          <p:cNvPr id="24680" name="Rectangle 22"/>
          <p:cNvSpPr>
            <a:spLocks noChangeArrowheads="1"/>
          </p:cNvSpPr>
          <p:nvPr/>
        </p:nvSpPr>
        <p:spPr bwMode="auto">
          <a:xfrm>
            <a:off x="6934200" y="43957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2,1</a:t>
            </a:r>
          </a:p>
        </p:txBody>
      </p:sp>
      <p:sp>
        <p:nvSpPr>
          <p:cNvPr id="24681" name="Rectangle 23"/>
          <p:cNvSpPr>
            <a:spLocks noChangeArrowheads="1"/>
          </p:cNvSpPr>
          <p:nvPr/>
        </p:nvSpPr>
        <p:spPr bwMode="auto">
          <a:xfrm>
            <a:off x="7848600" y="40528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1,3</a:t>
            </a:r>
          </a:p>
        </p:txBody>
      </p:sp>
      <p:sp>
        <p:nvSpPr>
          <p:cNvPr id="24682" name="Rectangle 24"/>
          <p:cNvSpPr>
            <a:spLocks noChangeArrowheads="1"/>
          </p:cNvSpPr>
          <p:nvPr/>
        </p:nvSpPr>
        <p:spPr bwMode="auto">
          <a:xfrm>
            <a:off x="7391400" y="40528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1,2</a:t>
            </a:r>
          </a:p>
        </p:txBody>
      </p:sp>
      <p:sp>
        <p:nvSpPr>
          <p:cNvPr id="24683" name="Rectangle 25"/>
          <p:cNvSpPr>
            <a:spLocks noChangeArrowheads="1"/>
          </p:cNvSpPr>
          <p:nvPr/>
        </p:nvSpPr>
        <p:spPr bwMode="auto">
          <a:xfrm>
            <a:off x="6477000" y="47386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84" name="Rectangle 26"/>
          <p:cNvSpPr>
            <a:spLocks noChangeArrowheads="1"/>
          </p:cNvSpPr>
          <p:nvPr/>
        </p:nvSpPr>
        <p:spPr bwMode="auto">
          <a:xfrm>
            <a:off x="6934200" y="47386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85" name="Rectangle 27"/>
          <p:cNvSpPr>
            <a:spLocks noChangeArrowheads="1"/>
          </p:cNvSpPr>
          <p:nvPr/>
        </p:nvSpPr>
        <p:spPr bwMode="auto">
          <a:xfrm>
            <a:off x="7848600" y="47386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86" name="Rectangle 28"/>
          <p:cNvSpPr>
            <a:spLocks noChangeArrowheads="1"/>
          </p:cNvSpPr>
          <p:nvPr/>
        </p:nvSpPr>
        <p:spPr bwMode="auto">
          <a:xfrm>
            <a:off x="7391400" y="47386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87" name="Rectangle 29"/>
          <p:cNvSpPr>
            <a:spLocks noChangeArrowheads="1"/>
          </p:cNvSpPr>
          <p:nvPr/>
        </p:nvSpPr>
        <p:spPr bwMode="auto">
          <a:xfrm>
            <a:off x="6477000" y="47386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3,0</a:t>
            </a:r>
            <a:endParaRPr lang="en-US" dirty="0"/>
          </a:p>
        </p:txBody>
      </p:sp>
      <p:sp>
        <p:nvSpPr>
          <p:cNvPr id="24688" name="Rectangle 30"/>
          <p:cNvSpPr>
            <a:spLocks noChangeArrowheads="1"/>
          </p:cNvSpPr>
          <p:nvPr/>
        </p:nvSpPr>
        <p:spPr bwMode="auto">
          <a:xfrm>
            <a:off x="7391400" y="47386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3,2</a:t>
            </a:r>
          </a:p>
        </p:txBody>
      </p:sp>
      <p:sp>
        <p:nvSpPr>
          <p:cNvPr id="24689" name="Rectangle 31"/>
          <p:cNvSpPr>
            <a:spLocks noChangeArrowheads="1"/>
          </p:cNvSpPr>
          <p:nvPr/>
        </p:nvSpPr>
        <p:spPr bwMode="auto">
          <a:xfrm>
            <a:off x="7848600" y="47386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3,3</a:t>
            </a:r>
          </a:p>
        </p:txBody>
      </p:sp>
      <p:sp>
        <p:nvSpPr>
          <p:cNvPr id="24690" name="Rectangle 32"/>
          <p:cNvSpPr>
            <a:spLocks noChangeArrowheads="1"/>
          </p:cNvSpPr>
          <p:nvPr/>
        </p:nvSpPr>
        <p:spPr bwMode="auto">
          <a:xfrm>
            <a:off x="6934200" y="47386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3,1</a:t>
            </a:r>
          </a:p>
        </p:txBody>
      </p:sp>
      <p:sp>
        <p:nvSpPr>
          <p:cNvPr id="24691" name="Rectangle 33"/>
          <p:cNvSpPr>
            <a:spLocks noChangeArrowheads="1"/>
          </p:cNvSpPr>
          <p:nvPr/>
        </p:nvSpPr>
        <p:spPr bwMode="auto">
          <a:xfrm>
            <a:off x="6477000" y="3709986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92" name="Rectangle 37"/>
          <p:cNvSpPr>
            <a:spLocks noChangeArrowheads="1"/>
          </p:cNvSpPr>
          <p:nvPr/>
        </p:nvSpPr>
        <p:spPr bwMode="auto">
          <a:xfrm>
            <a:off x="7391400" y="3709986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93" name="Rectangle 39"/>
          <p:cNvSpPr>
            <a:spLocks noChangeArrowheads="1"/>
          </p:cNvSpPr>
          <p:nvPr/>
        </p:nvSpPr>
        <p:spPr bwMode="auto">
          <a:xfrm>
            <a:off x="6477000" y="4395786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94" name="Rectangle 40"/>
          <p:cNvSpPr>
            <a:spLocks noChangeArrowheads="1"/>
          </p:cNvSpPr>
          <p:nvPr/>
        </p:nvSpPr>
        <p:spPr bwMode="auto">
          <a:xfrm>
            <a:off x="7391400" y="4395786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95" name="Rectangle 2"/>
          <p:cNvSpPr>
            <a:spLocks noChangeArrowheads="1"/>
          </p:cNvSpPr>
          <p:nvPr/>
        </p:nvSpPr>
        <p:spPr bwMode="auto">
          <a:xfrm>
            <a:off x="5356225" y="37099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4696" name="Rectangle 3"/>
          <p:cNvSpPr>
            <a:spLocks noChangeArrowheads="1"/>
          </p:cNvSpPr>
          <p:nvPr/>
        </p:nvSpPr>
        <p:spPr bwMode="auto">
          <a:xfrm>
            <a:off x="4899025" y="37099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0,2</a:t>
            </a:r>
            <a:endParaRPr lang="en-US" dirty="0"/>
          </a:p>
        </p:txBody>
      </p:sp>
      <p:sp>
        <p:nvSpPr>
          <p:cNvPr id="24697" name="Rectangle 4"/>
          <p:cNvSpPr>
            <a:spLocks noChangeArrowheads="1"/>
          </p:cNvSpPr>
          <p:nvPr/>
        </p:nvSpPr>
        <p:spPr bwMode="auto">
          <a:xfrm>
            <a:off x="4899025" y="40528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1,2</a:t>
            </a:r>
            <a:endParaRPr lang="en-US" dirty="0"/>
          </a:p>
        </p:txBody>
      </p:sp>
      <p:sp>
        <p:nvSpPr>
          <p:cNvPr id="24698" name="Rectangle 7"/>
          <p:cNvSpPr>
            <a:spLocks noChangeArrowheads="1"/>
          </p:cNvSpPr>
          <p:nvPr/>
        </p:nvSpPr>
        <p:spPr bwMode="auto">
          <a:xfrm>
            <a:off x="5356225" y="40528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99" name="Rectangle 18"/>
          <p:cNvSpPr>
            <a:spLocks noChangeArrowheads="1"/>
          </p:cNvSpPr>
          <p:nvPr/>
        </p:nvSpPr>
        <p:spPr bwMode="auto">
          <a:xfrm>
            <a:off x="5356225" y="4052886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4700" name="Rectangle 33"/>
          <p:cNvSpPr>
            <a:spLocks noChangeArrowheads="1"/>
          </p:cNvSpPr>
          <p:nvPr/>
        </p:nvSpPr>
        <p:spPr bwMode="auto">
          <a:xfrm>
            <a:off x="4899025" y="3709986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701" name="Rectangle 2"/>
          <p:cNvSpPr>
            <a:spLocks noChangeArrowheads="1"/>
          </p:cNvSpPr>
          <p:nvPr/>
        </p:nvSpPr>
        <p:spPr bwMode="auto">
          <a:xfrm>
            <a:off x="6967538" y="2596752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4702" name="Rectangle 3"/>
          <p:cNvSpPr>
            <a:spLocks noChangeArrowheads="1"/>
          </p:cNvSpPr>
          <p:nvPr/>
        </p:nvSpPr>
        <p:spPr bwMode="auto">
          <a:xfrm>
            <a:off x="6510338" y="2596752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N</a:t>
            </a:r>
            <a:r>
              <a:rPr lang="en-US" baseline="-25000" dirty="0"/>
              <a:t>2,0</a:t>
            </a:r>
            <a:endParaRPr lang="en-US" dirty="0"/>
          </a:p>
        </p:txBody>
      </p:sp>
      <p:sp>
        <p:nvSpPr>
          <p:cNvPr id="24703" name="Rectangle 4"/>
          <p:cNvSpPr>
            <a:spLocks noChangeArrowheads="1"/>
          </p:cNvSpPr>
          <p:nvPr/>
        </p:nvSpPr>
        <p:spPr bwMode="auto">
          <a:xfrm>
            <a:off x="6510338" y="2939652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4704" name="Rectangle 7"/>
          <p:cNvSpPr>
            <a:spLocks noChangeArrowheads="1"/>
          </p:cNvSpPr>
          <p:nvPr/>
        </p:nvSpPr>
        <p:spPr bwMode="auto">
          <a:xfrm>
            <a:off x="6967538" y="2939652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705" name="Rectangle 18"/>
          <p:cNvSpPr>
            <a:spLocks noChangeArrowheads="1"/>
          </p:cNvSpPr>
          <p:nvPr/>
        </p:nvSpPr>
        <p:spPr bwMode="auto">
          <a:xfrm>
            <a:off x="6967538" y="2939652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4706" name="Rectangle 33"/>
          <p:cNvSpPr>
            <a:spLocks noChangeArrowheads="1"/>
          </p:cNvSpPr>
          <p:nvPr/>
        </p:nvSpPr>
        <p:spPr bwMode="auto">
          <a:xfrm>
            <a:off x="6510338" y="2596752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707" name="TextBox 145"/>
          <p:cNvSpPr txBox="1">
            <a:spLocks noChangeArrowheads="1"/>
          </p:cNvSpPr>
          <p:nvPr/>
        </p:nvSpPr>
        <p:spPr bwMode="auto">
          <a:xfrm>
            <a:off x="5127625" y="3367086"/>
            <a:ext cx="4860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dirty="0"/>
              <a:t>SM</a:t>
            </a:r>
          </a:p>
        </p:txBody>
      </p:sp>
      <p:sp>
        <p:nvSpPr>
          <p:cNvPr id="2" name="Rectangle 1"/>
          <p:cNvSpPr/>
          <p:nvPr/>
        </p:nvSpPr>
        <p:spPr>
          <a:xfrm>
            <a:off x="6935803" y="2570320"/>
            <a:ext cx="5261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baseline="-25000" dirty="0"/>
              <a:t>2,1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1" y="4567237"/>
            <a:ext cx="2819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multiply-add will not affect the output due to 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DBE5F-EA1D-4EF1-8526-BDB86C4DC6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837E2-9E34-47E2-8904-F1CBC0BD7F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15393-53E7-4F09-809A-6D8C8236906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96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“Simple”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thread does not calculate a valid P element</a:t>
            </a:r>
          </a:p>
          <a:p>
            <a:pPr lvl="1"/>
            <a:r>
              <a:rPr lang="en-US" dirty="0"/>
              <a:t>Can still perform multiply-add into its register</a:t>
            </a:r>
          </a:p>
          <a:p>
            <a:pPr lvl="1"/>
            <a:r>
              <a:rPr lang="en-US" dirty="0"/>
              <a:t>As long as it is not allowed to write to the global memory at the end of the kernel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0F9BF-A7A3-4412-AAB5-A6E421E9D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FA409-2546-4AE9-82DC-E24C348C18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9C8549-3A9E-4B97-809C-4B1D18C92F4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85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2" name="Rectangle 3"/>
          <p:cNvSpPr>
            <a:spLocks noChangeArrowheads="1"/>
          </p:cNvSpPr>
          <p:nvPr/>
        </p:nvSpPr>
        <p:spPr bwMode="auto">
          <a:xfrm>
            <a:off x="7521575" y="19812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N</a:t>
            </a:r>
            <a:r>
              <a:rPr lang="en-US" baseline="-25000" dirty="0"/>
              <a:t>0,2</a:t>
            </a:r>
            <a:endParaRPr lang="en-US" dirty="0"/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Use for Block (1,1)</a:t>
            </a:r>
          </a:p>
        </p:txBody>
      </p:sp>
      <p:sp>
        <p:nvSpPr>
          <p:cNvPr id="24579" name="Line 60"/>
          <p:cNvSpPr>
            <a:spLocks noChangeShapeType="1"/>
          </p:cNvSpPr>
          <p:nvPr/>
        </p:nvSpPr>
        <p:spPr bwMode="auto">
          <a:xfrm>
            <a:off x="7848600" y="2495551"/>
            <a:ext cx="0" cy="2381250"/>
          </a:xfrm>
          <a:prstGeom prst="line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Line 61"/>
          <p:cNvSpPr>
            <a:spLocks noChangeShapeType="1"/>
          </p:cNvSpPr>
          <p:nvPr/>
        </p:nvSpPr>
        <p:spPr bwMode="auto">
          <a:xfrm>
            <a:off x="5727011" y="4481929"/>
            <a:ext cx="1892988" cy="4346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Line 60"/>
          <p:cNvSpPr>
            <a:spLocks noChangeShapeType="1"/>
          </p:cNvSpPr>
          <p:nvPr/>
        </p:nvSpPr>
        <p:spPr bwMode="auto">
          <a:xfrm>
            <a:off x="7620000" y="2495551"/>
            <a:ext cx="1" cy="1990725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Line 61"/>
          <p:cNvSpPr>
            <a:spLocks noChangeShapeType="1"/>
          </p:cNvSpPr>
          <p:nvPr/>
        </p:nvSpPr>
        <p:spPr bwMode="auto">
          <a:xfrm flipV="1">
            <a:off x="5727011" y="4572000"/>
            <a:ext cx="2350188" cy="0"/>
          </a:xfrm>
          <a:prstGeom prst="line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61"/>
          <p:cNvSpPr>
            <a:spLocks noChangeShapeType="1"/>
          </p:cNvSpPr>
          <p:nvPr/>
        </p:nvSpPr>
        <p:spPr bwMode="auto">
          <a:xfrm>
            <a:off x="5727011" y="4843879"/>
            <a:ext cx="2578789" cy="0"/>
          </a:xfrm>
          <a:prstGeom prst="line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61"/>
          <p:cNvSpPr>
            <a:spLocks noChangeShapeType="1"/>
          </p:cNvSpPr>
          <p:nvPr/>
        </p:nvSpPr>
        <p:spPr bwMode="auto">
          <a:xfrm>
            <a:off x="5727011" y="4739104"/>
            <a:ext cx="2023164" cy="0"/>
          </a:xfrm>
          <a:prstGeom prst="line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60"/>
          <p:cNvSpPr>
            <a:spLocks noChangeShapeType="1"/>
          </p:cNvSpPr>
          <p:nvPr/>
        </p:nvSpPr>
        <p:spPr bwMode="auto">
          <a:xfrm>
            <a:off x="8077200" y="2495551"/>
            <a:ext cx="1" cy="2005428"/>
          </a:xfrm>
          <a:prstGeom prst="line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60"/>
          <p:cNvSpPr>
            <a:spLocks noChangeShapeType="1"/>
          </p:cNvSpPr>
          <p:nvPr/>
        </p:nvSpPr>
        <p:spPr bwMode="auto">
          <a:xfrm>
            <a:off x="8305800" y="2495551"/>
            <a:ext cx="0" cy="2333624"/>
          </a:xfrm>
          <a:prstGeom prst="line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TextBox 167"/>
          <p:cNvSpPr txBox="1">
            <a:spLocks noChangeArrowheads="1"/>
          </p:cNvSpPr>
          <p:nvPr/>
        </p:nvSpPr>
        <p:spPr bwMode="auto">
          <a:xfrm>
            <a:off x="6974784" y="2318921"/>
            <a:ext cx="4860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dirty="0"/>
              <a:t>SM</a:t>
            </a:r>
          </a:p>
        </p:txBody>
      </p:sp>
      <p:sp>
        <p:nvSpPr>
          <p:cNvPr id="24590" name="Rectangle 2"/>
          <p:cNvSpPr>
            <a:spLocks noChangeArrowheads="1"/>
          </p:cNvSpPr>
          <p:nvPr/>
        </p:nvSpPr>
        <p:spPr bwMode="auto">
          <a:xfrm>
            <a:off x="1809750" y="36385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4591" name="Rectangle 3"/>
          <p:cNvSpPr>
            <a:spLocks noChangeArrowheads="1"/>
          </p:cNvSpPr>
          <p:nvPr/>
        </p:nvSpPr>
        <p:spPr bwMode="auto">
          <a:xfrm>
            <a:off x="1352550" y="36385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4592" name="Rectangle 4"/>
          <p:cNvSpPr>
            <a:spLocks noChangeArrowheads="1"/>
          </p:cNvSpPr>
          <p:nvPr/>
        </p:nvSpPr>
        <p:spPr bwMode="auto">
          <a:xfrm>
            <a:off x="1352550" y="3981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1,0</a:t>
            </a:r>
          </a:p>
        </p:txBody>
      </p:sp>
      <p:sp>
        <p:nvSpPr>
          <p:cNvPr id="24593" name="Rectangle 5"/>
          <p:cNvSpPr>
            <a:spLocks noChangeArrowheads="1"/>
          </p:cNvSpPr>
          <p:nvPr/>
        </p:nvSpPr>
        <p:spPr bwMode="auto">
          <a:xfrm>
            <a:off x="135255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Rectangle 6"/>
          <p:cNvSpPr>
            <a:spLocks noChangeArrowheads="1"/>
          </p:cNvSpPr>
          <p:nvPr/>
        </p:nvSpPr>
        <p:spPr bwMode="auto">
          <a:xfrm>
            <a:off x="13525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Rectangle 7"/>
          <p:cNvSpPr>
            <a:spLocks noChangeArrowheads="1"/>
          </p:cNvSpPr>
          <p:nvPr/>
        </p:nvSpPr>
        <p:spPr bwMode="auto">
          <a:xfrm>
            <a:off x="1809750" y="3981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Rectangle 8"/>
          <p:cNvSpPr>
            <a:spLocks noChangeArrowheads="1"/>
          </p:cNvSpPr>
          <p:nvPr/>
        </p:nvSpPr>
        <p:spPr bwMode="auto">
          <a:xfrm>
            <a:off x="180975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Rectangle 9"/>
          <p:cNvSpPr>
            <a:spLocks noChangeArrowheads="1"/>
          </p:cNvSpPr>
          <p:nvPr/>
        </p:nvSpPr>
        <p:spPr bwMode="auto">
          <a:xfrm>
            <a:off x="18097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Rectangle 10"/>
          <p:cNvSpPr>
            <a:spLocks noChangeArrowheads="1"/>
          </p:cNvSpPr>
          <p:nvPr/>
        </p:nvSpPr>
        <p:spPr bwMode="auto">
          <a:xfrm>
            <a:off x="2266950" y="36385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0,2</a:t>
            </a:r>
          </a:p>
        </p:txBody>
      </p:sp>
      <p:sp>
        <p:nvSpPr>
          <p:cNvPr id="24599" name="Rectangle 11"/>
          <p:cNvSpPr>
            <a:spLocks noChangeArrowheads="1"/>
          </p:cNvSpPr>
          <p:nvPr/>
        </p:nvSpPr>
        <p:spPr bwMode="auto">
          <a:xfrm>
            <a:off x="2266950" y="3981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Rectangle 12"/>
          <p:cNvSpPr>
            <a:spLocks noChangeArrowheads="1"/>
          </p:cNvSpPr>
          <p:nvPr/>
        </p:nvSpPr>
        <p:spPr bwMode="auto">
          <a:xfrm>
            <a:off x="2724150" y="3981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Rectangle 13"/>
          <p:cNvSpPr>
            <a:spLocks noChangeArrowheads="1"/>
          </p:cNvSpPr>
          <p:nvPr/>
        </p:nvSpPr>
        <p:spPr bwMode="auto">
          <a:xfrm>
            <a:off x="272415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Rectangle 14"/>
          <p:cNvSpPr>
            <a:spLocks noChangeArrowheads="1"/>
          </p:cNvSpPr>
          <p:nvPr/>
        </p:nvSpPr>
        <p:spPr bwMode="auto">
          <a:xfrm>
            <a:off x="2724150" y="36385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03" name="Rectangle 15"/>
          <p:cNvSpPr>
            <a:spLocks noChangeArrowheads="1"/>
          </p:cNvSpPr>
          <p:nvPr/>
        </p:nvSpPr>
        <p:spPr bwMode="auto">
          <a:xfrm>
            <a:off x="226695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Rectangle 16"/>
          <p:cNvSpPr>
            <a:spLocks noChangeArrowheads="1"/>
          </p:cNvSpPr>
          <p:nvPr/>
        </p:nvSpPr>
        <p:spPr bwMode="auto">
          <a:xfrm>
            <a:off x="22669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Rectangle 17"/>
          <p:cNvSpPr>
            <a:spLocks noChangeArrowheads="1"/>
          </p:cNvSpPr>
          <p:nvPr/>
        </p:nvSpPr>
        <p:spPr bwMode="auto">
          <a:xfrm>
            <a:off x="27241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Rectangle 18"/>
          <p:cNvSpPr>
            <a:spLocks noChangeArrowheads="1"/>
          </p:cNvSpPr>
          <p:nvPr/>
        </p:nvSpPr>
        <p:spPr bwMode="auto">
          <a:xfrm>
            <a:off x="1809750" y="3981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1,1</a:t>
            </a:r>
          </a:p>
        </p:txBody>
      </p:sp>
      <p:sp>
        <p:nvSpPr>
          <p:cNvPr id="24607" name="Rectangle 19"/>
          <p:cNvSpPr>
            <a:spLocks noChangeArrowheads="1"/>
          </p:cNvSpPr>
          <p:nvPr/>
        </p:nvSpPr>
        <p:spPr bwMode="auto">
          <a:xfrm>
            <a:off x="135255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4608" name="Rectangle 20"/>
          <p:cNvSpPr>
            <a:spLocks noChangeArrowheads="1"/>
          </p:cNvSpPr>
          <p:nvPr/>
        </p:nvSpPr>
        <p:spPr bwMode="auto">
          <a:xfrm>
            <a:off x="226695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2,2</a:t>
            </a:r>
          </a:p>
        </p:txBody>
      </p:sp>
      <p:sp>
        <p:nvSpPr>
          <p:cNvPr id="24609" name="Rectangle 21"/>
          <p:cNvSpPr>
            <a:spLocks noChangeArrowheads="1"/>
          </p:cNvSpPr>
          <p:nvPr/>
        </p:nvSpPr>
        <p:spPr bwMode="auto">
          <a:xfrm>
            <a:off x="272415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10" name="Rectangle 22"/>
          <p:cNvSpPr>
            <a:spLocks noChangeArrowheads="1"/>
          </p:cNvSpPr>
          <p:nvPr/>
        </p:nvSpPr>
        <p:spPr bwMode="auto">
          <a:xfrm>
            <a:off x="180975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2,1</a:t>
            </a:r>
          </a:p>
        </p:txBody>
      </p:sp>
      <p:sp>
        <p:nvSpPr>
          <p:cNvPr id="24611" name="Rectangle 23"/>
          <p:cNvSpPr>
            <a:spLocks noChangeArrowheads="1"/>
          </p:cNvSpPr>
          <p:nvPr/>
        </p:nvSpPr>
        <p:spPr bwMode="auto">
          <a:xfrm>
            <a:off x="2724150" y="3981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12" name="Rectangle 24"/>
          <p:cNvSpPr>
            <a:spLocks noChangeArrowheads="1"/>
          </p:cNvSpPr>
          <p:nvPr/>
        </p:nvSpPr>
        <p:spPr bwMode="auto">
          <a:xfrm>
            <a:off x="2266950" y="3981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1,2</a:t>
            </a:r>
          </a:p>
        </p:txBody>
      </p:sp>
      <p:sp>
        <p:nvSpPr>
          <p:cNvPr id="24613" name="Rectangle 25"/>
          <p:cNvSpPr>
            <a:spLocks noChangeArrowheads="1"/>
          </p:cNvSpPr>
          <p:nvPr/>
        </p:nvSpPr>
        <p:spPr bwMode="auto">
          <a:xfrm>
            <a:off x="13525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4" name="Rectangle 26"/>
          <p:cNvSpPr>
            <a:spLocks noChangeArrowheads="1"/>
          </p:cNvSpPr>
          <p:nvPr/>
        </p:nvSpPr>
        <p:spPr bwMode="auto">
          <a:xfrm>
            <a:off x="18097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5" name="Rectangle 27"/>
          <p:cNvSpPr>
            <a:spLocks noChangeArrowheads="1"/>
          </p:cNvSpPr>
          <p:nvPr/>
        </p:nvSpPr>
        <p:spPr bwMode="auto">
          <a:xfrm>
            <a:off x="27241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6" name="Rectangle 28"/>
          <p:cNvSpPr>
            <a:spLocks noChangeArrowheads="1"/>
          </p:cNvSpPr>
          <p:nvPr/>
        </p:nvSpPr>
        <p:spPr bwMode="auto">
          <a:xfrm>
            <a:off x="22669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7" name="Rectangle 29"/>
          <p:cNvSpPr>
            <a:spLocks noChangeArrowheads="1"/>
          </p:cNvSpPr>
          <p:nvPr/>
        </p:nvSpPr>
        <p:spPr bwMode="auto">
          <a:xfrm>
            <a:off x="13525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4618" name="Rectangle 30"/>
          <p:cNvSpPr>
            <a:spLocks noChangeArrowheads="1"/>
          </p:cNvSpPr>
          <p:nvPr/>
        </p:nvSpPr>
        <p:spPr bwMode="auto">
          <a:xfrm>
            <a:off x="22669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19" name="Rectangle 31"/>
          <p:cNvSpPr>
            <a:spLocks noChangeArrowheads="1"/>
          </p:cNvSpPr>
          <p:nvPr/>
        </p:nvSpPr>
        <p:spPr bwMode="auto">
          <a:xfrm>
            <a:off x="27241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20" name="Rectangle 32"/>
          <p:cNvSpPr>
            <a:spLocks noChangeArrowheads="1"/>
          </p:cNvSpPr>
          <p:nvPr/>
        </p:nvSpPr>
        <p:spPr bwMode="auto">
          <a:xfrm>
            <a:off x="18097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21" name="Rectangle 33"/>
          <p:cNvSpPr>
            <a:spLocks noChangeArrowheads="1"/>
          </p:cNvSpPr>
          <p:nvPr/>
        </p:nvSpPr>
        <p:spPr bwMode="auto">
          <a:xfrm>
            <a:off x="1352550" y="363855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2" name="Rectangle 37"/>
          <p:cNvSpPr>
            <a:spLocks noChangeArrowheads="1"/>
          </p:cNvSpPr>
          <p:nvPr/>
        </p:nvSpPr>
        <p:spPr bwMode="auto">
          <a:xfrm>
            <a:off x="2266950" y="363855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Rectangle 39"/>
          <p:cNvSpPr>
            <a:spLocks noChangeArrowheads="1"/>
          </p:cNvSpPr>
          <p:nvPr/>
        </p:nvSpPr>
        <p:spPr bwMode="auto">
          <a:xfrm>
            <a:off x="1352550" y="432435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4" name="Rectangle 40"/>
          <p:cNvSpPr>
            <a:spLocks noChangeArrowheads="1"/>
          </p:cNvSpPr>
          <p:nvPr/>
        </p:nvSpPr>
        <p:spPr bwMode="auto">
          <a:xfrm>
            <a:off x="2266950" y="432435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5" name="Rectangle 2"/>
          <p:cNvSpPr>
            <a:spLocks noChangeArrowheads="1"/>
          </p:cNvSpPr>
          <p:nvPr/>
        </p:nvSpPr>
        <p:spPr bwMode="auto">
          <a:xfrm>
            <a:off x="1809750" y="19812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4626" name="Rectangle 3"/>
          <p:cNvSpPr>
            <a:spLocks noChangeArrowheads="1"/>
          </p:cNvSpPr>
          <p:nvPr/>
        </p:nvSpPr>
        <p:spPr bwMode="auto">
          <a:xfrm>
            <a:off x="1352550" y="19812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4627" name="Rectangle 4"/>
          <p:cNvSpPr>
            <a:spLocks noChangeArrowheads="1"/>
          </p:cNvSpPr>
          <p:nvPr/>
        </p:nvSpPr>
        <p:spPr bwMode="auto">
          <a:xfrm>
            <a:off x="1352550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1,0</a:t>
            </a:r>
          </a:p>
        </p:txBody>
      </p:sp>
      <p:sp>
        <p:nvSpPr>
          <p:cNvPr id="24628" name="Rectangle 5"/>
          <p:cNvSpPr>
            <a:spLocks noChangeArrowheads="1"/>
          </p:cNvSpPr>
          <p:nvPr/>
        </p:nvSpPr>
        <p:spPr bwMode="auto">
          <a:xfrm>
            <a:off x="135255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9" name="Rectangle 6"/>
          <p:cNvSpPr>
            <a:spLocks noChangeArrowheads="1"/>
          </p:cNvSpPr>
          <p:nvPr/>
        </p:nvSpPr>
        <p:spPr bwMode="auto">
          <a:xfrm>
            <a:off x="13525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0" name="Rectangle 7"/>
          <p:cNvSpPr>
            <a:spLocks noChangeArrowheads="1"/>
          </p:cNvSpPr>
          <p:nvPr/>
        </p:nvSpPr>
        <p:spPr bwMode="auto">
          <a:xfrm>
            <a:off x="1809750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1" name="Rectangle 8"/>
          <p:cNvSpPr>
            <a:spLocks noChangeArrowheads="1"/>
          </p:cNvSpPr>
          <p:nvPr/>
        </p:nvSpPr>
        <p:spPr bwMode="auto">
          <a:xfrm>
            <a:off x="180975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2" name="Rectangle 9"/>
          <p:cNvSpPr>
            <a:spLocks noChangeArrowheads="1"/>
          </p:cNvSpPr>
          <p:nvPr/>
        </p:nvSpPr>
        <p:spPr bwMode="auto">
          <a:xfrm>
            <a:off x="18097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3" name="Rectangle 10"/>
          <p:cNvSpPr>
            <a:spLocks noChangeArrowheads="1"/>
          </p:cNvSpPr>
          <p:nvPr/>
        </p:nvSpPr>
        <p:spPr bwMode="auto">
          <a:xfrm>
            <a:off x="2266950" y="19812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0,2</a:t>
            </a:r>
          </a:p>
        </p:txBody>
      </p:sp>
      <p:sp>
        <p:nvSpPr>
          <p:cNvPr id="24634" name="Rectangle 11"/>
          <p:cNvSpPr>
            <a:spLocks noChangeArrowheads="1"/>
          </p:cNvSpPr>
          <p:nvPr/>
        </p:nvSpPr>
        <p:spPr bwMode="auto">
          <a:xfrm>
            <a:off x="2266950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5" name="Rectangle 12"/>
          <p:cNvSpPr>
            <a:spLocks noChangeArrowheads="1"/>
          </p:cNvSpPr>
          <p:nvPr/>
        </p:nvSpPr>
        <p:spPr bwMode="auto">
          <a:xfrm>
            <a:off x="2724150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6" name="Rectangle 13"/>
          <p:cNvSpPr>
            <a:spLocks noChangeArrowheads="1"/>
          </p:cNvSpPr>
          <p:nvPr/>
        </p:nvSpPr>
        <p:spPr bwMode="auto">
          <a:xfrm>
            <a:off x="272415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7" name="Rectangle 14"/>
          <p:cNvSpPr>
            <a:spLocks noChangeArrowheads="1"/>
          </p:cNvSpPr>
          <p:nvPr/>
        </p:nvSpPr>
        <p:spPr bwMode="auto">
          <a:xfrm>
            <a:off x="2724150" y="19812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38" name="Rectangle 15"/>
          <p:cNvSpPr>
            <a:spLocks noChangeArrowheads="1"/>
          </p:cNvSpPr>
          <p:nvPr/>
        </p:nvSpPr>
        <p:spPr bwMode="auto">
          <a:xfrm>
            <a:off x="226695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9" name="Rectangle 16"/>
          <p:cNvSpPr>
            <a:spLocks noChangeArrowheads="1"/>
          </p:cNvSpPr>
          <p:nvPr/>
        </p:nvSpPr>
        <p:spPr bwMode="auto">
          <a:xfrm>
            <a:off x="22669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40" name="Rectangle 17"/>
          <p:cNvSpPr>
            <a:spLocks noChangeArrowheads="1"/>
          </p:cNvSpPr>
          <p:nvPr/>
        </p:nvSpPr>
        <p:spPr bwMode="auto">
          <a:xfrm>
            <a:off x="27241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41" name="Rectangle 18"/>
          <p:cNvSpPr>
            <a:spLocks noChangeArrowheads="1"/>
          </p:cNvSpPr>
          <p:nvPr/>
        </p:nvSpPr>
        <p:spPr bwMode="auto">
          <a:xfrm>
            <a:off x="1809750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1,1</a:t>
            </a:r>
          </a:p>
        </p:txBody>
      </p:sp>
      <p:sp>
        <p:nvSpPr>
          <p:cNvPr id="24642" name="Rectangle 19"/>
          <p:cNvSpPr>
            <a:spLocks noChangeArrowheads="1"/>
          </p:cNvSpPr>
          <p:nvPr/>
        </p:nvSpPr>
        <p:spPr bwMode="auto">
          <a:xfrm>
            <a:off x="135255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4643" name="Rectangle 20"/>
          <p:cNvSpPr>
            <a:spLocks noChangeArrowheads="1"/>
          </p:cNvSpPr>
          <p:nvPr/>
        </p:nvSpPr>
        <p:spPr bwMode="auto">
          <a:xfrm>
            <a:off x="226695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2,2</a:t>
            </a:r>
          </a:p>
        </p:txBody>
      </p:sp>
      <p:sp>
        <p:nvSpPr>
          <p:cNvPr id="24644" name="Rectangle 21"/>
          <p:cNvSpPr>
            <a:spLocks noChangeArrowheads="1"/>
          </p:cNvSpPr>
          <p:nvPr/>
        </p:nvSpPr>
        <p:spPr bwMode="auto">
          <a:xfrm>
            <a:off x="272415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45" name="Rectangle 22"/>
          <p:cNvSpPr>
            <a:spLocks noChangeArrowheads="1"/>
          </p:cNvSpPr>
          <p:nvPr/>
        </p:nvSpPr>
        <p:spPr bwMode="auto">
          <a:xfrm>
            <a:off x="180975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2,1</a:t>
            </a:r>
          </a:p>
        </p:txBody>
      </p:sp>
      <p:sp>
        <p:nvSpPr>
          <p:cNvPr id="24646" name="Rectangle 23"/>
          <p:cNvSpPr>
            <a:spLocks noChangeArrowheads="1"/>
          </p:cNvSpPr>
          <p:nvPr/>
        </p:nvSpPr>
        <p:spPr bwMode="auto">
          <a:xfrm>
            <a:off x="2724150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47" name="Rectangle 24"/>
          <p:cNvSpPr>
            <a:spLocks noChangeArrowheads="1"/>
          </p:cNvSpPr>
          <p:nvPr/>
        </p:nvSpPr>
        <p:spPr bwMode="auto">
          <a:xfrm>
            <a:off x="2266950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1,2</a:t>
            </a:r>
          </a:p>
        </p:txBody>
      </p:sp>
      <p:sp>
        <p:nvSpPr>
          <p:cNvPr id="24648" name="Rectangle 25"/>
          <p:cNvSpPr>
            <a:spLocks noChangeArrowheads="1"/>
          </p:cNvSpPr>
          <p:nvPr/>
        </p:nvSpPr>
        <p:spPr bwMode="auto">
          <a:xfrm>
            <a:off x="13525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49" name="Rectangle 26"/>
          <p:cNvSpPr>
            <a:spLocks noChangeArrowheads="1"/>
          </p:cNvSpPr>
          <p:nvPr/>
        </p:nvSpPr>
        <p:spPr bwMode="auto">
          <a:xfrm>
            <a:off x="18097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0" name="Rectangle 27"/>
          <p:cNvSpPr>
            <a:spLocks noChangeArrowheads="1"/>
          </p:cNvSpPr>
          <p:nvPr/>
        </p:nvSpPr>
        <p:spPr bwMode="auto">
          <a:xfrm>
            <a:off x="27241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1" name="Rectangle 28"/>
          <p:cNvSpPr>
            <a:spLocks noChangeArrowheads="1"/>
          </p:cNvSpPr>
          <p:nvPr/>
        </p:nvSpPr>
        <p:spPr bwMode="auto">
          <a:xfrm>
            <a:off x="22669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2" name="Rectangle 29"/>
          <p:cNvSpPr>
            <a:spLocks noChangeArrowheads="1"/>
          </p:cNvSpPr>
          <p:nvPr/>
        </p:nvSpPr>
        <p:spPr bwMode="auto">
          <a:xfrm>
            <a:off x="13525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4653" name="Rectangle 30"/>
          <p:cNvSpPr>
            <a:spLocks noChangeArrowheads="1"/>
          </p:cNvSpPr>
          <p:nvPr/>
        </p:nvSpPr>
        <p:spPr bwMode="auto">
          <a:xfrm>
            <a:off x="22669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54" name="Rectangle 31"/>
          <p:cNvSpPr>
            <a:spLocks noChangeArrowheads="1"/>
          </p:cNvSpPr>
          <p:nvPr/>
        </p:nvSpPr>
        <p:spPr bwMode="auto">
          <a:xfrm>
            <a:off x="27241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55" name="Rectangle 32"/>
          <p:cNvSpPr>
            <a:spLocks noChangeArrowheads="1"/>
          </p:cNvSpPr>
          <p:nvPr/>
        </p:nvSpPr>
        <p:spPr bwMode="auto">
          <a:xfrm>
            <a:off x="18097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56" name="Rectangle 33"/>
          <p:cNvSpPr>
            <a:spLocks noChangeArrowheads="1"/>
          </p:cNvSpPr>
          <p:nvPr/>
        </p:nvSpPr>
        <p:spPr bwMode="auto">
          <a:xfrm>
            <a:off x="1352550" y="198120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7" name="Rectangle 37"/>
          <p:cNvSpPr>
            <a:spLocks noChangeArrowheads="1"/>
          </p:cNvSpPr>
          <p:nvPr/>
        </p:nvSpPr>
        <p:spPr bwMode="auto">
          <a:xfrm>
            <a:off x="2266950" y="198120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8" name="Rectangle 39"/>
          <p:cNvSpPr>
            <a:spLocks noChangeArrowheads="1"/>
          </p:cNvSpPr>
          <p:nvPr/>
        </p:nvSpPr>
        <p:spPr bwMode="auto">
          <a:xfrm>
            <a:off x="1352550" y="266700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9" name="Rectangle 40"/>
          <p:cNvSpPr>
            <a:spLocks noChangeArrowheads="1"/>
          </p:cNvSpPr>
          <p:nvPr/>
        </p:nvSpPr>
        <p:spPr bwMode="auto">
          <a:xfrm>
            <a:off x="2266950" y="266700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0" name="Rectangle 2"/>
          <p:cNvSpPr>
            <a:spLocks noChangeArrowheads="1"/>
          </p:cNvSpPr>
          <p:nvPr/>
        </p:nvSpPr>
        <p:spPr bwMode="auto">
          <a:xfrm>
            <a:off x="7064375" y="36437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4661" name="Rectangle 3"/>
          <p:cNvSpPr>
            <a:spLocks noChangeArrowheads="1"/>
          </p:cNvSpPr>
          <p:nvPr/>
        </p:nvSpPr>
        <p:spPr bwMode="auto">
          <a:xfrm>
            <a:off x="6607175" y="36437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4662" name="Rectangle 4"/>
          <p:cNvSpPr>
            <a:spLocks noChangeArrowheads="1"/>
          </p:cNvSpPr>
          <p:nvPr/>
        </p:nvSpPr>
        <p:spPr bwMode="auto">
          <a:xfrm>
            <a:off x="6607175" y="39866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1,0</a:t>
            </a:r>
          </a:p>
        </p:txBody>
      </p:sp>
      <p:sp>
        <p:nvSpPr>
          <p:cNvPr id="24663" name="Rectangle 5"/>
          <p:cNvSpPr>
            <a:spLocks noChangeArrowheads="1"/>
          </p:cNvSpPr>
          <p:nvPr/>
        </p:nvSpPr>
        <p:spPr bwMode="auto">
          <a:xfrm>
            <a:off x="6607175" y="43295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4" name="Rectangle 6"/>
          <p:cNvSpPr>
            <a:spLocks noChangeArrowheads="1"/>
          </p:cNvSpPr>
          <p:nvPr/>
        </p:nvSpPr>
        <p:spPr bwMode="auto">
          <a:xfrm>
            <a:off x="6607175" y="46724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5" name="Rectangle 7"/>
          <p:cNvSpPr>
            <a:spLocks noChangeArrowheads="1"/>
          </p:cNvSpPr>
          <p:nvPr/>
        </p:nvSpPr>
        <p:spPr bwMode="auto">
          <a:xfrm>
            <a:off x="7064375" y="39866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6" name="Rectangle 8"/>
          <p:cNvSpPr>
            <a:spLocks noChangeArrowheads="1"/>
          </p:cNvSpPr>
          <p:nvPr/>
        </p:nvSpPr>
        <p:spPr bwMode="auto">
          <a:xfrm>
            <a:off x="7064375" y="43295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7" name="Rectangle 9"/>
          <p:cNvSpPr>
            <a:spLocks noChangeArrowheads="1"/>
          </p:cNvSpPr>
          <p:nvPr/>
        </p:nvSpPr>
        <p:spPr bwMode="auto">
          <a:xfrm>
            <a:off x="7064375" y="46724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8" name="Rectangle 10"/>
          <p:cNvSpPr>
            <a:spLocks noChangeArrowheads="1"/>
          </p:cNvSpPr>
          <p:nvPr/>
        </p:nvSpPr>
        <p:spPr bwMode="auto">
          <a:xfrm>
            <a:off x="7521575" y="36437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0,2</a:t>
            </a:r>
          </a:p>
        </p:txBody>
      </p:sp>
      <p:sp>
        <p:nvSpPr>
          <p:cNvPr id="24669" name="Rectangle 11"/>
          <p:cNvSpPr>
            <a:spLocks noChangeArrowheads="1"/>
          </p:cNvSpPr>
          <p:nvPr/>
        </p:nvSpPr>
        <p:spPr bwMode="auto">
          <a:xfrm>
            <a:off x="7521575" y="39866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0" name="Rectangle 12"/>
          <p:cNvSpPr>
            <a:spLocks noChangeArrowheads="1"/>
          </p:cNvSpPr>
          <p:nvPr/>
        </p:nvSpPr>
        <p:spPr bwMode="auto">
          <a:xfrm>
            <a:off x="7978775" y="39866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1" name="Rectangle 13"/>
          <p:cNvSpPr>
            <a:spLocks noChangeArrowheads="1"/>
          </p:cNvSpPr>
          <p:nvPr/>
        </p:nvSpPr>
        <p:spPr bwMode="auto">
          <a:xfrm>
            <a:off x="7978775" y="43295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3" name="Rectangle 15"/>
          <p:cNvSpPr>
            <a:spLocks noChangeArrowheads="1"/>
          </p:cNvSpPr>
          <p:nvPr/>
        </p:nvSpPr>
        <p:spPr bwMode="auto">
          <a:xfrm>
            <a:off x="7521575" y="43295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4" name="Rectangle 16"/>
          <p:cNvSpPr>
            <a:spLocks noChangeArrowheads="1"/>
          </p:cNvSpPr>
          <p:nvPr/>
        </p:nvSpPr>
        <p:spPr bwMode="auto">
          <a:xfrm>
            <a:off x="7521575" y="46724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5" name="Rectangle 17"/>
          <p:cNvSpPr>
            <a:spLocks noChangeArrowheads="1"/>
          </p:cNvSpPr>
          <p:nvPr/>
        </p:nvSpPr>
        <p:spPr bwMode="auto">
          <a:xfrm>
            <a:off x="7978775" y="46724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6" name="Rectangle 18"/>
          <p:cNvSpPr>
            <a:spLocks noChangeArrowheads="1"/>
          </p:cNvSpPr>
          <p:nvPr/>
        </p:nvSpPr>
        <p:spPr bwMode="auto">
          <a:xfrm>
            <a:off x="7064375" y="39866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1,1</a:t>
            </a:r>
          </a:p>
        </p:txBody>
      </p:sp>
      <p:sp>
        <p:nvSpPr>
          <p:cNvPr id="24677" name="Rectangle 19"/>
          <p:cNvSpPr>
            <a:spLocks noChangeArrowheads="1"/>
          </p:cNvSpPr>
          <p:nvPr/>
        </p:nvSpPr>
        <p:spPr bwMode="auto">
          <a:xfrm>
            <a:off x="6607175" y="43295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4678" name="Rectangle 20"/>
          <p:cNvSpPr>
            <a:spLocks noChangeArrowheads="1"/>
          </p:cNvSpPr>
          <p:nvPr/>
        </p:nvSpPr>
        <p:spPr bwMode="auto">
          <a:xfrm>
            <a:off x="7521575" y="43295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2,2</a:t>
            </a:r>
          </a:p>
        </p:txBody>
      </p:sp>
      <p:sp>
        <p:nvSpPr>
          <p:cNvPr id="24680" name="Rectangle 22"/>
          <p:cNvSpPr>
            <a:spLocks noChangeArrowheads="1"/>
          </p:cNvSpPr>
          <p:nvPr/>
        </p:nvSpPr>
        <p:spPr bwMode="auto">
          <a:xfrm>
            <a:off x="7064375" y="43295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2,1</a:t>
            </a:r>
          </a:p>
        </p:txBody>
      </p:sp>
      <p:sp>
        <p:nvSpPr>
          <p:cNvPr id="24682" name="Rectangle 24"/>
          <p:cNvSpPr>
            <a:spLocks noChangeArrowheads="1"/>
          </p:cNvSpPr>
          <p:nvPr/>
        </p:nvSpPr>
        <p:spPr bwMode="auto">
          <a:xfrm>
            <a:off x="7521575" y="39866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1,2</a:t>
            </a:r>
          </a:p>
        </p:txBody>
      </p:sp>
      <p:sp>
        <p:nvSpPr>
          <p:cNvPr id="24683" name="Rectangle 25"/>
          <p:cNvSpPr>
            <a:spLocks noChangeArrowheads="1"/>
          </p:cNvSpPr>
          <p:nvPr/>
        </p:nvSpPr>
        <p:spPr bwMode="auto">
          <a:xfrm>
            <a:off x="6607175" y="46724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84" name="Rectangle 26"/>
          <p:cNvSpPr>
            <a:spLocks noChangeArrowheads="1"/>
          </p:cNvSpPr>
          <p:nvPr/>
        </p:nvSpPr>
        <p:spPr bwMode="auto">
          <a:xfrm>
            <a:off x="7064375" y="46724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85" name="Rectangle 27"/>
          <p:cNvSpPr>
            <a:spLocks noChangeArrowheads="1"/>
          </p:cNvSpPr>
          <p:nvPr/>
        </p:nvSpPr>
        <p:spPr bwMode="auto">
          <a:xfrm>
            <a:off x="7978775" y="46724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86" name="Rectangle 28"/>
          <p:cNvSpPr>
            <a:spLocks noChangeArrowheads="1"/>
          </p:cNvSpPr>
          <p:nvPr/>
        </p:nvSpPr>
        <p:spPr bwMode="auto">
          <a:xfrm>
            <a:off x="7521575" y="467242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91" name="Rectangle 33"/>
          <p:cNvSpPr>
            <a:spLocks noChangeArrowheads="1"/>
          </p:cNvSpPr>
          <p:nvPr/>
        </p:nvSpPr>
        <p:spPr bwMode="auto">
          <a:xfrm>
            <a:off x="6607175" y="3643729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92" name="Rectangle 37"/>
          <p:cNvSpPr>
            <a:spLocks noChangeArrowheads="1"/>
          </p:cNvSpPr>
          <p:nvPr/>
        </p:nvSpPr>
        <p:spPr bwMode="auto">
          <a:xfrm>
            <a:off x="7521575" y="3643729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93" name="Rectangle 39"/>
          <p:cNvSpPr>
            <a:spLocks noChangeArrowheads="1"/>
          </p:cNvSpPr>
          <p:nvPr/>
        </p:nvSpPr>
        <p:spPr bwMode="auto">
          <a:xfrm>
            <a:off x="6607175" y="4329529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94" name="Rectangle 40"/>
          <p:cNvSpPr>
            <a:spLocks noChangeArrowheads="1"/>
          </p:cNvSpPr>
          <p:nvPr/>
        </p:nvSpPr>
        <p:spPr bwMode="auto">
          <a:xfrm>
            <a:off x="7521575" y="4329529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95" name="Rectangle 2"/>
          <p:cNvSpPr>
            <a:spLocks noChangeArrowheads="1"/>
          </p:cNvSpPr>
          <p:nvPr/>
        </p:nvSpPr>
        <p:spPr bwMode="auto">
          <a:xfrm>
            <a:off x="5498411" y="43148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4696" name="Rectangle 3"/>
          <p:cNvSpPr>
            <a:spLocks noChangeArrowheads="1"/>
          </p:cNvSpPr>
          <p:nvPr/>
        </p:nvSpPr>
        <p:spPr bwMode="auto">
          <a:xfrm>
            <a:off x="5041211" y="43148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2,0</a:t>
            </a:r>
            <a:endParaRPr lang="en-US" dirty="0"/>
          </a:p>
        </p:txBody>
      </p:sp>
      <p:sp>
        <p:nvSpPr>
          <p:cNvPr id="24697" name="Rectangle 4"/>
          <p:cNvSpPr>
            <a:spLocks noChangeArrowheads="1"/>
          </p:cNvSpPr>
          <p:nvPr/>
        </p:nvSpPr>
        <p:spPr bwMode="auto">
          <a:xfrm>
            <a:off x="5498411" y="431047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2,1</a:t>
            </a:r>
          </a:p>
        </p:txBody>
      </p:sp>
      <p:sp>
        <p:nvSpPr>
          <p:cNvPr id="24698" name="Rectangle 7"/>
          <p:cNvSpPr>
            <a:spLocks noChangeArrowheads="1"/>
          </p:cNvSpPr>
          <p:nvPr/>
        </p:nvSpPr>
        <p:spPr bwMode="auto">
          <a:xfrm>
            <a:off x="5498411" y="46577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99" name="Rectangle 18"/>
          <p:cNvSpPr>
            <a:spLocks noChangeArrowheads="1"/>
          </p:cNvSpPr>
          <p:nvPr/>
        </p:nvSpPr>
        <p:spPr bwMode="auto">
          <a:xfrm>
            <a:off x="5498411" y="46577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700" name="Rectangle 33"/>
          <p:cNvSpPr>
            <a:spLocks noChangeArrowheads="1"/>
          </p:cNvSpPr>
          <p:nvPr/>
        </p:nvSpPr>
        <p:spPr bwMode="auto">
          <a:xfrm>
            <a:off x="5041211" y="4314825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01" name="Rectangle 2"/>
          <p:cNvSpPr>
            <a:spLocks noChangeArrowheads="1"/>
          </p:cNvSpPr>
          <p:nvPr/>
        </p:nvSpPr>
        <p:spPr bwMode="auto">
          <a:xfrm>
            <a:off x="7527925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N</a:t>
            </a:r>
            <a:r>
              <a:rPr lang="en-US" baseline="-25000" dirty="0"/>
              <a:t>1,2</a:t>
            </a:r>
            <a:endParaRPr lang="en-US" dirty="0"/>
          </a:p>
        </p:txBody>
      </p:sp>
      <p:sp>
        <p:nvSpPr>
          <p:cNvPr id="24703" name="Rectangle 4"/>
          <p:cNvSpPr>
            <a:spLocks noChangeArrowheads="1"/>
          </p:cNvSpPr>
          <p:nvPr/>
        </p:nvSpPr>
        <p:spPr bwMode="auto">
          <a:xfrm>
            <a:off x="7521575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704" name="Rectangle 7"/>
          <p:cNvSpPr>
            <a:spLocks noChangeArrowheads="1"/>
          </p:cNvSpPr>
          <p:nvPr/>
        </p:nvSpPr>
        <p:spPr bwMode="auto">
          <a:xfrm>
            <a:off x="7978775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0</a:t>
            </a:r>
          </a:p>
        </p:txBody>
      </p:sp>
      <p:sp>
        <p:nvSpPr>
          <p:cNvPr id="24705" name="Rectangle 18"/>
          <p:cNvSpPr>
            <a:spLocks noChangeArrowheads="1"/>
          </p:cNvSpPr>
          <p:nvPr/>
        </p:nvSpPr>
        <p:spPr bwMode="auto">
          <a:xfrm>
            <a:off x="7978775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706" name="Rectangle 33"/>
          <p:cNvSpPr>
            <a:spLocks noChangeArrowheads="1"/>
          </p:cNvSpPr>
          <p:nvPr/>
        </p:nvSpPr>
        <p:spPr bwMode="auto">
          <a:xfrm>
            <a:off x="7521575" y="198120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07" name="TextBox 145"/>
          <p:cNvSpPr txBox="1">
            <a:spLocks noChangeArrowheads="1"/>
          </p:cNvSpPr>
          <p:nvPr/>
        </p:nvSpPr>
        <p:spPr bwMode="auto">
          <a:xfrm>
            <a:off x="5269811" y="3971925"/>
            <a:ext cx="4860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/>
              <a:t>SM</a:t>
            </a:r>
          </a:p>
        </p:txBody>
      </p:sp>
      <p:sp>
        <p:nvSpPr>
          <p:cNvPr id="2" name="Rectangle 1"/>
          <p:cNvSpPr/>
          <p:nvPr/>
        </p:nvSpPr>
        <p:spPr>
          <a:xfrm>
            <a:off x="1352550" y="1981200"/>
            <a:ext cx="1371600" cy="10287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1352550" y="3643729"/>
            <a:ext cx="1371600" cy="10287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6613525" y="3649266"/>
            <a:ext cx="1371600" cy="10287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7"/>
          <p:cNvSpPr>
            <a:spLocks noChangeArrowheads="1"/>
          </p:cNvSpPr>
          <p:nvPr/>
        </p:nvSpPr>
        <p:spPr bwMode="auto">
          <a:xfrm>
            <a:off x="7985125" y="197167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0</a:t>
            </a:r>
          </a:p>
        </p:txBody>
      </p:sp>
      <p:sp>
        <p:nvSpPr>
          <p:cNvPr id="127" name="Rectangle 7"/>
          <p:cNvSpPr>
            <a:spLocks noChangeArrowheads="1"/>
          </p:cNvSpPr>
          <p:nvPr/>
        </p:nvSpPr>
        <p:spPr bwMode="auto">
          <a:xfrm>
            <a:off x="5041211" y="465337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0</a:t>
            </a:r>
          </a:p>
        </p:txBody>
      </p:sp>
      <p:sp>
        <p:nvSpPr>
          <p:cNvPr id="128" name="Rectangle 7"/>
          <p:cNvSpPr>
            <a:spLocks noChangeArrowheads="1"/>
          </p:cNvSpPr>
          <p:nvPr/>
        </p:nvSpPr>
        <p:spPr bwMode="auto">
          <a:xfrm>
            <a:off x="5498410" y="4653379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DE5D4-8399-4DA1-9215-9990073727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49D5C-E6DE-437A-BB89-233044CE8A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15393-53E7-4F09-809A-6D8C8236906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28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Loading Elements – Before and After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757363"/>
            <a:ext cx="4648200" cy="35004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8   for (</a:t>
            </a:r>
            <a:r>
              <a:rPr lang="en-US" sz="1400" dirty="0" err="1"/>
              <a:t>int</a:t>
            </a:r>
            <a:r>
              <a:rPr lang="en-US" sz="1400" dirty="0"/>
              <a:t> m = 0; m &lt; (Width - 1)/TILE_WIDTH + 1; ++m) {</a:t>
            </a:r>
          </a:p>
          <a:p>
            <a:pPr marL="0" indent="0">
              <a:buNone/>
            </a:pPr>
            <a:r>
              <a:rPr lang="en-US" sz="1400" dirty="0"/>
              <a:t>  b</a:t>
            </a:r>
          </a:p>
          <a:p>
            <a:pPr marL="0" indent="0">
              <a:buNone/>
            </a:pPr>
            <a:r>
              <a:rPr lang="en-US" sz="1400" dirty="0"/>
              <a:t>9      </a:t>
            </a:r>
            <a:r>
              <a:rPr lang="en-US" sz="1400" dirty="0" err="1"/>
              <a:t>Mds</a:t>
            </a:r>
            <a:r>
              <a:rPr lang="en-US" sz="1400" dirty="0"/>
              <a:t>[</a:t>
            </a:r>
            <a:r>
              <a:rPr lang="en-US" sz="1400" dirty="0" err="1"/>
              <a:t>ty</a:t>
            </a:r>
            <a:r>
              <a:rPr lang="en-US" sz="1400" dirty="0"/>
              <a:t>][</a:t>
            </a:r>
            <a:r>
              <a:rPr lang="en-US" sz="1400" dirty="0" err="1"/>
              <a:t>tx</a:t>
            </a:r>
            <a:r>
              <a:rPr lang="en-US" sz="1400" dirty="0"/>
              <a:t>] = M[Row*Width + m*TILE_WIDTH + </a:t>
            </a:r>
            <a:r>
              <a:rPr lang="en-US" sz="1400" dirty="0" err="1"/>
              <a:t>tx</a:t>
            </a:r>
            <a:r>
              <a:rPr lang="en-US" sz="1400" dirty="0"/>
              <a:t>];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10     </a:t>
            </a:r>
            <a:r>
              <a:rPr lang="en-US" sz="1400" dirty="0" err="1"/>
              <a:t>Nds</a:t>
            </a:r>
            <a:r>
              <a:rPr lang="en-US" sz="1400" dirty="0"/>
              <a:t>[</a:t>
            </a:r>
            <a:r>
              <a:rPr lang="en-US" sz="1400" dirty="0" err="1"/>
              <a:t>ty</a:t>
            </a:r>
            <a:r>
              <a:rPr lang="en-US" sz="1400" dirty="0"/>
              <a:t>][</a:t>
            </a:r>
            <a:r>
              <a:rPr lang="en-US" sz="1400" dirty="0" err="1"/>
              <a:t>tx</a:t>
            </a:r>
            <a:r>
              <a:rPr lang="en-US" sz="1400" dirty="0"/>
              <a:t>] = N[(m*TILE_WIDTH + </a:t>
            </a:r>
            <a:r>
              <a:rPr lang="en-US" sz="1400" dirty="0" err="1"/>
              <a:t>ty</a:t>
            </a:r>
            <a:r>
              <a:rPr lang="en-US" sz="1400" dirty="0"/>
              <a:t>)*Width + Col];</a:t>
            </a:r>
          </a:p>
          <a:p>
            <a:pPr>
              <a:buAutoNum type="arabicPlain" startAt="21"/>
            </a:pPr>
            <a:endParaRPr lang="en-US" sz="1400" dirty="0"/>
          </a:p>
          <a:p>
            <a:pPr>
              <a:buAutoNum type="arabicPlain" startAt="21"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11     __</a:t>
            </a:r>
            <a:r>
              <a:rPr lang="en-US" sz="1400" dirty="0" err="1"/>
              <a:t>syncthreads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57363"/>
            <a:ext cx="4495800" cy="35004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8    for (</a:t>
            </a:r>
            <a:r>
              <a:rPr lang="en-US" sz="1400" dirty="0" err="1"/>
              <a:t>int</a:t>
            </a:r>
            <a:r>
              <a:rPr lang="en-US" sz="1400" dirty="0"/>
              <a:t> m = 0; m &lt; (Width - 1)/TILE_WIDTH + 1; ++m) {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/>
              <a:t>++       if(Row &lt; Width &amp;&amp; m*</a:t>
            </a:r>
            <a:r>
              <a:rPr lang="en-US" sz="1400" dirty="0" err="1"/>
              <a:t>TILE_WIDTH+tx</a:t>
            </a:r>
            <a:r>
              <a:rPr lang="en-US" sz="1400" dirty="0"/>
              <a:t> &lt; Width) {</a:t>
            </a:r>
          </a:p>
          <a:p>
            <a:pPr marL="0" indent="0">
              <a:buNone/>
            </a:pPr>
            <a:r>
              <a:rPr lang="en-US" sz="1400" dirty="0"/>
              <a:t>9         </a:t>
            </a:r>
            <a:r>
              <a:rPr lang="en-US" sz="1400" dirty="0" err="1"/>
              <a:t>Mds</a:t>
            </a:r>
            <a:r>
              <a:rPr lang="en-US" sz="1400" dirty="0"/>
              <a:t>[</a:t>
            </a:r>
            <a:r>
              <a:rPr lang="en-US" sz="1400" dirty="0" err="1"/>
              <a:t>ty</a:t>
            </a:r>
            <a:r>
              <a:rPr lang="en-US" sz="1400" dirty="0"/>
              <a:t>][</a:t>
            </a:r>
            <a:r>
              <a:rPr lang="en-US" sz="1400" dirty="0" err="1"/>
              <a:t>tx</a:t>
            </a:r>
            <a:r>
              <a:rPr lang="en-US" sz="1400" dirty="0"/>
              <a:t>] = M[Row*Width + m*TILE_WIDTH + </a:t>
            </a:r>
            <a:r>
              <a:rPr lang="en-US" sz="1400" dirty="0" err="1"/>
              <a:t>tx</a:t>
            </a:r>
            <a:r>
              <a:rPr lang="en-US" sz="1400" dirty="0"/>
              <a:t>];</a:t>
            </a:r>
          </a:p>
          <a:p>
            <a:pPr marL="0" indent="0">
              <a:buNone/>
            </a:pPr>
            <a:r>
              <a:rPr lang="en-US" sz="1400" dirty="0"/>
              <a:t>++       } else {</a:t>
            </a:r>
          </a:p>
          <a:p>
            <a:pPr marL="0" indent="0">
              <a:buNone/>
            </a:pPr>
            <a:r>
              <a:rPr lang="en-US" sz="1400" dirty="0"/>
              <a:t>++         </a:t>
            </a:r>
            <a:r>
              <a:rPr lang="en-US" sz="1400" dirty="0" err="1"/>
              <a:t>Mds</a:t>
            </a:r>
            <a:r>
              <a:rPr lang="en-US" sz="1400" dirty="0"/>
              <a:t>[</a:t>
            </a:r>
            <a:r>
              <a:rPr lang="en-US" sz="1400" dirty="0" err="1"/>
              <a:t>ty</a:t>
            </a:r>
            <a:r>
              <a:rPr lang="en-US" sz="1400" dirty="0"/>
              <a:t>][</a:t>
            </a:r>
            <a:r>
              <a:rPr lang="en-US" sz="1400" dirty="0" err="1"/>
              <a:t>tx</a:t>
            </a:r>
            <a:r>
              <a:rPr lang="en-US" sz="1400" dirty="0"/>
              <a:t>] = 0;</a:t>
            </a:r>
          </a:p>
          <a:p>
            <a:pPr marL="0" indent="0">
              <a:buNone/>
            </a:pPr>
            <a:r>
              <a:rPr lang="en-US" sz="1400" dirty="0"/>
              <a:t>++       }</a:t>
            </a:r>
          </a:p>
          <a:p>
            <a:pPr marL="0" indent="0">
              <a:buNone/>
            </a:pPr>
            <a:r>
              <a:rPr lang="en-US" sz="1400" dirty="0"/>
              <a:t>++       if(m*</a:t>
            </a:r>
            <a:r>
              <a:rPr lang="en-US" sz="1400" dirty="0" err="1"/>
              <a:t>TILE_WIDTH+ty</a:t>
            </a:r>
            <a:r>
              <a:rPr lang="en-US" sz="1400" dirty="0"/>
              <a:t> &lt; Width &amp;&amp; Col &lt; Width ) {</a:t>
            </a:r>
          </a:p>
          <a:p>
            <a:pPr marL="0" indent="0">
              <a:buNone/>
            </a:pPr>
            <a:r>
              <a:rPr lang="en-US" sz="1400" dirty="0"/>
              <a:t>10          </a:t>
            </a:r>
            <a:r>
              <a:rPr lang="en-US" sz="1400" dirty="0" err="1"/>
              <a:t>Nds</a:t>
            </a:r>
            <a:r>
              <a:rPr lang="en-US" sz="1400" dirty="0"/>
              <a:t>[</a:t>
            </a:r>
            <a:r>
              <a:rPr lang="en-US" sz="1400" dirty="0" err="1"/>
              <a:t>ty</a:t>
            </a:r>
            <a:r>
              <a:rPr lang="en-US" sz="1400" dirty="0"/>
              <a:t>][</a:t>
            </a:r>
            <a:r>
              <a:rPr lang="en-US" sz="1400" dirty="0" err="1"/>
              <a:t>tx</a:t>
            </a:r>
            <a:r>
              <a:rPr lang="en-US" sz="1400" dirty="0"/>
              <a:t>] = N[(m*TILE_WIDTH + </a:t>
            </a:r>
            <a:r>
              <a:rPr lang="en-US" sz="1400" dirty="0" err="1"/>
              <a:t>ty</a:t>
            </a:r>
            <a:r>
              <a:rPr lang="en-US" sz="1400" dirty="0"/>
              <a:t>)*Width + Col];</a:t>
            </a:r>
          </a:p>
          <a:p>
            <a:pPr marL="0" indent="0">
              <a:buNone/>
            </a:pPr>
            <a:r>
              <a:rPr lang="en-US" sz="1400" dirty="0"/>
              <a:t>++       } else {</a:t>
            </a:r>
          </a:p>
          <a:p>
            <a:pPr marL="0" indent="0">
              <a:buNone/>
            </a:pPr>
            <a:r>
              <a:rPr lang="en-US" sz="1400" dirty="0"/>
              <a:t>++          </a:t>
            </a:r>
            <a:r>
              <a:rPr lang="en-US" sz="1400" dirty="0" err="1"/>
              <a:t>Nds</a:t>
            </a:r>
            <a:r>
              <a:rPr lang="en-US" sz="1400" dirty="0"/>
              <a:t>[</a:t>
            </a:r>
            <a:r>
              <a:rPr lang="en-US" sz="1400" dirty="0" err="1"/>
              <a:t>ty</a:t>
            </a:r>
            <a:r>
              <a:rPr lang="en-US" sz="1400" dirty="0"/>
              <a:t>][</a:t>
            </a:r>
            <a:r>
              <a:rPr lang="en-US" sz="1400" dirty="0" err="1"/>
              <a:t>tx</a:t>
            </a:r>
            <a:r>
              <a:rPr lang="en-US" sz="1400" dirty="0"/>
              <a:t>] = 0;</a:t>
            </a:r>
          </a:p>
          <a:p>
            <a:pPr marL="0" indent="0">
              <a:buNone/>
            </a:pPr>
            <a:r>
              <a:rPr lang="en-US" sz="1400" dirty="0"/>
              <a:t>++       }</a:t>
            </a:r>
          </a:p>
          <a:p>
            <a:pPr marL="0" indent="0">
              <a:buNone/>
            </a:pPr>
            <a:r>
              <a:rPr lang="en-US" sz="1400" dirty="0"/>
              <a:t>11      __</a:t>
            </a:r>
            <a:r>
              <a:rPr lang="en-US" sz="1400" dirty="0" err="1"/>
              <a:t>syncthreads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F0433C-25F1-4212-A72C-57874FF69B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B0572-FDD2-433C-A0D3-35C5BA53B2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11B3972-F2D2-416E-94FB-2A77E15FCF6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6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994A-6884-41FC-B447-5F4BEE41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19ECD-60E9-47CE-A52C-7E67ABFB2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to assess the benefit of tiling</a:t>
            </a:r>
          </a:p>
          <a:p>
            <a:r>
              <a:rPr lang="en-US" dirty="0"/>
              <a:t>To learn to handle boundary conditions in tiled algorithms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EE3E8-1885-4E3B-9E54-0254135B21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7FD8B-0526-44A4-B0C9-51CF0C1D75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9C8549-3A9E-4B97-809C-4B1D18C92F4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8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/>
              <a:t>Inner Product – Before and After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757363"/>
            <a:ext cx="4343400" cy="35004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       </a:t>
            </a:r>
          </a:p>
          <a:p>
            <a:pPr marL="0" indent="0">
              <a:buNone/>
            </a:pPr>
            <a:r>
              <a:rPr lang="en-US" sz="1600" dirty="0"/>
              <a:t>12       for (</a:t>
            </a:r>
            <a:r>
              <a:rPr lang="en-US" sz="1600" dirty="0" err="1"/>
              <a:t>int</a:t>
            </a:r>
            <a:r>
              <a:rPr lang="en-US" sz="1600" dirty="0"/>
              <a:t> k = 0; k &lt; TILE_WIDTH; ++k) {</a:t>
            </a:r>
          </a:p>
          <a:p>
            <a:pPr marL="0" indent="0">
              <a:buNone/>
            </a:pPr>
            <a:r>
              <a:rPr lang="en-US" sz="1600" dirty="0"/>
              <a:t>13               </a:t>
            </a:r>
            <a:r>
              <a:rPr lang="en-US" sz="1600" dirty="0" err="1"/>
              <a:t>Pvalue</a:t>
            </a:r>
            <a:r>
              <a:rPr lang="en-US" sz="1600" dirty="0"/>
              <a:t> += </a:t>
            </a:r>
            <a:r>
              <a:rPr lang="en-US" sz="1600" dirty="0" err="1"/>
              <a:t>Mds</a:t>
            </a:r>
            <a:r>
              <a:rPr lang="en-US" sz="1600" dirty="0"/>
              <a:t>[</a:t>
            </a:r>
            <a:r>
              <a:rPr lang="en-US" sz="1600" dirty="0" err="1"/>
              <a:t>ty</a:t>
            </a:r>
            <a:r>
              <a:rPr lang="en-US" sz="1600" dirty="0"/>
              <a:t>][k] * </a:t>
            </a:r>
            <a:r>
              <a:rPr lang="en-US" sz="1600" dirty="0" err="1"/>
              <a:t>Nds</a:t>
            </a:r>
            <a:r>
              <a:rPr lang="en-US" sz="1600" dirty="0"/>
              <a:t>[k][</a:t>
            </a:r>
            <a:r>
              <a:rPr lang="en-US" sz="1600" dirty="0" err="1"/>
              <a:t>tx</a:t>
            </a:r>
            <a:r>
              <a:rPr lang="en-US" sz="1600" dirty="0"/>
              <a:t>];</a:t>
            </a:r>
          </a:p>
          <a:p>
            <a:pPr marL="0" indent="0">
              <a:buNone/>
            </a:pPr>
            <a:r>
              <a:rPr lang="en-US" sz="1600" dirty="0"/>
              <a:t>            }</a:t>
            </a:r>
          </a:p>
          <a:p>
            <a:pPr marL="0" indent="0">
              <a:buNone/>
            </a:pPr>
            <a:endParaRPr lang="en-US" sz="1600" dirty="0"/>
          </a:p>
          <a:p>
            <a:pPr>
              <a:buAutoNum type="arabicPlain" startAt="14"/>
            </a:pPr>
            <a:r>
              <a:rPr lang="en-US" sz="1600" dirty="0"/>
              <a:t>__</a:t>
            </a:r>
            <a:r>
              <a:rPr lang="en-US" sz="1600" dirty="0" err="1"/>
              <a:t>syncthreads</a:t>
            </a:r>
            <a:r>
              <a:rPr lang="en-US" sz="1600" dirty="0"/>
              <a:t>();</a:t>
            </a:r>
          </a:p>
          <a:p>
            <a:pPr>
              <a:buAutoNum type="arabicPlain" startAt="15"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16      P[Row*Width + Col] = </a:t>
            </a:r>
            <a:r>
              <a:rPr lang="en-US" sz="1600" dirty="0" err="1"/>
              <a:t>Pvalue</a:t>
            </a:r>
            <a:r>
              <a:rPr lang="en-US" sz="1600" dirty="0"/>
              <a:t>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57364"/>
            <a:ext cx="4495800" cy="3119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++    if(Row &lt; Width &amp;&amp; Col &lt; Width) {</a:t>
            </a:r>
          </a:p>
          <a:p>
            <a:pPr marL="0" indent="0">
              <a:buNone/>
            </a:pPr>
            <a:r>
              <a:rPr lang="en-US" sz="1600" dirty="0"/>
              <a:t>12       for (</a:t>
            </a:r>
            <a:r>
              <a:rPr lang="en-US" sz="1600" dirty="0" err="1"/>
              <a:t>int</a:t>
            </a:r>
            <a:r>
              <a:rPr lang="en-US" sz="1600" dirty="0"/>
              <a:t> k = 0; k &lt; TILE_WIDTH; ++k) {</a:t>
            </a:r>
          </a:p>
          <a:p>
            <a:pPr marL="0" indent="0">
              <a:buNone/>
            </a:pPr>
            <a:r>
              <a:rPr lang="en-US" sz="1600" dirty="0"/>
              <a:t>13            </a:t>
            </a:r>
            <a:r>
              <a:rPr lang="en-US" sz="1600" dirty="0" err="1"/>
              <a:t>Pvalue</a:t>
            </a:r>
            <a:r>
              <a:rPr lang="en-US" sz="1600" dirty="0"/>
              <a:t> += </a:t>
            </a:r>
            <a:r>
              <a:rPr lang="en-US" sz="1600" dirty="0" err="1"/>
              <a:t>Mds</a:t>
            </a:r>
            <a:r>
              <a:rPr lang="en-US" sz="1600" dirty="0"/>
              <a:t>[</a:t>
            </a:r>
            <a:r>
              <a:rPr lang="en-US" sz="1600" dirty="0" err="1"/>
              <a:t>ty</a:t>
            </a:r>
            <a:r>
              <a:rPr lang="en-US" sz="1600" dirty="0"/>
              <a:t>][k] * </a:t>
            </a:r>
            <a:r>
              <a:rPr lang="en-US" sz="1600" dirty="0" err="1"/>
              <a:t>Nds</a:t>
            </a:r>
            <a:r>
              <a:rPr lang="en-US" sz="1600" dirty="0"/>
              <a:t>[k][</a:t>
            </a:r>
            <a:r>
              <a:rPr lang="en-US" sz="1600" dirty="0" err="1"/>
              <a:t>tx</a:t>
            </a:r>
            <a:r>
              <a:rPr lang="en-US" sz="1600" dirty="0"/>
              <a:t>];</a:t>
            </a:r>
          </a:p>
          <a:p>
            <a:pPr marL="0" indent="0">
              <a:buNone/>
            </a:pPr>
            <a:r>
              <a:rPr lang="en-US" sz="1600" dirty="0"/>
              <a:t>            }</a:t>
            </a:r>
          </a:p>
          <a:p>
            <a:pPr marL="0" indent="0">
              <a:buNone/>
            </a:pPr>
            <a:r>
              <a:rPr lang="en-US" sz="1600" dirty="0"/>
              <a:t>++    }</a:t>
            </a:r>
          </a:p>
          <a:p>
            <a:pPr>
              <a:buAutoNum type="arabicPlain" startAt="14"/>
            </a:pPr>
            <a:r>
              <a:rPr lang="en-US" sz="1600" dirty="0"/>
              <a:t>__</a:t>
            </a:r>
            <a:r>
              <a:rPr lang="en-US" sz="1600" dirty="0" err="1"/>
              <a:t>syncthreads</a:t>
            </a:r>
            <a:r>
              <a:rPr lang="en-US" sz="1600" dirty="0"/>
              <a:t>();</a:t>
            </a:r>
          </a:p>
          <a:p>
            <a:pPr>
              <a:buAutoNum type="arabicPlain" startAt="14"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++      if (Row &lt; Width &amp;&amp; Col &lt; Width) </a:t>
            </a:r>
          </a:p>
          <a:p>
            <a:pPr marL="0" indent="0">
              <a:buNone/>
            </a:pPr>
            <a:r>
              <a:rPr lang="en-US" sz="1600" dirty="0"/>
              <a:t>16         P[Row*Width + Col] = </a:t>
            </a:r>
            <a:r>
              <a:rPr lang="en-US" sz="1600" dirty="0" err="1"/>
              <a:t>Pvalue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84239A-0F10-4F30-8E14-2A9D739BA0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F4D5B-A898-423C-9781-AE44E9E29E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11B3972-F2D2-416E-94FB-2A77E15FCF6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52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thread the conditions are different for </a:t>
            </a:r>
          </a:p>
          <a:p>
            <a:pPr lvl="1"/>
            <a:r>
              <a:rPr lang="en-US" dirty="0"/>
              <a:t>Loading  M element</a:t>
            </a:r>
          </a:p>
          <a:p>
            <a:pPr lvl="1"/>
            <a:r>
              <a:rPr lang="en-US" dirty="0"/>
              <a:t>Loading N element</a:t>
            </a:r>
          </a:p>
          <a:p>
            <a:pPr lvl="1"/>
            <a:r>
              <a:rPr lang="en-US" dirty="0"/>
              <a:t>Calculation/storing output elements</a:t>
            </a:r>
          </a:p>
          <a:p>
            <a:r>
              <a:rPr lang="en-US" dirty="0"/>
              <a:t>The effect of control divergence should be small for large matrices</a:t>
            </a:r>
          </a:p>
          <a:p>
            <a:r>
              <a:rPr lang="en-US" dirty="0"/>
              <a:t>How about rectangular matrices?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9122-A6A0-4EC3-A77C-6C8BB7EBFF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620FF-624A-48E3-AD1D-7AF11AFC59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9C8549-3A9E-4B97-809C-4B1D18C92F4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42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Any more questions?</a:t>
            </a:r>
            <a:br>
              <a:rPr lang="en-US" dirty="0"/>
            </a:br>
            <a:r>
              <a:rPr lang="en-US" dirty="0"/>
              <a:t>Read Chapter 4!</a:t>
            </a:r>
          </a:p>
        </p:txBody>
      </p:sp>
      <p:sp>
        <p:nvSpPr>
          <p:cNvPr id="32771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77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533400" y="6400800"/>
            <a:ext cx="5257800" cy="30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/>
              <a:t>© David Kirk/NVIDIA and Wen-mei W. Hwu, 2007-2018 ECE408/CS483/ University of Illinois at Urbana-Champaign</a:t>
            </a:r>
            <a:endParaRPr lang="en-US" sz="1200" dirty="0"/>
          </a:p>
        </p:txBody>
      </p:sp>
      <p:sp>
        <p:nvSpPr>
          <p:cNvPr id="3277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21888B9F-B1BE-4995-A091-A2C097CFCFCC}" type="slidenum">
              <a:rPr lang="en-US" sz="1400" smtClean="0">
                <a:latin typeface="Times New Roman" pitchFamily="18" charset="0"/>
              </a:rPr>
              <a:pPr eaLnBrk="1" hangingPunct="1"/>
              <a:t>22</a:t>
            </a:fld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963E4636-9266-4B7A-87F1-22DDD0C7925F}" type="slidenum">
              <a:rPr lang="en-US" sz="1400" smtClean="0">
                <a:latin typeface="Times New Roman" pitchFamily="18" charset="0"/>
              </a:rPr>
              <a:pPr eaLnBrk="1" hangingPunct="1"/>
              <a:t>3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8131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/>
              <a:t>Tiled Matrix Multiplication Kernel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686800" cy="6172200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__global__ void </a:t>
            </a:r>
            <a:r>
              <a:rPr lang="en-US" sz="1400" dirty="0" err="1">
                <a:latin typeface="Courier New"/>
                <a:cs typeface="Courier New"/>
              </a:rPr>
              <a:t>MatrixMulKernel</a:t>
            </a:r>
            <a:r>
              <a:rPr lang="en-US" sz="1400" dirty="0">
                <a:latin typeface="Courier New"/>
                <a:cs typeface="Courier New"/>
              </a:rPr>
              <a:t>(float* M, float* N, float* P, </a:t>
            </a:r>
            <a:r>
              <a:rPr lang="en-US" sz="1400" dirty="0" err="1">
                <a:latin typeface="Courier New"/>
                <a:cs typeface="Courier New"/>
              </a:rPr>
              <a:t>int</a:t>
            </a:r>
            <a:r>
              <a:rPr lang="en-US" sz="1400" dirty="0">
                <a:latin typeface="Courier New"/>
                <a:cs typeface="Courier New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{</a:t>
            </a:r>
            <a:endParaRPr lang="en-US" sz="1400" dirty="0">
              <a:latin typeface="Courier New"/>
              <a:ea typeface="Times New Roman" pitchFamily="18" charset="0"/>
              <a:cs typeface="Courier New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FF0000"/>
                </a:solidFill>
                <a:latin typeface="Courier New"/>
                <a:ea typeface="Times New Roman" pitchFamily="18" charset="0"/>
                <a:cs typeface="Courier New"/>
              </a:rPr>
              <a:t>1.  __shared__ </a:t>
            </a:r>
            <a:r>
              <a:rPr lang="en-US" sz="1400" dirty="0">
                <a:latin typeface="Courier New"/>
                <a:ea typeface="Times New Roman" pitchFamily="18" charset="0"/>
                <a:cs typeface="Courier New"/>
              </a:rPr>
              <a:t>float </a:t>
            </a:r>
            <a:r>
              <a:rPr lang="en-US" sz="1400" dirty="0" err="1">
                <a:latin typeface="Courier New"/>
                <a:ea typeface="Times New Roman" pitchFamily="18" charset="0"/>
                <a:cs typeface="Courier New"/>
              </a:rPr>
              <a:t>subTileM</a:t>
            </a:r>
            <a:r>
              <a:rPr lang="en-US" sz="1400" dirty="0">
                <a:latin typeface="Courier New"/>
                <a:ea typeface="Times New Roman" pitchFamily="18" charset="0"/>
                <a:cs typeface="Courier New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FF0000"/>
                </a:solidFill>
                <a:latin typeface="Courier New"/>
                <a:ea typeface="Times New Roman" pitchFamily="18" charset="0"/>
                <a:cs typeface="Courier New"/>
              </a:rPr>
              <a:t>2.  __shared__ </a:t>
            </a:r>
            <a:r>
              <a:rPr lang="en-US" sz="1400" dirty="0">
                <a:latin typeface="Courier New"/>
                <a:ea typeface="Times New Roman" pitchFamily="18" charset="0"/>
                <a:cs typeface="Courier New"/>
              </a:rPr>
              <a:t>float </a:t>
            </a:r>
            <a:r>
              <a:rPr lang="en-US" sz="1400" dirty="0" err="1">
                <a:latin typeface="Courier New"/>
                <a:ea typeface="Times New Roman" pitchFamily="18" charset="0"/>
                <a:cs typeface="Courier New"/>
              </a:rPr>
              <a:t>subTileN</a:t>
            </a:r>
            <a:r>
              <a:rPr lang="en-US" sz="1400" dirty="0">
                <a:latin typeface="Courier New"/>
                <a:ea typeface="Times New Roman" pitchFamily="18" charset="0"/>
                <a:cs typeface="Courier New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3.  </a:t>
            </a:r>
            <a:r>
              <a:rPr lang="en-US" sz="1400" dirty="0" err="1">
                <a:latin typeface="Courier New"/>
                <a:cs typeface="Courier New"/>
              </a:rPr>
              <a:t>int</a:t>
            </a: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err="1">
                <a:latin typeface="Courier New"/>
                <a:cs typeface="Courier New"/>
              </a:rPr>
              <a:t>bx</a:t>
            </a:r>
            <a:r>
              <a:rPr lang="en-US" sz="1400" dirty="0">
                <a:latin typeface="Courier New"/>
                <a:cs typeface="Courier New"/>
              </a:rPr>
              <a:t> = </a:t>
            </a:r>
            <a:r>
              <a:rPr lang="en-US" sz="1400" dirty="0" err="1">
                <a:latin typeface="Courier New"/>
                <a:cs typeface="Courier New"/>
              </a:rPr>
              <a:t>blockIdx.x</a:t>
            </a:r>
            <a:r>
              <a:rPr lang="en-US" sz="1400" dirty="0">
                <a:latin typeface="Courier New"/>
                <a:cs typeface="Courier New"/>
              </a:rPr>
              <a:t>;  </a:t>
            </a:r>
            <a:r>
              <a:rPr lang="en-US" sz="1400" dirty="0" err="1">
                <a:latin typeface="Courier New"/>
                <a:cs typeface="Courier New"/>
              </a:rPr>
              <a:t>int</a:t>
            </a:r>
            <a:r>
              <a:rPr lang="en-US" sz="1400" dirty="0">
                <a:latin typeface="Courier New"/>
                <a:cs typeface="Courier New"/>
              </a:rPr>
              <a:t> by = </a:t>
            </a:r>
            <a:r>
              <a:rPr lang="en-US" sz="1400" dirty="0" err="1">
                <a:latin typeface="Courier New"/>
                <a:cs typeface="Courier New"/>
              </a:rPr>
              <a:t>blockIdx.y</a:t>
            </a:r>
            <a:r>
              <a:rPr lang="en-US" sz="1400" dirty="0">
                <a:latin typeface="Courier New"/>
                <a:cs typeface="Courier New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4.  </a:t>
            </a:r>
            <a:r>
              <a:rPr lang="en-US" sz="1400" dirty="0" err="1">
                <a:latin typeface="Courier New"/>
                <a:cs typeface="Courier New"/>
              </a:rPr>
              <a:t>int</a:t>
            </a: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err="1">
                <a:latin typeface="Courier New"/>
                <a:cs typeface="Courier New"/>
              </a:rPr>
              <a:t>tx</a:t>
            </a:r>
            <a:r>
              <a:rPr lang="en-US" sz="1400" dirty="0">
                <a:latin typeface="Courier New"/>
                <a:cs typeface="Courier New"/>
              </a:rPr>
              <a:t> = </a:t>
            </a:r>
            <a:r>
              <a:rPr lang="en-US" sz="1400" dirty="0" err="1">
                <a:latin typeface="Courier New"/>
                <a:cs typeface="Courier New"/>
              </a:rPr>
              <a:t>threadIdx.x</a:t>
            </a:r>
            <a:r>
              <a:rPr lang="en-US" sz="1400" dirty="0">
                <a:latin typeface="Courier New"/>
                <a:cs typeface="Courier New"/>
              </a:rPr>
              <a:t>; </a:t>
            </a:r>
            <a:r>
              <a:rPr lang="en-US" sz="1400" dirty="0" err="1">
                <a:latin typeface="Courier New"/>
                <a:cs typeface="Courier New"/>
              </a:rPr>
              <a:t>int</a:t>
            </a: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err="1">
                <a:latin typeface="Courier New"/>
                <a:cs typeface="Courier New"/>
              </a:rPr>
              <a:t>ty</a:t>
            </a:r>
            <a:r>
              <a:rPr lang="en-US" sz="1400" dirty="0">
                <a:latin typeface="Courier New"/>
                <a:cs typeface="Courier New"/>
              </a:rPr>
              <a:t> = </a:t>
            </a:r>
            <a:r>
              <a:rPr lang="en-US" sz="1400" dirty="0" err="1">
                <a:latin typeface="Courier New"/>
                <a:cs typeface="Courier New"/>
              </a:rPr>
              <a:t>threadIdx.y</a:t>
            </a:r>
            <a:r>
              <a:rPr lang="en-US" sz="1400" dirty="0">
                <a:latin typeface="Courier New"/>
                <a:cs typeface="Courier New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    // Identify the row and column of the P element to work on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5.  </a:t>
            </a:r>
            <a:r>
              <a:rPr lang="en-US" sz="1400" dirty="0" err="1">
                <a:latin typeface="Courier New"/>
                <a:cs typeface="Courier New"/>
              </a:rPr>
              <a:t>int</a:t>
            </a:r>
            <a:r>
              <a:rPr lang="en-US" sz="1400" dirty="0">
                <a:latin typeface="Courier New"/>
                <a:cs typeface="Courier New"/>
              </a:rPr>
              <a:t> Row = by * TILE_WIDTH + </a:t>
            </a:r>
            <a:r>
              <a:rPr lang="en-US" sz="1400" dirty="0" err="1">
                <a:latin typeface="Courier New"/>
                <a:cs typeface="Courier New"/>
              </a:rPr>
              <a:t>ty</a:t>
            </a:r>
            <a:r>
              <a:rPr lang="en-US" sz="1400" dirty="0">
                <a:latin typeface="Courier New"/>
                <a:cs typeface="Courier New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6.  </a:t>
            </a:r>
            <a:r>
              <a:rPr lang="en-US" sz="1400" dirty="0" err="1">
                <a:latin typeface="Courier New"/>
                <a:cs typeface="Courier New"/>
              </a:rPr>
              <a:t>int</a:t>
            </a:r>
            <a:r>
              <a:rPr lang="en-US" sz="1400" dirty="0">
                <a:latin typeface="Courier New"/>
                <a:cs typeface="Courier New"/>
              </a:rPr>
              <a:t> Col = </a:t>
            </a:r>
            <a:r>
              <a:rPr lang="en-US" sz="1400" dirty="0" err="1">
                <a:latin typeface="Courier New"/>
                <a:cs typeface="Courier New"/>
              </a:rPr>
              <a:t>bx</a:t>
            </a:r>
            <a:r>
              <a:rPr lang="en-US" sz="1400" dirty="0">
                <a:latin typeface="Courier New"/>
                <a:cs typeface="Courier New"/>
              </a:rPr>
              <a:t> * TILE_WIDTH + </a:t>
            </a:r>
            <a:r>
              <a:rPr lang="en-US" sz="1400" dirty="0" err="1">
                <a:latin typeface="Courier New"/>
                <a:cs typeface="Courier New"/>
              </a:rPr>
              <a:t>tx</a:t>
            </a:r>
            <a:r>
              <a:rPr lang="en-US" sz="1400" dirty="0">
                <a:latin typeface="Courier New"/>
                <a:cs typeface="Courier New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7.  float </a:t>
            </a:r>
            <a:r>
              <a:rPr lang="en-US" sz="1400" dirty="0" err="1">
                <a:latin typeface="Courier New"/>
                <a:cs typeface="Courier New"/>
              </a:rPr>
              <a:t>Pvalue</a:t>
            </a:r>
            <a:r>
              <a:rPr lang="en-US" sz="1400" dirty="0">
                <a:latin typeface="Courier New"/>
                <a:cs typeface="Courier New"/>
              </a:rPr>
              <a:t> = 0;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    // Loop over the M and N tiles required to compute the P element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    // The code assumes that the Width is </a:t>
            </a:r>
            <a:r>
              <a:rPr lang="en-US" sz="1400">
                <a:latin typeface="Courier New"/>
                <a:cs typeface="Courier New"/>
              </a:rPr>
              <a:t>a multiple of </a:t>
            </a:r>
            <a:r>
              <a:rPr lang="en-US" sz="1400" dirty="0">
                <a:latin typeface="Courier New"/>
                <a:cs typeface="Courier New"/>
              </a:rPr>
              <a:t>TILE</a:t>
            </a:r>
            <a:r>
              <a:rPr lang="en-US" sz="1400">
                <a:latin typeface="Courier New"/>
                <a:cs typeface="Courier New"/>
              </a:rPr>
              <a:t>_WIDTH!</a:t>
            </a:r>
            <a:endParaRPr lang="en-US" sz="1400" dirty="0">
              <a:latin typeface="Courier New"/>
              <a:cs typeface="Courier New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8.  for (</a:t>
            </a:r>
            <a:r>
              <a:rPr lang="en-US" sz="1400" dirty="0" err="1">
                <a:latin typeface="Courier New"/>
                <a:cs typeface="Courier New"/>
              </a:rPr>
              <a:t>int</a:t>
            </a:r>
            <a:r>
              <a:rPr lang="en-US" sz="1400" dirty="0">
                <a:latin typeface="Courier New"/>
                <a:cs typeface="Courier New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       // Collaborative loading of M and N tiles into shared memory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9.	  </a:t>
            </a:r>
            <a:r>
              <a:rPr lang="en-US" sz="1400" dirty="0" err="1">
                <a:latin typeface="Courier New"/>
                <a:cs typeface="Courier New"/>
              </a:rPr>
              <a:t>subTileM</a:t>
            </a:r>
            <a:r>
              <a:rPr lang="en-US" sz="1400" dirty="0">
                <a:latin typeface="Courier New"/>
                <a:cs typeface="Courier New"/>
              </a:rPr>
              <a:t>[</a:t>
            </a:r>
            <a:r>
              <a:rPr lang="en-US" sz="1400" dirty="0" err="1">
                <a:latin typeface="Courier New"/>
                <a:cs typeface="Courier New"/>
              </a:rPr>
              <a:t>ty</a:t>
            </a:r>
            <a:r>
              <a:rPr lang="en-US" sz="1400" dirty="0">
                <a:latin typeface="Courier New"/>
                <a:cs typeface="Courier New"/>
              </a:rPr>
              <a:t>][</a:t>
            </a:r>
            <a:r>
              <a:rPr lang="en-US" sz="1400" dirty="0" err="1">
                <a:latin typeface="Courier New"/>
                <a:cs typeface="Courier New"/>
              </a:rPr>
              <a:t>tx</a:t>
            </a:r>
            <a:r>
              <a:rPr lang="en-US" sz="1400" dirty="0">
                <a:latin typeface="Courier New"/>
                <a:cs typeface="Courier New"/>
              </a:rPr>
              <a:t>] = M[Row*Width + m*</a:t>
            </a:r>
            <a:r>
              <a:rPr lang="en-US" sz="1400" dirty="0" err="1">
                <a:latin typeface="Courier New"/>
                <a:cs typeface="Courier New"/>
              </a:rPr>
              <a:t>TILE_WIDTH+tx</a:t>
            </a:r>
            <a:r>
              <a:rPr lang="en-US" sz="1400" dirty="0">
                <a:latin typeface="Courier New"/>
                <a:cs typeface="Courier New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 startAt="10"/>
            </a:pPr>
            <a:r>
              <a:rPr lang="en-US" sz="1400" dirty="0">
                <a:latin typeface="Courier New"/>
                <a:cs typeface="Courier New"/>
              </a:rPr>
              <a:t>  </a:t>
            </a:r>
            <a:r>
              <a:rPr lang="en-US" sz="1400" dirty="0" err="1">
                <a:latin typeface="Courier New"/>
                <a:cs typeface="Courier New"/>
              </a:rPr>
              <a:t>subTileN</a:t>
            </a:r>
            <a:r>
              <a:rPr lang="en-US" sz="1400" dirty="0">
                <a:latin typeface="Courier New"/>
                <a:cs typeface="Courier New"/>
              </a:rPr>
              <a:t>[</a:t>
            </a:r>
            <a:r>
              <a:rPr lang="en-US" sz="1400" dirty="0" err="1">
                <a:latin typeface="Courier New"/>
                <a:cs typeface="Courier New"/>
              </a:rPr>
              <a:t>ty</a:t>
            </a:r>
            <a:r>
              <a:rPr lang="en-US" sz="1400" dirty="0">
                <a:latin typeface="Courier New"/>
                <a:cs typeface="Courier New"/>
              </a:rPr>
              <a:t>][</a:t>
            </a:r>
            <a:r>
              <a:rPr lang="en-US" sz="1400" dirty="0" err="1">
                <a:latin typeface="Courier New"/>
                <a:cs typeface="Courier New"/>
              </a:rPr>
              <a:t>tx</a:t>
            </a:r>
            <a:r>
              <a:rPr lang="en-US" sz="1400" dirty="0">
                <a:latin typeface="Courier New"/>
                <a:cs typeface="Courier New"/>
              </a:rPr>
              <a:t>] = N[(m*</a:t>
            </a:r>
            <a:r>
              <a:rPr lang="en-US" sz="1400" dirty="0" err="1">
                <a:latin typeface="Courier New"/>
                <a:cs typeface="Courier New"/>
              </a:rPr>
              <a:t>TILE_WIDTH+ty</a:t>
            </a:r>
            <a:r>
              <a:rPr lang="en-US" sz="1400" dirty="0">
                <a:latin typeface="Courier New"/>
                <a:cs typeface="Courier New"/>
              </a:rPr>
              <a:t>)*</a:t>
            </a:r>
            <a:r>
              <a:rPr lang="en-US" sz="1400" dirty="0" err="1">
                <a:latin typeface="Courier New"/>
                <a:cs typeface="Courier New"/>
              </a:rPr>
              <a:t>Width+Col</a:t>
            </a:r>
            <a:r>
              <a:rPr lang="en-US" sz="1400" dirty="0">
                <a:latin typeface="Courier New"/>
                <a:cs typeface="Courier New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 startAt="10"/>
            </a:pPr>
            <a:r>
              <a:rPr lang="en-US" sz="1400" dirty="0">
                <a:latin typeface="Courier New"/>
                <a:cs typeface="Courier New"/>
              </a:rPr>
              <a:t>  __</a:t>
            </a:r>
            <a:r>
              <a:rPr lang="en-US" sz="1400" dirty="0" err="1">
                <a:latin typeface="Courier New"/>
                <a:cs typeface="Courier New"/>
              </a:rPr>
              <a:t>syncthreads</a:t>
            </a:r>
            <a:r>
              <a:rPr lang="en-US" sz="1400" dirty="0">
                <a:latin typeface="Courier New"/>
                <a:cs typeface="Courier New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12.    for (</a:t>
            </a:r>
            <a:r>
              <a:rPr lang="en-US" sz="1400" dirty="0" err="1">
                <a:latin typeface="Courier New"/>
                <a:cs typeface="Courier New"/>
              </a:rPr>
              <a:t>int</a:t>
            </a:r>
            <a:r>
              <a:rPr lang="en-US" sz="1400" dirty="0">
                <a:latin typeface="Courier New"/>
                <a:cs typeface="Courier New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13.		  </a:t>
            </a:r>
            <a:r>
              <a:rPr lang="en-US" sz="1400" dirty="0" err="1">
                <a:latin typeface="Courier New"/>
                <a:cs typeface="Courier New"/>
              </a:rPr>
              <a:t>Pvalue</a:t>
            </a:r>
            <a:r>
              <a:rPr lang="en-US" sz="1400" dirty="0">
                <a:latin typeface="Courier New"/>
                <a:cs typeface="Courier New"/>
              </a:rPr>
              <a:t> += </a:t>
            </a:r>
            <a:r>
              <a:rPr lang="en-US" sz="1400" dirty="0" err="1">
                <a:latin typeface="Courier New"/>
                <a:cs typeface="Courier New"/>
              </a:rPr>
              <a:t>subTileM</a:t>
            </a:r>
            <a:r>
              <a:rPr lang="en-US" sz="1400" dirty="0">
                <a:latin typeface="Courier New"/>
                <a:cs typeface="Courier New"/>
              </a:rPr>
              <a:t>[</a:t>
            </a:r>
            <a:r>
              <a:rPr lang="en-US" sz="1400" dirty="0" err="1">
                <a:latin typeface="Courier New"/>
                <a:cs typeface="Courier New"/>
              </a:rPr>
              <a:t>ty</a:t>
            </a:r>
            <a:r>
              <a:rPr lang="en-US" sz="1400" dirty="0">
                <a:latin typeface="Courier New"/>
                <a:cs typeface="Courier New"/>
              </a:rPr>
              <a:t>][k] * </a:t>
            </a:r>
            <a:r>
              <a:rPr lang="en-US" sz="1400" dirty="0" err="1">
                <a:latin typeface="Courier New"/>
                <a:cs typeface="Courier New"/>
              </a:rPr>
              <a:t>subTileN</a:t>
            </a:r>
            <a:r>
              <a:rPr lang="en-US" sz="1400" dirty="0">
                <a:latin typeface="Courier New"/>
                <a:cs typeface="Courier New"/>
              </a:rPr>
              <a:t>[k][</a:t>
            </a:r>
            <a:r>
              <a:rPr lang="en-US" sz="1400" dirty="0" err="1">
                <a:latin typeface="Courier New"/>
                <a:cs typeface="Courier New"/>
              </a:rPr>
              <a:t>tx</a:t>
            </a:r>
            <a:r>
              <a:rPr lang="en-US" sz="1400" dirty="0">
                <a:latin typeface="Courier New"/>
                <a:cs typeface="Courier New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14. 	  __syncthreads();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15. }	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16. P[Row*</a:t>
            </a:r>
            <a:r>
              <a:rPr lang="en-US" sz="1400" dirty="0" err="1">
                <a:latin typeface="Courier New"/>
                <a:cs typeface="Courier New"/>
              </a:rPr>
              <a:t>Width+Col</a:t>
            </a:r>
            <a:r>
              <a:rPr lang="en-US" sz="1400" dirty="0">
                <a:latin typeface="Courier New"/>
                <a:cs typeface="Courier New"/>
              </a:rPr>
              <a:t>] = </a:t>
            </a:r>
            <a:r>
              <a:rPr lang="en-US" sz="1400" dirty="0" err="1">
                <a:latin typeface="Courier New"/>
                <a:cs typeface="Courier New"/>
              </a:rPr>
              <a:t>Pvalue</a:t>
            </a:r>
            <a:r>
              <a:rPr lang="en-US" sz="1400" dirty="0">
                <a:latin typeface="Courier New"/>
                <a:cs typeface="Courier New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813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477000"/>
            <a:ext cx="5181600" cy="30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/>
              <a:t>© David Kirk/NVIDIA and Wen-mei W. Hwu, 2007-2018 ECE408/CS483/ University of Illinois at Urbana-Champaign</a:t>
            </a:r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2D0CF7-7E32-4EB7-9CAE-819499A16389}"/>
              </a:ext>
            </a:extLst>
          </p:cNvPr>
          <p:cNvSpPr/>
          <p:nvPr/>
        </p:nvSpPr>
        <p:spPr>
          <a:xfrm>
            <a:off x="304800" y="4191000"/>
            <a:ext cx="83820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3525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EFBEC2B4-03D6-47B5-8FFD-A2A834A1724F}" type="slidenum">
              <a:rPr lang="en-US" sz="1400" smtClean="0">
                <a:latin typeface="Times New Roman" pitchFamily="18" charset="0"/>
              </a:rPr>
              <a:pPr eaLnBrk="1" hangingPunct="1"/>
              <a:t>4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sz="3600">
                <a:ea typeface="PMingLiU" pitchFamily="18" charset="-120"/>
              </a:rPr>
              <a:t>Shared Memory and Threading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305800" cy="5029200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ea typeface="PMingLiU" pitchFamily="18" charset="-120"/>
              </a:rPr>
              <a:t>Each SM in Maxwell has 64KB shared memory (48KB max per block)</a:t>
            </a:r>
          </a:p>
          <a:p>
            <a:pPr lvl="1" eaLnBrk="1" hangingPunct="1"/>
            <a:r>
              <a:rPr lang="en-US" altLang="zh-TW" sz="2000" dirty="0">
                <a:ea typeface="PMingLiU" pitchFamily="18" charset="-120"/>
              </a:rPr>
              <a:t>Shared memory size is implementation dependent!</a:t>
            </a:r>
          </a:p>
          <a:p>
            <a:pPr lvl="1" eaLnBrk="1" hangingPunct="1"/>
            <a:r>
              <a:rPr lang="en-US" altLang="zh-TW" sz="2000" dirty="0">
                <a:ea typeface="PMingLiU" pitchFamily="18" charset="-120"/>
              </a:rPr>
              <a:t>For TILE_WIDTH = 16, each thread block uses 2*256*4B = 2KB of shared memory. </a:t>
            </a:r>
          </a:p>
          <a:p>
            <a:pPr lvl="2" eaLnBrk="1" hangingPunct="1"/>
            <a:r>
              <a:rPr lang="en-US" altLang="zh-TW" sz="1600" dirty="0">
                <a:ea typeface="PMingLiU" pitchFamily="18" charset="-120"/>
              </a:rPr>
              <a:t>Shared memory can potentially support up to 32 active blocks </a:t>
            </a:r>
          </a:p>
          <a:p>
            <a:pPr lvl="2" eaLnBrk="1" hangingPunct="1"/>
            <a:r>
              <a:rPr lang="en-US" altLang="zh-TW" sz="1600" dirty="0">
                <a:ea typeface="PMingLiU" pitchFamily="18" charset="-120"/>
              </a:rPr>
              <a:t>The threads per SM constraint (2,048) will limit the number of blocks to 8</a:t>
            </a:r>
          </a:p>
          <a:p>
            <a:pPr lvl="2" eaLnBrk="1" hangingPunct="1"/>
            <a:r>
              <a:rPr lang="en-US" altLang="zh-TW" sz="1800" dirty="0">
                <a:ea typeface="PMingLiU" pitchFamily="18" charset="-120"/>
              </a:rPr>
              <a:t>This allows up to 8*512 = 4,096 pending loads. (2 per thread, 256 threads per block)</a:t>
            </a:r>
          </a:p>
          <a:p>
            <a:pPr lvl="1" eaLnBrk="1" hangingPunct="1"/>
            <a:r>
              <a:rPr lang="en-US" altLang="zh-TW" sz="2000" dirty="0">
                <a:ea typeface="PMingLiU" pitchFamily="18" charset="-120"/>
              </a:rPr>
              <a:t>The next TILE_WIDTH 32 would lead to 2*32*32*4B= 8KB shared memory usage per thread block, </a:t>
            </a:r>
          </a:p>
          <a:p>
            <a:pPr lvl="2" eaLnBrk="1" hangingPunct="1"/>
            <a:r>
              <a:rPr lang="en-US" altLang="zh-TW" sz="1600" dirty="0">
                <a:ea typeface="PMingLiU" pitchFamily="18" charset="-120"/>
              </a:rPr>
              <a:t>Shared memory can potentially support up to 8 active blocks</a:t>
            </a:r>
          </a:p>
          <a:p>
            <a:pPr lvl="2" eaLnBrk="1" hangingPunct="1"/>
            <a:r>
              <a:rPr lang="en-US" altLang="zh-TW" sz="1600" dirty="0">
                <a:ea typeface="PMingLiU" pitchFamily="18" charset="-120"/>
              </a:rPr>
              <a:t>The threads per SM constraint (2,048) will limit the number of blocks to 2</a:t>
            </a:r>
          </a:p>
          <a:p>
            <a:pPr lvl="2" eaLnBrk="1" hangingPunct="1"/>
            <a:r>
              <a:rPr lang="en-US" altLang="zh-TW" sz="1600" dirty="0">
                <a:ea typeface="PMingLiU" pitchFamily="18" charset="-120"/>
              </a:rPr>
              <a:t>This allows up to 2*2,048  = 4,096 pending loads (2 per thread, 1024 threads per block)</a:t>
            </a:r>
          </a:p>
          <a:p>
            <a:pPr eaLnBrk="1" hangingPunct="1">
              <a:buFontTx/>
              <a:buNone/>
            </a:pPr>
            <a:r>
              <a:rPr lang="en-US" altLang="zh-TW" sz="2400" dirty="0">
                <a:ea typeface="PMingLiU" pitchFamily="18" charset="-120"/>
              </a:rPr>
              <a:t>				</a:t>
            </a:r>
          </a:p>
        </p:txBody>
      </p:sp>
      <p:sp>
        <p:nvSpPr>
          <p:cNvPr id="3072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6946" y="6400800"/>
            <a:ext cx="5486400" cy="30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/>
              <a:t>© David Kirk/NVIDIA and Wen-mei W. Hwu, 2007-2018 ECE408/CS483/ University of Illinois at Urbana-Champaign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BEBE-9D7E-4882-BBD9-950EFBA55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Bandwidth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10C3B-D187-4245-8A70-F24B19EB9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>
                <a:ea typeface="PMingLiU" pitchFamily="18" charset="-120"/>
              </a:rPr>
              <a:t>Using 16x16 tiling, we reduce the global memory by a factor of 16</a:t>
            </a:r>
          </a:p>
          <a:p>
            <a:pPr lvl="1" eaLnBrk="1" hangingPunct="1"/>
            <a:r>
              <a:rPr lang="en-US" altLang="zh-TW" sz="2000" dirty="0">
                <a:ea typeface="PMingLiU" pitchFamily="18" charset="-120"/>
              </a:rPr>
              <a:t>Each operand is now used by 16 floating-point operations</a:t>
            </a:r>
          </a:p>
          <a:p>
            <a:pPr lvl="1" eaLnBrk="1" hangingPunct="1"/>
            <a:r>
              <a:rPr lang="en-US" altLang="zh-TW" sz="2000" dirty="0">
                <a:ea typeface="PMingLiU" pitchFamily="18" charset="-120"/>
              </a:rPr>
              <a:t>The 150GB/s bandwidth can now support (150/4)*16 = 600 GFLOPS!</a:t>
            </a:r>
          </a:p>
          <a:p>
            <a:pPr lvl="1" eaLnBrk="1" hangingPunct="1"/>
            <a:endParaRPr lang="en-US" altLang="zh-TW" sz="2000" dirty="0">
              <a:ea typeface="PMingLiU" pitchFamily="18" charset="-120"/>
            </a:endParaRPr>
          </a:p>
          <a:p>
            <a:pPr eaLnBrk="1" hangingPunct="1"/>
            <a:r>
              <a:rPr lang="en-US" altLang="zh-TW" sz="2400" dirty="0">
                <a:ea typeface="PMingLiU" pitchFamily="18" charset="-120"/>
              </a:rPr>
              <a:t>Using 32x32 tiling, we reduce the global memory accesses by a factor of 32</a:t>
            </a:r>
          </a:p>
          <a:p>
            <a:pPr lvl="1" eaLnBrk="1" hangingPunct="1"/>
            <a:r>
              <a:rPr lang="en-US" altLang="zh-TW" sz="2000" dirty="0">
                <a:ea typeface="PMingLiU" pitchFamily="18" charset="-120"/>
              </a:rPr>
              <a:t>Each operand is no used by 32 floating-point operations</a:t>
            </a:r>
          </a:p>
          <a:p>
            <a:pPr lvl="1" eaLnBrk="1" hangingPunct="1"/>
            <a:r>
              <a:rPr lang="en-US" altLang="zh-TW" sz="2000" dirty="0">
                <a:ea typeface="PMingLiU" pitchFamily="18" charset="-120"/>
              </a:rPr>
              <a:t>The 150 GB/s bandwidth can now support (150/4)*32 = 1,200 GFLOPS!</a:t>
            </a:r>
          </a:p>
          <a:p>
            <a:pPr lvl="1" eaLnBrk="1" hangingPunct="1"/>
            <a:r>
              <a:rPr lang="en-US" altLang="zh-TW" sz="2000" dirty="0">
                <a:ea typeface="PMingLiU" pitchFamily="18" charset="-120"/>
              </a:rPr>
              <a:t>The memory bandwidth is no longer a limiting factor for performance!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3892E-1608-49EE-891D-85835FB767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24F3D-3294-4B68-B810-8665162E1D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9C8549-3A9E-4B97-809C-4B1D18C92F4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90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719"/>
            <a:ext cx="8305800" cy="811481"/>
          </a:xfrm>
        </p:spPr>
        <p:txBody>
          <a:bodyPr/>
          <a:lstStyle/>
          <a:p>
            <a:r>
              <a:rPr lang="en-US" dirty="0"/>
              <a:t>Device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305800" cy="4572000"/>
          </a:xfrm>
        </p:spPr>
        <p:txBody>
          <a:bodyPr/>
          <a:lstStyle/>
          <a:p>
            <a:r>
              <a:rPr lang="en-US" dirty="0"/>
              <a:t>Number of devices in the system</a:t>
            </a:r>
          </a:p>
          <a:p>
            <a:pPr marL="914400" lvl="2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dev_count</a:t>
            </a:r>
            <a:r>
              <a:rPr lang="en-US" dirty="0"/>
              <a:t>;</a:t>
            </a:r>
          </a:p>
          <a:p>
            <a:pPr marL="914400" lvl="2" indent="0">
              <a:buNone/>
            </a:pPr>
            <a:r>
              <a:rPr lang="en-US" dirty="0" err="1"/>
              <a:t>cudaGetDeviceCount</a:t>
            </a:r>
            <a:r>
              <a:rPr lang="en-US" dirty="0"/>
              <a:t>( &amp;</a:t>
            </a:r>
            <a:r>
              <a:rPr lang="en-US" dirty="0" err="1"/>
              <a:t>dev_count</a:t>
            </a:r>
            <a:r>
              <a:rPr lang="en-US" dirty="0"/>
              <a:t>);</a:t>
            </a:r>
          </a:p>
          <a:p>
            <a:r>
              <a:rPr lang="en-US" dirty="0"/>
              <a:t>Capability of devices</a:t>
            </a:r>
          </a:p>
          <a:p>
            <a:pPr marL="914400" lvl="2" indent="0">
              <a:buNone/>
            </a:pPr>
            <a:r>
              <a:rPr lang="en-US" dirty="0" err="1"/>
              <a:t>cudaDeviceProp</a:t>
            </a:r>
            <a:r>
              <a:rPr lang="en-US" dirty="0"/>
              <a:t>	</a:t>
            </a:r>
            <a:r>
              <a:rPr lang="en-US" dirty="0" err="1"/>
              <a:t>dev_prop</a:t>
            </a:r>
            <a:r>
              <a:rPr lang="en-US" dirty="0"/>
              <a:t>;</a:t>
            </a:r>
            <a:endParaRPr lang="en-US" sz="4000" dirty="0"/>
          </a:p>
          <a:p>
            <a:pPr marL="914400" lvl="2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dev_count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  <a:endParaRPr lang="en-US" sz="3200" dirty="0"/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cudaGetDeviceProperties</a:t>
            </a:r>
            <a:r>
              <a:rPr lang="en-US" dirty="0"/>
              <a:t>( &amp;</a:t>
            </a:r>
            <a:r>
              <a:rPr lang="en-US" dirty="0" err="1"/>
              <a:t>dev_prop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);</a:t>
            </a:r>
            <a:endParaRPr lang="en-US" sz="4000" dirty="0"/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sz="2000" dirty="0"/>
              <a:t>// decide if device has sufficient resources and capabilities</a:t>
            </a:r>
            <a:r>
              <a:rPr lang="en-US" dirty="0"/>
              <a:t> </a:t>
            </a:r>
            <a:endParaRPr lang="en-US" sz="4000" dirty="0"/>
          </a:p>
          <a:p>
            <a:pPr marL="914400" lvl="2" indent="0">
              <a:buNone/>
            </a:pPr>
            <a:r>
              <a:rPr lang="en-US" dirty="0"/>
              <a:t>}</a:t>
            </a:r>
            <a:endParaRPr lang="en-US" sz="3200" dirty="0"/>
          </a:p>
          <a:p>
            <a:r>
              <a:rPr lang="en-US" dirty="0" err="1"/>
              <a:t>cudaDeviceProp</a:t>
            </a:r>
            <a:r>
              <a:rPr lang="en-US" dirty="0"/>
              <a:t> is a built-in C structure type </a:t>
            </a:r>
          </a:p>
          <a:p>
            <a:pPr lvl="1"/>
            <a:r>
              <a:rPr lang="en-US" dirty="0" err="1"/>
              <a:t>dev_prop.dev_prop.maxThreadsPerBlock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Dev_prop.sharedMemoryPerBlock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pPr marL="914400" lvl="2" indent="0"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33400" y="6400800"/>
            <a:ext cx="5334000" cy="228600"/>
          </a:xfrm>
        </p:spPr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9C8549-3A9E-4B97-809C-4B1D18C92F4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6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Matrix of Arbitrary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tiled matrix multiplication kernel in Lecture 5 can handle only the matrices whose dimensions are multiples of the tile dimensions</a:t>
            </a:r>
          </a:p>
          <a:p>
            <a:pPr lvl="1"/>
            <a:r>
              <a:rPr lang="en-US" dirty="0"/>
              <a:t>However, a real application needs to handle arbitrary sized matrices.</a:t>
            </a:r>
          </a:p>
          <a:p>
            <a:pPr lvl="1"/>
            <a:r>
              <a:rPr lang="en-US" dirty="0"/>
              <a:t>Could pad (add elements to) the rows and columns into multiples of block size, but will have significant space and data transfer time overhead.</a:t>
            </a:r>
          </a:p>
          <a:p>
            <a:r>
              <a:rPr lang="en-US" dirty="0"/>
              <a:t>We will take a different approach.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8E6B2-C5C0-4996-B48D-F90F9F0E94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0E2F-7979-4CEA-8005-AF32621342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9C8549-3A9E-4B97-809C-4B1D18C92F4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3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ChangeArrowheads="1"/>
          </p:cNvSpPr>
          <p:nvPr/>
        </p:nvSpPr>
        <p:spPr bwMode="auto">
          <a:xfrm>
            <a:off x="6807200" y="30289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Phase 1 Load for Block (0,0)</a:t>
            </a: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1676400" y="2857501"/>
            <a:ext cx="5334000" cy="119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2057400" y="2971801"/>
            <a:ext cx="5334000" cy="119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676400" y="3143251"/>
            <a:ext cx="5334000" cy="1191"/>
          </a:xfrm>
          <a:prstGeom prst="straightConnector1">
            <a:avLst/>
          </a:prstGeom>
          <a:ln w="38100">
            <a:solidFill>
              <a:srgbClr val="FF7C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2057400" y="3314701"/>
            <a:ext cx="5334000" cy="1191"/>
          </a:xfrm>
          <a:prstGeom prst="straightConnector1">
            <a:avLst/>
          </a:prstGeom>
          <a:ln w="38100">
            <a:solidFill>
              <a:srgbClr val="FF7C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2514600" y="3829051"/>
            <a:ext cx="3048000" cy="119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2895600" y="4285060"/>
            <a:ext cx="3048000" cy="1191"/>
          </a:xfrm>
          <a:prstGeom prst="straightConnector1">
            <a:avLst/>
          </a:prstGeom>
          <a:ln w="38100">
            <a:solidFill>
              <a:srgbClr val="FF7C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2895600" y="3943351"/>
            <a:ext cx="3048000" cy="1191"/>
          </a:xfrm>
          <a:prstGeom prst="straightConnector1">
            <a:avLst/>
          </a:prstGeom>
          <a:ln w="38100">
            <a:solidFill>
              <a:srgbClr val="FF7C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2514600" y="4171951"/>
            <a:ext cx="3048000" cy="119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4" name="Slide Number Placeholder 139"/>
          <p:cNvSpPr>
            <a:spLocks noGrp="1"/>
          </p:cNvSpPr>
          <p:nvPr>
            <p:ph type="sldNum" sz="quarter" idx="4294967295"/>
          </p:nvPr>
        </p:nvSpPr>
        <p:spPr>
          <a:xfrm>
            <a:off x="7010400" y="5029200"/>
            <a:ext cx="1905000" cy="342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CE10A3F5-39FC-40EC-AFD7-785BD0FCDA8E}" type="slidenum">
              <a:rPr lang="en-US" sz="1400">
                <a:latin typeface="Times New Roman" pitchFamily="18" charset="0"/>
              </a:rPr>
              <a:pPr eaLnBrk="1" hangingPunct="1"/>
              <a:t>8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3565" name="Footer Placeholder 140"/>
          <p:cNvSpPr>
            <a:spLocks noGrp="1"/>
          </p:cNvSpPr>
          <p:nvPr>
            <p:ph type="ftr" sz="quarter" idx="4294967295"/>
          </p:nvPr>
        </p:nvSpPr>
        <p:spPr>
          <a:xfrm>
            <a:off x="457200" y="5715000"/>
            <a:ext cx="487680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/>
              <a:t>© David Kirk/NVIDIA and Wen-mei W. Hwu, 2007-2018 ECE408/CS483/ University of Illinois at Urbana-Champaign</a:t>
            </a:r>
          </a:p>
        </p:txBody>
      </p:sp>
      <p:sp>
        <p:nvSpPr>
          <p:cNvPr id="23566" name="Rectangle 2"/>
          <p:cNvSpPr>
            <a:spLocks noChangeArrowheads="1"/>
          </p:cNvSpPr>
          <p:nvPr/>
        </p:nvSpPr>
        <p:spPr bwMode="auto">
          <a:xfrm>
            <a:off x="1828800" y="37147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3567" name="Rectangle 3"/>
          <p:cNvSpPr>
            <a:spLocks noChangeArrowheads="1"/>
          </p:cNvSpPr>
          <p:nvPr/>
        </p:nvSpPr>
        <p:spPr bwMode="auto">
          <a:xfrm>
            <a:off x="1371600" y="37147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3568" name="Rectangle 4"/>
          <p:cNvSpPr>
            <a:spLocks noChangeArrowheads="1"/>
          </p:cNvSpPr>
          <p:nvPr/>
        </p:nvSpPr>
        <p:spPr bwMode="auto">
          <a:xfrm>
            <a:off x="1371600" y="40576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1,0</a:t>
            </a:r>
          </a:p>
        </p:txBody>
      </p:sp>
      <p:sp>
        <p:nvSpPr>
          <p:cNvPr id="23569" name="Rectangle 5"/>
          <p:cNvSpPr>
            <a:spLocks noChangeArrowheads="1"/>
          </p:cNvSpPr>
          <p:nvPr/>
        </p:nvSpPr>
        <p:spPr bwMode="auto">
          <a:xfrm>
            <a:off x="1371600" y="44005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Rectangle 6"/>
          <p:cNvSpPr>
            <a:spLocks noChangeArrowheads="1"/>
          </p:cNvSpPr>
          <p:nvPr/>
        </p:nvSpPr>
        <p:spPr bwMode="auto">
          <a:xfrm>
            <a:off x="1371600" y="4743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7"/>
          <p:cNvSpPr>
            <a:spLocks noChangeArrowheads="1"/>
          </p:cNvSpPr>
          <p:nvPr/>
        </p:nvSpPr>
        <p:spPr bwMode="auto">
          <a:xfrm>
            <a:off x="1828800" y="40576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Rectangle 8"/>
          <p:cNvSpPr>
            <a:spLocks noChangeArrowheads="1"/>
          </p:cNvSpPr>
          <p:nvPr/>
        </p:nvSpPr>
        <p:spPr bwMode="auto">
          <a:xfrm>
            <a:off x="1828800" y="44005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Rectangle 9"/>
          <p:cNvSpPr>
            <a:spLocks noChangeArrowheads="1"/>
          </p:cNvSpPr>
          <p:nvPr/>
        </p:nvSpPr>
        <p:spPr bwMode="auto">
          <a:xfrm>
            <a:off x="1828800" y="4743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10"/>
          <p:cNvSpPr>
            <a:spLocks noChangeArrowheads="1"/>
          </p:cNvSpPr>
          <p:nvPr/>
        </p:nvSpPr>
        <p:spPr bwMode="auto">
          <a:xfrm>
            <a:off x="2286000" y="37147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0,2</a:t>
            </a:r>
          </a:p>
        </p:txBody>
      </p:sp>
      <p:sp>
        <p:nvSpPr>
          <p:cNvPr id="23575" name="Rectangle 11"/>
          <p:cNvSpPr>
            <a:spLocks noChangeArrowheads="1"/>
          </p:cNvSpPr>
          <p:nvPr/>
        </p:nvSpPr>
        <p:spPr bwMode="auto">
          <a:xfrm>
            <a:off x="2286000" y="40576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Rectangle 12"/>
          <p:cNvSpPr>
            <a:spLocks noChangeArrowheads="1"/>
          </p:cNvSpPr>
          <p:nvPr/>
        </p:nvSpPr>
        <p:spPr bwMode="auto">
          <a:xfrm>
            <a:off x="2743200" y="40576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Rectangle 13"/>
          <p:cNvSpPr>
            <a:spLocks noChangeArrowheads="1"/>
          </p:cNvSpPr>
          <p:nvPr/>
        </p:nvSpPr>
        <p:spPr bwMode="auto">
          <a:xfrm>
            <a:off x="2743200" y="44005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14"/>
          <p:cNvSpPr>
            <a:spLocks noChangeArrowheads="1"/>
          </p:cNvSpPr>
          <p:nvPr/>
        </p:nvSpPr>
        <p:spPr bwMode="auto">
          <a:xfrm>
            <a:off x="2743200" y="37147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3579" name="Rectangle 15"/>
          <p:cNvSpPr>
            <a:spLocks noChangeArrowheads="1"/>
          </p:cNvSpPr>
          <p:nvPr/>
        </p:nvSpPr>
        <p:spPr bwMode="auto">
          <a:xfrm>
            <a:off x="2286000" y="44005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Rectangle 16"/>
          <p:cNvSpPr>
            <a:spLocks noChangeArrowheads="1"/>
          </p:cNvSpPr>
          <p:nvPr/>
        </p:nvSpPr>
        <p:spPr bwMode="auto">
          <a:xfrm>
            <a:off x="2286000" y="4743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Rectangle 17"/>
          <p:cNvSpPr>
            <a:spLocks noChangeArrowheads="1"/>
          </p:cNvSpPr>
          <p:nvPr/>
        </p:nvSpPr>
        <p:spPr bwMode="auto">
          <a:xfrm>
            <a:off x="2743200" y="4743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Rectangle 18"/>
          <p:cNvSpPr>
            <a:spLocks noChangeArrowheads="1"/>
          </p:cNvSpPr>
          <p:nvPr/>
        </p:nvSpPr>
        <p:spPr bwMode="auto">
          <a:xfrm>
            <a:off x="1828800" y="40576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1,1</a:t>
            </a:r>
          </a:p>
        </p:txBody>
      </p:sp>
      <p:sp>
        <p:nvSpPr>
          <p:cNvPr id="23583" name="Rectangle 19"/>
          <p:cNvSpPr>
            <a:spLocks noChangeArrowheads="1"/>
          </p:cNvSpPr>
          <p:nvPr/>
        </p:nvSpPr>
        <p:spPr bwMode="auto">
          <a:xfrm>
            <a:off x="1371600" y="44005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3584" name="Rectangle 20"/>
          <p:cNvSpPr>
            <a:spLocks noChangeArrowheads="1"/>
          </p:cNvSpPr>
          <p:nvPr/>
        </p:nvSpPr>
        <p:spPr bwMode="auto">
          <a:xfrm>
            <a:off x="2286000" y="44005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2,2</a:t>
            </a:r>
          </a:p>
        </p:txBody>
      </p:sp>
      <p:sp>
        <p:nvSpPr>
          <p:cNvPr id="23585" name="Rectangle 21"/>
          <p:cNvSpPr>
            <a:spLocks noChangeArrowheads="1"/>
          </p:cNvSpPr>
          <p:nvPr/>
        </p:nvSpPr>
        <p:spPr bwMode="auto">
          <a:xfrm>
            <a:off x="2743200" y="44005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3586" name="Rectangle 22"/>
          <p:cNvSpPr>
            <a:spLocks noChangeArrowheads="1"/>
          </p:cNvSpPr>
          <p:nvPr/>
        </p:nvSpPr>
        <p:spPr bwMode="auto">
          <a:xfrm>
            <a:off x="1828800" y="44005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2,1</a:t>
            </a:r>
          </a:p>
        </p:txBody>
      </p:sp>
      <p:sp>
        <p:nvSpPr>
          <p:cNvPr id="23587" name="Rectangle 23"/>
          <p:cNvSpPr>
            <a:spLocks noChangeArrowheads="1"/>
          </p:cNvSpPr>
          <p:nvPr/>
        </p:nvSpPr>
        <p:spPr bwMode="auto">
          <a:xfrm>
            <a:off x="2743200" y="40576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3588" name="Rectangle 24"/>
          <p:cNvSpPr>
            <a:spLocks noChangeArrowheads="1"/>
          </p:cNvSpPr>
          <p:nvPr/>
        </p:nvSpPr>
        <p:spPr bwMode="auto">
          <a:xfrm>
            <a:off x="2286000" y="40576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1,2</a:t>
            </a:r>
          </a:p>
        </p:txBody>
      </p:sp>
      <p:sp>
        <p:nvSpPr>
          <p:cNvPr id="23589" name="Rectangle 25"/>
          <p:cNvSpPr>
            <a:spLocks noChangeArrowheads="1"/>
          </p:cNvSpPr>
          <p:nvPr/>
        </p:nvSpPr>
        <p:spPr bwMode="auto">
          <a:xfrm>
            <a:off x="1371600" y="4743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Rectangle 26"/>
          <p:cNvSpPr>
            <a:spLocks noChangeArrowheads="1"/>
          </p:cNvSpPr>
          <p:nvPr/>
        </p:nvSpPr>
        <p:spPr bwMode="auto">
          <a:xfrm>
            <a:off x="1828800" y="4743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1" name="Rectangle 27"/>
          <p:cNvSpPr>
            <a:spLocks noChangeArrowheads="1"/>
          </p:cNvSpPr>
          <p:nvPr/>
        </p:nvSpPr>
        <p:spPr bwMode="auto">
          <a:xfrm>
            <a:off x="2743200" y="4743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Rectangle 28"/>
          <p:cNvSpPr>
            <a:spLocks noChangeArrowheads="1"/>
          </p:cNvSpPr>
          <p:nvPr/>
        </p:nvSpPr>
        <p:spPr bwMode="auto">
          <a:xfrm>
            <a:off x="2286000" y="4743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Rectangle 29"/>
          <p:cNvSpPr>
            <a:spLocks noChangeArrowheads="1"/>
          </p:cNvSpPr>
          <p:nvPr/>
        </p:nvSpPr>
        <p:spPr bwMode="auto">
          <a:xfrm>
            <a:off x="1371600" y="4743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3594" name="Rectangle 30"/>
          <p:cNvSpPr>
            <a:spLocks noChangeArrowheads="1"/>
          </p:cNvSpPr>
          <p:nvPr/>
        </p:nvSpPr>
        <p:spPr bwMode="auto">
          <a:xfrm>
            <a:off x="2286000" y="4743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3595" name="Rectangle 31"/>
          <p:cNvSpPr>
            <a:spLocks noChangeArrowheads="1"/>
          </p:cNvSpPr>
          <p:nvPr/>
        </p:nvSpPr>
        <p:spPr bwMode="auto">
          <a:xfrm>
            <a:off x="2743200" y="4743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3596" name="Rectangle 32"/>
          <p:cNvSpPr>
            <a:spLocks noChangeArrowheads="1"/>
          </p:cNvSpPr>
          <p:nvPr/>
        </p:nvSpPr>
        <p:spPr bwMode="auto">
          <a:xfrm>
            <a:off x="1828800" y="4743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3597" name="Rectangle 33"/>
          <p:cNvSpPr>
            <a:spLocks noChangeArrowheads="1"/>
          </p:cNvSpPr>
          <p:nvPr/>
        </p:nvSpPr>
        <p:spPr bwMode="auto">
          <a:xfrm>
            <a:off x="1371600" y="371475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Rectangle 37"/>
          <p:cNvSpPr>
            <a:spLocks noChangeArrowheads="1"/>
          </p:cNvSpPr>
          <p:nvPr/>
        </p:nvSpPr>
        <p:spPr bwMode="auto">
          <a:xfrm>
            <a:off x="2286000" y="371475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9" name="Rectangle 39"/>
          <p:cNvSpPr>
            <a:spLocks noChangeArrowheads="1"/>
          </p:cNvSpPr>
          <p:nvPr/>
        </p:nvSpPr>
        <p:spPr bwMode="auto">
          <a:xfrm>
            <a:off x="1371600" y="440055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0" name="Rectangle 40"/>
          <p:cNvSpPr>
            <a:spLocks noChangeArrowheads="1"/>
          </p:cNvSpPr>
          <p:nvPr/>
        </p:nvSpPr>
        <p:spPr bwMode="auto">
          <a:xfrm>
            <a:off x="2286000" y="440055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1" name="Rectangle 2"/>
          <p:cNvSpPr>
            <a:spLocks noChangeArrowheads="1"/>
          </p:cNvSpPr>
          <p:nvPr/>
        </p:nvSpPr>
        <p:spPr bwMode="auto">
          <a:xfrm>
            <a:off x="1828800" y="20574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3602" name="Rectangle 3"/>
          <p:cNvSpPr>
            <a:spLocks noChangeArrowheads="1"/>
          </p:cNvSpPr>
          <p:nvPr/>
        </p:nvSpPr>
        <p:spPr bwMode="auto">
          <a:xfrm>
            <a:off x="1371600" y="20574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3603" name="Rectangle 4"/>
          <p:cNvSpPr>
            <a:spLocks noChangeArrowheads="1"/>
          </p:cNvSpPr>
          <p:nvPr/>
        </p:nvSpPr>
        <p:spPr bwMode="auto">
          <a:xfrm>
            <a:off x="1371600" y="24003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1,0</a:t>
            </a:r>
          </a:p>
        </p:txBody>
      </p:sp>
      <p:sp>
        <p:nvSpPr>
          <p:cNvPr id="23604" name="Rectangle 5"/>
          <p:cNvSpPr>
            <a:spLocks noChangeArrowheads="1"/>
          </p:cNvSpPr>
          <p:nvPr/>
        </p:nvSpPr>
        <p:spPr bwMode="auto">
          <a:xfrm>
            <a:off x="1371600" y="27432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5" name="Rectangle 6"/>
          <p:cNvSpPr>
            <a:spLocks noChangeArrowheads="1"/>
          </p:cNvSpPr>
          <p:nvPr/>
        </p:nvSpPr>
        <p:spPr bwMode="auto">
          <a:xfrm>
            <a:off x="1371600" y="3086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6" name="Rectangle 7"/>
          <p:cNvSpPr>
            <a:spLocks noChangeArrowheads="1"/>
          </p:cNvSpPr>
          <p:nvPr/>
        </p:nvSpPr>
        <p:spPr bwMode="auto">
          <a:xfrm>
            <a:off x="1828800" y="24003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7" name="Rectangle 8"/>
          <p:cNvSpPr>
            <a:spLocks noChangeArrowheads="1"/>
          </p:cNvSpPr>
          <p:nvPr/>
        </p:nvSpPr>
        <p:spPr bwMode="auto">
          <a:xfrm>
            <a:off x="1828800" y="27432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8" name="Rectangle 9"/>
          <p:cNvSpPr>
            <a:spLocks noChangeArrowheads="1"/>
          </p:cNvSpPr>
          <p:nvPr/>
        </p:nvSpPr>
        <p:spPr bwMode="auto">
          <a:xfrm>
            <a:off x="1828800" y="3086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9" name="Rectangle 10"/>
          <p:cNvSpPr>
            <a:spLocks noChangeArrowheads="1"/>
          </p:cNvSpPr>
          <p:nvPr/>
        </p:nvSpPr>
        <p:spPr bwMode="auto">
          <a:xfrm>
            <a:off x="2286000" y="20574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0,2</a:t>
            </a:r>
          </a:p>
        </p:txBody>
      </p:sp>
      <p:sp>
        <p:nvSpPr>
          <p:cNvPr id="23610" name="Rectangle 11"/>
          <p:cNvSpPr>
            <a:spLocks noChangeArrowheads="1"/>
          </p:cNvSpPr>
          <p:nvPr/>
        </p:nvSpPr>
        <p:spPr bwMode="auto">
          <a:xfrm>
            <a:off x="2286000" y="24003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1" name="Rectangle 12"/>
          <p:cNvSpPr>
            <a:spLocks noChangeArrowheads="1"/>
          </p:cNvSpPr>
          <p:nvPr/>
        </p:nvSpPr>
        <p:spPr bwMode="auto">
          <a:xfrm>
            <a:off x="2743200" y="24003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2" name="Rectangle 13"/>
          <p:cNvSpPr>
            <a:spLocks noChangeArrowheads="1"/>
          </p:cNvSpPr>
          <p:nvPr/>
        </p:nvSpPr>
        <p:spPr bwMode="auto">
          <a:xfrm>
            <a:off x="2743200" y="27432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3" name="Rectangle 14"/>
          <p:cNvSpPr>
            <a:spLocks noChangeArrowheads="1"/>
          </p:cNvSpPr>
          <p:nvPr/>
        </p:nvSpPr>
        <p:spPr bwMode="auto">
          <a:xfrm>
            <a:off x="2743200" y="20574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3614" name="Rectangle 15"/>
          <p:cNvSpPr>
            <a:spLocks noChangeArrowheads="1"/>
          </p:cNvSpPr>
          <p:nvPr/>
        </p:nvSpPr>
        <p:spPr bwMode="auto">
          <a:xfrm>
            <a:off x="2286000" y="27432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5" name="Rectangle 16"/>
          <p:cNvSpPr>
            <a:spLocks noChangeArrowheads="1"/>
          </p:cNvSpPr>
          <p:nvPr/>
        </p:nvSpPr>
        <p:spPr bwMode="auto">
          <a:xfrm>
            <a:off x="2286000" y="3086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6" name="Rectangle 17"/>
          <p:cNvSpPr>
            <a:spLocks noChangeArrowheads="1"/>
          </p:cNvSpPr>
          <p:nvPr/>
        </p:nvSpPr>
        <p:spPr bwMode="auto">
          <a:xfrm>
            <a:off x="2743200" y="3086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7" name="Rectangle 18"/>
          <p:cNvSpPr>
            <a:spLocks noChangeArrowheads="1"/>
          </p:cNvSpPr>
          <p:nvPr/>
        </p:nvSpPr>
        <p:spPr bwMode="auto">
          <a:xfrm>
            <a:off x="1828800" y="24003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1,1</a:t>
            </a:r>
          </a:p>
        </p:txBody>
      </p:sp>
      <p:sp>
        <p:nvSpPr>
          <p:cNvPr id="23618" name="Rectangle 19"/>
          <p:cNvSpPr>
            <a:spLocks noChangeArrowheads="1"/>
          </p:cNvSpPr>
          <p:nvPr/>
        </p:nvSpPr>
        <p:spPr bwMode="auto">
          <a:xfrm>
            <a:off x="1371600" y="27432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3619" name="Rectangle 20"/>
          <p:cNvSpPr>
            <a:spLocks noChangeArrowheads="1"/>
          </p:cNvSpPr>
          <p:nvPr/>
        </p:nvSpPr>
        <p:spPr bwMode="auto">
          <a:xfrm>
            <a:off x="2286000" y="27432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2,2</a:t>
            </a:r>
          </a:p>
        </p:txBody>
      </p:sp>
      <p:sp>
        <p:nvSpPr>
          <p:cNvPr id="23620" name="Rectangle 21"/>
          <p:cNvSpPr>
            <a:spLocks noChangeArrowheads="1"/>
          </p:cNvSpPr>
          <p:nvPr/>
        </p:nvSpPr>
        <p:spPr bwMode="auto">
          <a:xfrm>
            <a:off x="2743200" y="27432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3621" name="Rectangle 22"/>
          <p:cNvSpPr>
            <a:spLocks noChangeArrowheads="1"/>
          </p:cNvSpPr>
          <p:nvPr/>
        </p:nvSpPr>
        <p:spPr bwMode="auto">
          <a:xfrm>
            <a:off x="1828800" y="27432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2,1</a:t>
            </a:r>
          </a:p>
        </p:txBody>
      </p:sp>
      <p:sp>
        <p:nvSpPr>
          <p:cNvPr id="23622" name="Rectangle 23"/>
          <p:cNvSpPr>
            <a:spLocks noChangeArrowheads="1"/>
          </p:cNvSpPr>
          <p:nvPr/>
        </p:nvSpPr>
        <p:spPr bwMode="auto">
          <a:xfrm>
            <a:off x="2743200" y="24003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3623" name="Rectangle 24"/>
          <p:cNvSpPr>
            <a:spLocks noChangeArrowheads="1"/>
          </p:cNvSpPr>
          <p:nvPr/>
        </p:nvSpPr>
        <p:spPr bwMode="auto">
          <a:xfrm>
            <a:off x="2286000" y="24003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1,2</a:t>
            </a:r>
          </a:p>
        </p:txBody>
      </p:sp>
      <p:sp>
        <p:nvSpPr>
          <p:cNvPr id="23624" name="Rectangle 25"/>
          <p:cNvSpPr>
            <a:spLocks noChangeArrowheads="1"/>
          </p:cNvSpPr>
          <p:nvPr/>
        </p:nvSpPr>
        <p:spPr bwMode="auto">
          <a:xfrm>
            <a:off x="1371600" y="3086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25" name="Rectangle 26"/>
          <p:cNvSpPr>
            <a:spLocks noChangeArrowheads="1"/>
          </p:cNvSpPr>
          <p:nvPr/>
        </p:nvSpPr>
        <p:spPr bwMode="auto">
          <a:xfrm>
            <a:off x="1828800" y="3086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26" name="Rectangle 27"/>
          <p:cNvSpPr>
            <a:spLocks noChangeArrowheads="1"/>
          </p:cNvSpPr>
          <p:nvPr/>
        </p:nvSpPr>
        <p:spPr bwMode="auto">
          <a:xfrm>
            <a:off x="2743200" y="3086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27" name="Rectangle 28"/>
          <p:cNvSpPr>
            <a:spLocks noChangeArrowheads="1"/>
          </p:cNvSpPr>
          <p:nvPr/>
        </p:nvSpPr>
        <p:spPr bwMode="auto">
          <a:xfrm>
            <a:off x="2286000" y="3086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28" name="Rectangle 29"/>
          <p:cNvSpPr>
            <a:spLocks noChangeArrowheads="1"/>
          </p:cNvSpPr>
          <p:nvPr/>
        </p:nvSpPr>
        <p:spPr bwMode="auto">
          <a:xfrm>
            <a:off x="1371600" y="3086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3629" name="Rectangle 30"/>
          <p:cNvSpPr>
            <a:spLocks noChangeArrowheads="1"/>
          </p:cNvSpPr>
          <p:nvPr/>
        </p:nvSpPr>
        <p:spPr bwMode="auto">
          <a:xfrm>
            <a:off x="2286000" y="3086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3630" name="Rectangle 31"/>
          <p:cNvSpPr>
            <a:spLocks noChangeArrowheads="1"/>
          </p:cNvSpPr>
          <p:nvPr/>
        </p:nvSpPr>
        <p:spPr bwMode="auto">
          <a:xfrm>
            <a:off x="2743200" y="3086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3631" name="Rectangle 32"/>
          <p:cNvSpPr>
            <a:spLocks noChangeArrowheads="1"/>
          </p:cNvSpPr>
          <p:nvPr/>
        </p:nvSpPr>
        <p:spPr bwMode="auto">
          <a:xfrm>
            <a:off x="1828800" y="3086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3632" name="Rectangle 33"/>
          <p:cNvSpPr>
            <a:spLocks noChangeArrowheads="1"/>
          </p:cNvSpPr>
          <p:nvPr/>
        </p:nvSpPr>
        <p:spPr bwMode="auto">
          <a:xfrm>
            <a:off x="1371600" y="205740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3" name="Rectangle 37"/>
          <p:cNvSpPr>
            <a:spLocks noChangeArrowheads="1"/>
          </p:cNvSpPr>
          <p:nvPr/>
        </p:nvSpPr>
        <p:spPr bwMode="auto">
          <a:xfrm>
            <a:off x="2286000" y="205740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4" name="Rectangle 39"/>
          <p:cNvSpPr>
            <a:spLocks noChangeArrowheads="1"/>
          </p:cNvSpPr>
          <p:nvPr/>
        </p:nvSpPr>
        <p:spPr bwMode="auto">
          <a:xfrm>
            <a:off x="1371600" y="274320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5" name="Rectangle 40"/>
          <p:cNvSpPr>
            <a:spLocks noChangeArrowheads="1"/>
          </p:cNvSpPr>
          <p:nvPr/>
        </p:nvSpPr>
        <p:spPr bwMode="auto">
          <a:xfrm>
            <a:off x="2286000" y="274320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6" name="Rectangle 2"/>
          <p:cNvSpPr>
            <a:spLocks noChangeArrowheads="1"/>
          </p:cNvSpPr>
          <p:nvPr/>
        </p:nvSpPr>
        <p:spPr bwMode="auto">
          <a:xfrm>
            <a:off x="7162800" y="3771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3637" name="Rectangle 3"/>
          <p:cNvSpPr>
            <a:spLocks noChangeArrowheads="1"/>
          </p:cNvSpPr>
          <p:nvPr/>
        </p:nvSpPr>
        <p:spPr bwMode="auto">
          <a:xfrm>
            <a:off x="6705600" y="3771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3638" name="Rectangle 4"/>
          <p:cNvSpPr>
            <a:spLocks noChangeArrowheads="1"/>
          </p:cNvSpPr>
          <p:nvPr/>
        </p:nvSpPr>
        <p:spPr bwMode="auto">
          <a:xfrm>
            <a:off x="6705600" y="41148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1,0</a:t>
            </a:r>
          </a:p>
        </p:txBody>
      </p:sp>
      <p:sp>
        <p:nvSpPr>
          <p:cNvPr id="23639" name="Rectangle 5"/>
          <p:cNvSpPr>
            <a:spLocks noChangeArrowheads="1"/>
          </p:cNvSpPr>
          <p:nvPr/>
        </p:nvSpPr>
        <p:spPr bwMode="auto">
          <a:xfrm>
            <a:off x="6705600" y="44577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0" name="Rectangle 6"/>
          <p:cNvSpPr>
            <a:spLocks noChangeArrowheads="1"/>
          </p:cNvSpPr>
          <p:nvPr/>
        </p:nvSpPr>
        <p:spPr bwMode="auto">
          <a:xfrm>
            <a:off x="6705600" y="48006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1" name="Rectangle 7"/>
          <p:cNvSpPr>
            <a:spLocks noChangeArrowheads="1"/>
          </p:cNvSpPr>
          <p:nvPr/>
        </p:nvSpPr>
        <p:spPr bwMode="auto">
          <a:xfrm>
            <a:off x="7162800" y="41148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2" name="Rectangle 8"/>
          <p:cNvSpPr>
            <a:spLocks noChangeArrowheads="1"/>
          </p:cNvSpPr>
          <p:nvPr/>
        </p:nvSpPr>
        <p:spPr bwMode="auto">
          <a:xfrm>
            <a:off x="7162800" y="44577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3" name="Rectangle 9"/>
          <p:cNvSpPr>
            <a:spLocks noChangeArrowheads="1"/>
          </p:cNvSpPr>
          <p:nvPr/>
        </p:nvSpPr>
        <p:spPr bwMode="auto">
          <a:xfrm>
            <a:off x="7162800" y="48006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" name="Rectangle 10"/>
          <p:cNvSpPr>
            <a:spLocks noChangeArrowheads="1"/>
          </p:cNvSpPr>
          <p:nvPr/>
        </p:nvSpPr>
        <p:spPr bwMode="auto">
          <a:xfrm>
            <a:off x="7620000" y="3771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0,2</a:t>
            </a:r>
          </a:p>
        </p:txBody>
      </p:sp>
      <p:sp>
        <p:nvSpPr>
          <p:cNvPr id="23645" name="Rectangle 11"/>
          <p:cNvSpPr>
            <a:spLocks noChangeArrowheads="1"/>
          </p:cNvSpPr>
          <p:nvPr/>
        </p:nvSpPr>
        <p:spPr bwMode="auto">
          <a:xfrm>
            <a:off x="7620000" y="41148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6" name="Rectangle 12"/>
          <p:cNvSpPr>
            <a:spLocks noChangeArrowheads="1"/>
          </p:cNvSpPr>
          <p:nvPr/>
        </p:nvSpPr>
        <p:spPr bwMode="auto">
          <a:xfrm>
            <a:off x="8077200" y="41148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7" name="Rectangle 13"/>
          <p:cNvSpPr>
            <a:spLocks noChangeArrowheads="1"/>
          </p:cNvSpPr>
          <p:nvPr/>
        </p:nvSpPr>
        <p:spPr bwMode="auto">
          <a:xfrm>
            <a:off x="8077200" y="44577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9" name="Rectangle 15"/>
          <p:cNvSpPr>
            <a:spLocks noChangeArrowheads="1"/>
          </p:cNvSpPr>
          <p:nvPr/>
        </p:nvSpPr>
        <p:spPr bwMode="auto">
          <a:xfrm>
            <a:off x="7620000" y="44577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0" name="Rectangle 16"/>
          <p:cNvSpPr>
            <a:spLocks noChangeArrowheads="1"/>
          </p:cNvSpPr>
          <p:nvPr/>
        </p:nvSpPr>
        <p:spPr bwMode="auto">
          <a:xfrm>
            <a:off x="7620000" y="48006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1" name="Rectangle 17"/>
          <p:cNvSpPr>
            <a:spLocks noChangeArrowheads="1"/>
          </p:cNvSpPr>
          <p:nvPr/>
        </p:nvSpPr>
        <p:spPr bwMode="auto">
          <a:xfrm>
            <a:off x="8077200" y="48006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2" name="Rectangle 18"/>
          <p:cNvSpPr>
            <a:spLocks noChangeArrowheads="1"/>
          </p:cNvSpPr>
          <p:nvPr/>
        </p:nvSpPr>
        <p:spPr bwMode="auto">
          <a:xfrm>
            <a:off x="7162800" y="41148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1,1</a:t>
            </a:r>
          </a:p>
        </p:txBody>
      </p:sp>
      <p:sp>
        <p:nvSpPr>
          <p:cNvPr id="23653" name="Rectangle 19"/>
          <p:cNvSpPr>
            <a:spLocks noChangeArrowheads="1"/>
          </p:cNvSpPr>
          <p:nvPr/>
        </p:nvSpPr>
        <p:spPr bwMode="auto">
          <a:xfrm>
            <a:off x="6705600" y="44577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3654" name="Rectangle 20"/>
          <p:cNvSpPr>
            <a:spLocks noChangeArrowheads="1"/>
          </p:cNvSpPr>
          <p:nvPr/>
        </p:nvSpPr>
        <p:spPr bwMode="auto">
          <a:xfrm>
            <a:off x="7620000" y="44577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2,2</a:t>
            </a:r>
          </a:p>
        </p:txBody>
      </p:sp>
      <p:sp>
        <p:nvSpPr>
          <p:cNvPr id="23656" name="Rectangle 22"/>
          <p:cNvSpPr>
            <a:spLocks noChangeArrowheads="1"/>
          </p:cNvSpPr>
          <p:nvPr/>
        </p:nvSpPr>
        <p:spPr bwMode="auto">
          <a:xfrm>
            <a:off x="7162800" y="44577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2,1</a:t>
            </a:r>
          </a:p>
        </p:txBody>
      </p:sp>
      <p:sp>
        <p:nvSpPr>
          <p:cNvPr id="23658" name="Rectangle 24"/>
          <p:cNvSpPr>
            <a:spLocks noChangeArrowheads="1"/>
          </p:cNvSpPr>
          <p:nvPr/>
        </p:nvSpPr>
        <p:spPr bwMode="auto">
          <a:xfrm>
            <a:off x="7620000" y="41148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1,2</a:t>
            </a:r>
          </a:p>
        </p:txBody>
      </p:sp>
      <p:sp>
        <p:nvSpPr>
          <p:cNvPr id="23659" name="Rectangle 25"/>
          <p:cNvSpPr>
            <a:spLocks noChangeArrowheads="1"/>
          </p:cNvSpPr>
          <p:nvPr/>
        </p:nvSpPr>
        <p:spPr bwMode="auto">
          <a:xfrm>
            <a:off x="6705600" y="48006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0" name="Rectangle 26"/>
          <p:cNvSpPr>
            <a:spLocks noChangeArrowheads="1"/>
          </p:cNvSpPr>
          <p:nvPr/>
        </p:nvSpPr>
        <p:spPr bwMode="auto">
          <a:xfrm>
            <a:off x="7162800" y="48006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1" name="Rectangle 27"/>
          <p:cNvSpPr>
            <a:spLocks noChangeArrowheads="1"/>
          </p:cNvSpPr>
          <p:nvPr/>
        </p:nvSpPr>
        <p:spPr bwMode="auto">
          <a:xfrm>
            <a:off x="8077200" y="48006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2" name="Rectangle 28"/>
          <p:cNvSpPr>
            <a:spLocks noChangeArrowheads="1"/>
          </p:cNvSpPr>
          <p:nvPr/>
        </p:nvSpPr>
        <p:spPr bwMode="auto">
          <a:xfrm>
            <a:off x="7620000" y="48006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7" name="Rectangle 33"/>
          <p:cNvSpPr>
            <a:spLocks noChangeArrowheads="1"/>
          </p:cNvSpPr>
          <p:nvPr/>
        </p:nvSpPr>
        <p:spPr bwMode="auto">
          <a:xfrm>
            <a:off x="6705600" y="377190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8" name="Rectangle 37"/>
          <p:cNvSpPr>
            <a:spLocks noChangeArrowheads="1"/>
          </p:cNvSpPr>
          <p:nvPr/>
        </p:nvSpPr>
        <p:spPr bwMode="auto">
          <a:xfrm>
            <a:off x="7620000" y="377190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9" name="Rectangle 39"/>
          <p:cNvSpPr>
            <a:spLocks noChangeArrowheads="1"/>
          </p:cNvSpPr>
          <p:nvPr/>
        </p:nvSpPr>
        <p:spPr bwMode="auto">
          <a:xfrm>
            <a:off x="6705600" y="445770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0" name="Rectangle 40"/>
          <p:cNvSpPr>
            <a:spLocks noChangeArrowheads="1"/>
          </p:cNvSpPr>
          <p:nvPr/>
        </p:nvSpPr>
        <p:spPr bwMode="auto">
          <a:xfrm>
            <a:off x="7620000" y="445770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1" name="Rectangle 2"/>
          <p:cNvSpPr>
            <a:spLocks noChangeArrowheads="1"/>
          </p:cNvSpPr>
          <p:nvPr/>
        </p:nvSpPr>
        <p:spPr bwMode="auto">
          <a:xfrm>
            <a:off x="5637213" y="37147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3672" name="Rectangle 3"/>
          <p:cNvSpPr>
            <a:spLocks noChangeArrowheads="1"/>
          </p:cNvSpPr>
          <p:nvPr/>
        </p:nvSpPr>
        <p:spPr bwMode="auto">
          <a:xfrm>
            <a:off x="5180013" y="37147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0,2</a:t>
            </a:r>
            <a:endParaRPr lang="en-US" dirty="0"/>
          </a:p>
        </p:txBody>
      </p:sp>
      <p:sp>
        <p:nvSpPr>
          <p:cNvPr id="23673" name="Rectangle 4"/>
          <p:cNvSpPr>
            <a:spLocks noChangeArrowheads="1"/>
          </p:cNvSpPr>
          <p:nvPr/>
        </p:nvSpPr>
        <p:spPr bwMode="auto">
          <a:xfrm>
            <a:off x="5180013" y="40576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1,2</a:t>
            </a:r>
          </a:p>
        </p:txBody>
      </p:sp>
      <p:sp>
        <p:nvSpPr>
          <p:cNvPr id="23674" name="Rectangle 7"/>
          <p:cNvSpPr>
            <a:spLocks noChangeArrowheads="1"/>
          </p:cNvSpPr>
          <p:nvPr/>
        </p:nvSpPr>
        <p:spPr bwMode="auto">
          <a:xfrm>
            <a:off x="5637213" y="40576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5" name="Rectangle 18"/>
          <p:cNvSpPr>
            <a:spLocks noChangeArrowheads="1"/>
          </p:cNvSpPr>
          <p:nvPr/>
        </p:nvSpPr>
        <p:spPr bwMode="auto">
          <a:xfrm>
            <a:off x="5637213" y="40576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3676" name="Rectangle 33"/>
          <p:cNvSpPr>
            <a:spLocks noChangeArrowheads="1"/>
          </p:cNvSpPr>
          <p:nvPr/>
        </p:nvSpPr>
        <p:spPr bwMode="auto">
          <a:xfrm>
            <a:off x="5180013" y="371475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7" name="Rectangle 2"/>
          <p:cNvSpPr>
            <a:spLocks noChangeArrowheads="1"/>
          </p:cNvSpPr>
          <p:nvPr/>
        </p:nvSpPr>
        <p:spPr bwMode="auto">
          <a:xfrm>
            <a:off x="7264400" y="26860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N</a:t>
            </a:r>
            <a:r>
              <a:rPr lang="en-US" baseline="-25000" dirty="0"/>
              <a:t>2,1</a:t>
            </a:r>
            <a:endParaRPr lang="en-US" dirty="0"/>
          </a:p>
        </p:txBody>
      </p:sp>
      <p:sp>
        <p:nvSpPr>
          <p:cNvPr id="23678" name="Rectangle 3"/>
          <p:cNvSpPr>
            <a:spLocks noChangeArrowheads="1"/>
          </p:cNvSpPr>
          <p:nvPr/>
        </p:nvSpPr>
        <p:spPr bwMode="auto">
          <a:xfrm>
            <a:off x="6807200" y="26860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N</a:t>
            </a:r>
            <a:r>
              <a:rPr lang="en-US" baseline="-25000" dirty="0"/>
              <a:t>2,0</a:t>
            </a:r>
            <a:endParaRPr lang="en-US" dirty="0"/>
          </a:p>
        </p:txBody>
      </p:sp>
      <p:sp>
        <p:nvSpPr>
          <p:cNvPr id="23679" name="Rectangle 7"/>
          <p:cNvSpPr>
            <a:spLocks noChangeArrowheads="1"/>
          </p:cNvSpPr>
          <p:nvPr/>
        </p:nvSpPr>
        <p:spPr bwMode="auto">
          <a:xfrm>
            <a:off x="7264400" y="30289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80" name="Rectangle 18"/>
          <p:cNvSpPr>
            <a:spLocks noChangeArrowheads="1"/>
          </p:cNvSpPr>
          <p:nvPr/>
        </p:nvSpPr>
        <p:spPr bwMode="auto">
          <a:xfrm>
            <a:off x="7264400" y="30289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3681" name="Rectangle 33"/>
          <p:cNvSpPr>
            <a:spLocks noChangeArrowheads="1"/>
          </p:cNvSpPr>
          <p:nvPr/>
        </p:nvSpPr>
        <p:spPr bwMode="auto">
          <a:xfrm>
            <a:off x="6807200" y="268605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82" name="TextBox 145"/>
          <p:cNvSpPr txBox="1">
            <a:spLocks noChangeArrowheads="1"/>
          </p:cNvSpPr>
          <p:nvPr/>
        </p:nvSpPr>
        <p:spPr bwMode="auto">
          <a:xfrm>
            <a:off x="4648200" y="3371850"/>
            <a:ext cx="4860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/>
              <a:t>SM</a:t>
            </a:r>
          </a:p>
        </p:txBody>
      </p:sp>
      <p:sp>
        <p:nvSpPr>
          <p:cNvPr id="2" name="Rectangle 1"/>
          <p:cNvSpPr/>
          <p:nvPr/>
        </p:nvSpPr>
        <p:spPr>
          <a:xfrm>
            <a:off x="1371600" y="2057400"/>
            <a:ext cx="1371600" cy="10287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1371600" y="3714750"/>
            <a:ext cx="1371600" cy="10287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72969" y="2020670"/>
            <a:ext cx="3040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Threads (1,0) and (1,1) need special treatment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609391" y="4449545"/>
            <a:ext cx="3040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Threads (0,1) and (1,1) need special treatment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705600" y="3773091"/>
            <a:ext cx="1371600" cy="10287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0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Phase 1 Use for Block (0,0)</a:t>
            </a:r>
          </a:p>
        </p:txBody>
      </p:sp>
      <p:sp>
        <p:nvSpPr>
          <p:cNvPr id="24579" name="Line 60"/>
          <p:cNvSpPr>
            <a:spLocks noChangeShapeType="1"/>
          </p:cNvSpPr>
          <p:nvPr/>
        </p:nvSpPr>
        <p:spPr bwMode="auto">
          <a:xfrm>
            <a:off x="6759575" y="2886075"/>
            <a:ext cx="0" cy="97155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Line 61"/>
          <p:cNvSpPr>
            <a:spLocks noChangeShapeType="1"/>
          </p:cNvSpPr>
          <p:nvPr/>
        </p:nvSpPr>
        <p:spPr bwMode="auto">
          <a:xfrm>
            <a:off x="5387975" y="3857625"/>
            <a:ext cx="13716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Line 60"/>
          <p:cNvSpPr>
            <a:spLocks noChangeShapeType="1"/>
          </p:cNvSpPr>
          <p:nvPr/>
        </p:nvSpPr>
        <p:spPr bwMode="auto">
          <a:xfrm>
            <a:off x="6911975" y="2886075"/>
            <a:ext cx="0" cy="13716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Line 61"/>
          <p:cNvSpPr>
            <a:spLocks noChangeShapeType="1"/>
          </p:cNvSpPr>
          <p:nvPr/>
        </p:nvSpPr>
        <p:spPr bwMode="auto">
          <a:xfrm flipV="1">
            <a:off x="5387975" y="3971925"/>
            <a:ext cx="18288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61"/>
          <p:cNvSpPr>
            <a:spLocks noChangeShapeType="1"/>
          </p:cNvSpPr>
          <p:nvPr/>
        </p:nvSpPr>
        <p:spPr bwMode="auto">
          <a:xfrm>
            <a:off x="5257802" y="4200525"/>
            <a:ext cx="157797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61"/>
          <p:cNvSpPr>
            <a:spLocks noChangeShapeType="1"/>
          </p:cNvSpPr>
          <p:nvPr/>
        </p:nvSpPr>
        <p:spPr bwMode="auto">
          <a:xfrm>
            <a:off x="5257802" y="4314825"/>
            <a:ext cx="195897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60"/>
          <p:cNvSpPr>
            <a:spLocks noChangeShapeType="1"/>
          </p:cNvSpPr>
          <p:nvPr/>
        </p:nvSpPr>
        <p:spPr bwMode="auto">
          <a:xfrm>
            <a:off x="7216775" y="2886075"/>
            <a:ext cx="0" cy="10287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60"/>
          <p:cNvSpPr>
            <a:spLocks noChangeShapeType="1"/>
          </p:cNvSpPr>
          <p:nvPr/>
        </p:nvSpPr>
        <p:spPr bwMode="auto">
          <a:xfrm>
            <a:off x="7369175" y="2886075"/>
            <a:ext cx="0" cy="13716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TextBox 167"/>
          <p:cNvSpPr txBox="1">
            <a:spLocks noChangeArrowheads="1"/>
          </p:cNvSpPr>
          <p:nvPr/>
        </p:nvSpPr>
        <p:spPr bwMode="auto">
          <a:xfrm>
            <a:off x="5997575" y="2886075"/>
            <a:ext cx="4860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/>
              <a:t>SM</a:t>
            </a:r>
          </a:p>
        </p:txBody>
      </p:sp>
      <p:sp>
        <p:nvSpPr>
          <p:cNvPr id="24590" name="Rectangle 2"/>
          <p:cNvSpPr>
            <a:spLocks noChangeArrowheads="1"/>
          </p:cNvSpPr>
          <p:nvPr/>
        </p:nvSpPr>
        <p:spPr bwMode="auto">
          <a:xfrm>
            <a:off x="1809750" y="36385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4591" name="Rectangle 3"/>
          <p:cNvSpPr>
            <a:spLocks noChangeArrowheads="1"/>
          </p:cNvSpPr>
          <p:nvPr/>
        </p:nvSpPr>
        <p:spPr bwMode="auto">
          <a:xfrm>
            <a:off x="1352550" y="36385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4592" name="Rectangle 4"/>
          <p:cNvSpPr>
            <a:spLocks noChangeArrowheads="1"/>
          </p:cNvSpPr>
          <p:nvPr/>
        </p:nvSpPr>
        <p:spPr bwMode="auto">
          <a:xfrm>
            <a:off x="1352550" y="3981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1,0</a:t>
            </a:r>
          </a:p>
        </p:txBody>
      </p:sp>
      <p:sp>
        <p:nvSpPr>
          <p:cNvPr id="24593" name="Rectangle 5"/>
          <p:cNvSpPr>
            <a:spLocks noChangeArrowheads="1"/>
          </p:cNvSpPr>
          <p:nvPr/>
        </p:nvSpPr>
        <p:spPr bwMode="auto">
          <a:xfrm>
            <a:off x="135255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Rectangle 6"/>
          <p:cNvSpPr>
            <a:spLocks noChangeArrowheads="1"/>
          </p:cNvSpPr>
          <p:nvPr/>
        </p:nvSpPr>
        <p:spPr bwMode="auto">
          <a:xfrm>
            <a:off x="13525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Rectangle 7"/>
          <p:cNvSpPr>
            <a:spLocks noChangeArrowheads="1"/>
          </p:cNvSpPr>
          <p:nvPr/>
        </p:nvSpPr>
        <p:spPr bwMode="auto">
          <a:xfrm>
            <a:off x="1809750" y="3981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Rectangle 8"/>
          <p:cNvSpPr>
            <a:spLocks noChangeArrowheads="1"/>
          </p:cNvSpPr>
          <p:nvPr/>
        </p:nvSpPr>
        <p:spPr bwMode="auto">
          <a:xfrm>
            <a:off x="180975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Rectangle 9"/>
          <p:cNvSpPr>
            <a:spLocks noChangeArrowheads="1"/>
          </p:cNvSpPr>
          <p:nvPr/>
        </p:nvSpPr>
        <p:spPr bwMode="auto">
          <a:xfrm>
            <a:off x="18097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Rectangle 10"/>
          <p:cNvSpPr>
            <a:spLocks noChangeArrowheads="1"/>
          </p:cNvSpPr>
          <p:nvPr/>
        </p:nvSpPr>
        <p:spPr bwMode="auto">
          <a:xfrm>
            <a:off x="2266950" y="36385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0,2</a:t>
            </a:r>
          </a:p>
        </p:txBody>
      </p:sp>
      <p:sp>
        <p:nvSpPr>
          <p:cNvPr id="24599" name="Rectangle 11"/>
          <p:cNvSpPr>
            <a:spLocks noChangeArrowheads="1"/>
          </p:cNvSpPr>
          <p:nvPr/>
        </p:nvSpPr>
        <p:spPr bwMode="auto">
          <a:xfrm>
            <a:off x="2266950" y="3981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Rectangle 12"/>
          <p:cNvSpPr>
            <a:spLocks noChangeArrowheads="1"/>
          </p:cNvSpPr>
          <p:nvPr/>
        </p:nvSpPr>
        <p:spPr bwMode="auto">
          <a:xfrm>
            <a:off x="2724150" y="3981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Rectangle 13"/>
          <p:cNvSpPr>
            <a:spLocks noChangeArrowheads="1"/>
          </p:cNvSpPr>
          <p:nvPr/>
        </p:nvSpPr>
        <p:spPr bwMode="auto">
          <a:xfrm>
            <a:off x="272415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Rectangle 14"/>
          <p:cNvSpPr>
            <a:spLocks noChangeArrowheads="1"/>
          </p:cNvSpPr>
          <p:nvPr/>
        </p:nvSpPr>
        <p:spPr bwMode="auto">
          <a:xfrm>
            <a:off x="2724150" y="36385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03" name="Rectangle 15"/>
          <p:cNvSpPr>
            <a:spLocks noChangeArrowheads="1"/>
          </p:cNvSpPr>
          <p:nvPr/>
        </p:nvSpPr>
        <p:spPr bwMode="auto">
          <a:xfrm>
            <a:off x="226695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Rectangle 16"/>
          <p:cNvSpPr>
            <a:spLocks noChangeArrowheads="1"/>
          </p:cNvSpPr>
          <p:nvPr/>
        </p:nvSpPr>
        <p:spPr bwMode="auto">
          <a:xfrm>
            <a:off x="22669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Rectangle 17"/>
          <p:cNvSpPr>
            <a:spLocks noChangeArrowheads="1"/>
          </p:cNvSpPr>
          <p:nvPr/>
        </p:nvSpPr>
        <p:spPr bwMode="auto">
          <a:xfrm>
            <a:off x="27241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Rectangle 18"/>
          <p:cNvSpPr>
            <a:spLocks noChangeArrowheads="1"/>
          </p:cNvSpPr>
          <p:nvPr/>
        </p:nvSpPr>
        <p:spPr bwMode="auto">
          <a:xfrm>
            <a:off x="1809750" y="3981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1,1</a:t>
            </a:r>
          </a:p>
        </p:txBody>
      </p:sp>
      <p:sp>
        <p:nvSpPr>
          <p:cNvPr id="24607" name="Rectangle 19"/>
          <p:cNvSpPr>
            <a:spLocks noChangeArrowheads="1"/>
          </p:cNvSpPr>
          <p:nvPr/>
        </p:nvSpPr>
        <p:spPr bwMode="auto">
          <a:xfrm>
            <a:off x="135255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4608" name="Rectangle 20"/>
          <p:cNvSpPr>
            <a:spLocks noChangeArrowheads="1"/>
          </p:cNvSpPr>
          <p:nvPr/>
        </p:nvSpPr>
        <p:spPr bwMode="auto">
          <a:xfrm>
            <a:off x="226695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2,2</a:t>
            </a:r>
          </a:p>
        </p:txBody>
      </p:sp>
      <p:sp>
        <p:nvSpPr>
          <p:cNvPr id="24609" name="Rectangle 21"/>
          <p:cNvSpPr>
            <a:spLocks noChangeArrowheads="1"/>
          </p:cNvSpPr>
          <p:nvPr/>
        </p:nvSpPr>
        <p:spPr bwMode="auto">
          <a:xfrm>
            <a:off x="272415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10" name="Rectangle 22"/>
          <p:cNvSpPr>
            <a:spLocks noChangeArrowheads="1"/>
          </p:cNvSpPr>
          <p:nvPr/>
        </p:nvSpPr>
        <p:spPr bwMode="auto">
          <a:xfrm>
            <a:off x="1809750" y="43243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2,1</a:t>
            </a:r>
          </a:p>
        </p:txBody>
      </p:sp>
      <p:sp>
        <p:nvSpPr>
          <p:cNvPr id="24611" name="Rectangle 23"/>
          <p:cNvSpPr>
            <a:spLocks noChangeArrowheads="1"/>
          </p:cNvSpPr>
          <p:nvPr/>
        </p:nvSpPr>
        <p:spPr bwMode="auto">
          <a:xfrm>
            <a:off x="2724150" y="3981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12" name="Rectangle 24"/>
          <p:cNvSpPr>
            <a:spLocks noChangeArrowheads="1"/>
          </p:cNvSpPr>
          <p:nvPr/>
        </p:nvSpPr>
        <p:spPr bwMode="auto">
          <a:xfrm>
            <a:off x="2266950" y="39814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1,2</a:t>
            </a:r>
          </a:p>
        </p:txBody>
      </p:sp>
      <p:sp>
        <p:nvSpPr>
          <p:cNvPr id="24613" name="Rectangle 25"/>
          <p:cNvSpPr>
            <a:spLocks noChangeArrowheads="1"/>
          </p:cNvSpPr>
          <p:nvPr/>
        </p:nvSpPr>
        <p:spPr bwMode="auto">
          <a:xfrm>
            <a:off x="13525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4" name="Rectangle 26"/>
          <p:cNvSpPr>
            <a:spLocks noChangeArrowheads="1"/>
          </p:cNvSpPr>
          <p:nvPr/>
        </p:nvSpPr>
        <p:spPr bwMode="auto">
          <a:xfrm>
            <a:off x="18097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5" name="Rectangle 27"/>
          <p:cNvSpPr>
            <a:spLocks noChangeArrowheads="1"/>
          </p:cNvSpPr>
          <p:nvPr/>
        </p:nvSpPr>
        <p:spPr bwMode="auto">
          <a:xfrm>
            <a:off x="27241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6" name="Rectangle 28"/>
          <p:cNvSpPr>
            <a:spLocks noChangeArrowheads="1"/>
          </p:cNvSpPr>
          <p:nvPr/>
        </p:nvSpPr>
        <p:spPr bwMode="auto">
          <a:xfrm>
            <a:off x="22669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7" name="Rectangle 29"/>
          <p:cNvSpPr>
            <a:spLocks noChangeArrowheads="1"/>
          </p:cNvSpPr>
          <p:nvPr/>
        </p:nvSpPr>
        <p:spPr bwMode="auto">
          <a:xfrm>
            <a:off x="13525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4618" name="Rectangle 30"/>
          <p:cNvSpPr>
            <a:spLocks noChangeArrowheads="1"/>
          </p:cNvSpPr>
          <p:nvPr/>
        </p:nvSpPr>
        <p:spPr bwMode="auto">
          <a:xfrm>
            <a:off x="22669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19" name="Rectangle 31"/>
          <p:cNvSpPr>
            <a:spLocks noChangeArrowheads="1"/>
          </p:cNvSpPr>
          <p:nvPr/>
        </p:nvSpPr>
        <p:spPr bwMode="auto">
          <a:xfrm>
            <a:off x="27241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20" name="Rectangle 32"/>
          <p:cNvSpPr>
            <a:spLocks noChangeArrowheads="1"/>
          </p:cNvSpPr>
          <p:nvPr/>
        </p:nvSpPr>
        <p:spPr bwMode="auto">
          <a:xfrm>
            <a:off x="1809750" y="466725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21" name="Rectangle 33"/>
          <p:cNvSpPr>
            <a:spLocks noChangeArrowheads="1"/>
          </p:cNvSpPr>
          <p:nvPr/>
        </p:nvSpPr>
        <p:spPr bwMode="auto">
          <a:xfrm>
            <a:off x="1352550" y="363855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2" name="Rectangle 37"/>
          <p:cNvSpPr>
            <a:spLocks noChangeArrowheads="1"/>
          </p:cNvSpPr>
          <p:nvPr/>
        </p:nvSpPr>
        <p:spPr bwMode="auto">
          <a:xfrm>
            <a:off x="2266950" y="363855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Rectangle 39"/>
          <p:cNvSpPr>
            <a:spLocks noChangeArrowheads="1"/>
          </p:cNvSpPr>
          <p:nvPr/>
        </p:nvSpPr>
        <p:spPr bwMode="auto">
          <a:xfrm>
            <a:off x="1352550" y="432435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4" name="Rectangle 40"/>
          <p:cNvSpPr>
            <a:spLocks noChangeArrowheads="1"/>
          </p:cNvSpPr>
          <p:nvPr/>
        </p:nvSpPr>
        <p:spPr bwMode="auto">
          <a:xfrm>
            <a:off x="2266950" y="432435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5" name="Rectangle 2"/>
          <p:cNvSpPr>
            <a:spLocks noChangeArrowheads="1"/>
          </p:cNvSpPr>
          <p:nvPr/>
        </p:nvSpPr>
        <p:spPr bwMode="auto">
          <a:xfrm>
            <a:off x="1809750" y="19812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4626" name="Rectangle 3"/>
          <p:cNvSpPr>
            <a:spLocks noChangeArrowheads="1"/>
          </p:cNvSpPr>
          <p:nvPr/>
        </p:nvSpPr>
        <p:spPr bwMode="auto">
          <a:xfrm>
            <a:off x="1352550" y="19812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4627" name="Rectangle 4"/>
          <p:cNvSpPr>
            <a:spLocks noChangeArrowheads="1"/>
          </p:cNvSpPr>
          <p:nvPr/>
        </p:nvSpPr>
        <p:spPr bwMode="auto">
          <a:xfrm>
            <a:off x="1352550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1,0</a:t>
            </a:r>
          </a:p>
        </p:txBody>
      </p:sp>
      <p:sp>
        <p:nvSpPr>
          <p:cNvPr id="24628" name="Rectangle 5"/>
          <p:cNvSpPr>
            <a:spLocks noChangeArrowheads="1"/>
          </p:cNvSpPr>
          <p:nvPr/>
        </p:nvSpPr>
        <p:spPr bwMode="auto">
          <a:xfrm>
            <a:off x="135255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9" name="Rectangle 6"/>
          <p:cNvSpPr>
            <a:spLocks noChangeArrowheads="1"/>
          </p:cNvSpPr>
          <p:nvPr/>
        </p:nvSpPr>
        <p:spPr bwMode="auto">
          <a:xfrm>
            <a:off x="13525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0" name="Rectangle 7"/>
          <p:cNvSpPr>
            <a:spLocks noChangeArrowheads="1"/>
          </p:cNvSpPr>
          <p:nvPr/>
        </p:nvSpPr>
        <p:spPr bwMode="auto">
          <a:xfrm>
            <a:off x="1809750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1" name="Rectangle 8"/>
          <p:cNvSpPr>
            <a:spLocks noChangeArrowheads="1"/>
          </p:cNvSpPr>
          <p:nvPr/>
        </p:nvSpPr>
        <p:spPr bwMode="auto">
          <a:xfrm>
            <a:off x="180975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2" name="Rectangle 9"/>
          <p:cNvSpPr>
            <a:spLocks noChangeArrowheads="1"/>
          </p:cNvSpPr>
          <p:nvPr/>
        </p:nvSpPr>
        <p:spPr bwMode="auto">
          <a:xfrm>
            <a:off x="18097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3" name="Rectangle 10"/>
          <p:cNvSpPr>
            <a:spLocks noChangeArrowheads="1"/>
          </p:cNvSpPr>
          <p:nvPr/>
        </p:nvSpPr>
        <p:spPr bwMode="auto">
          <a:xfrm>
            <a:off x="2266950" y="19812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0,2</a:t>
            </a:r>
          </a:p>
        </p:txBody>
      </p:sp>
      <p:sp>
        <p:nvSpPr>
          <p:cNvPr id="24634" name="Rectangle 11"/>
          <p:cNvSpPr>
            <a:spLocks noChangeArrowheads="1"/>
          </p:cNvSpPr>
          <p:nvPr/>
        </p:nvSpPr>
        <p:spPr bwMode="auto">
          <a:xfrm>
            <a:off x="2266950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5" name="Rectangle 12"/>
          <p:cNvSpPr>
            <a:spLocks noChangeArrowheads="1"/>
          </p:cNvSpPr>
          <p:nvPr/>
        </p:nvSpPr>
        <p:spPr bwMode="auto">
          <a:xfrm>
            <a:off x="2724150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6" name="Rectangle 13"/>
          <p:cNvSpPr>
            <a:spLocks noChangeArrowheads="1"/>
          </p:cNvSpPr>
          <p:nvPr/>
        </p:nvSpPr>
        <p:spPr bwMode="auto">
          <a:xfrm>
            <a:off x="272415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7" name="Rectangle 14"/>
          <p:cNvSpPr>
            <a:spLocks noChangeArrowheads="1"/>
          </p:cNvSpPr>
          <p:nvPr/>
        </p:nvSpPr>
        <p:spPr bwMode="auto">
          <a:xfrm>
            <a:off x="2724150" y="19812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38" name="Rectangle 15"/>
          <p:cNvSpPr>
            <a:spLocks noChangeArrowheads="1"/>
          </p:cNvSpPr>
          <p:nvPr/>
        </p:nvSpPr>
        <p:spPr bwMode="auto">
          <a:xfrm>
            <a:off x="226695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9" name="Rectangle 16"/>
          <p:cNvSpPr>
            <a:spLocks noChangeArrowheads="1"/>
          </p:cNvSpPr>
          <p:nvPr/>
        </p:nvSpPr>
        <p:spPr bwMode="auto">
          <a:xfrm>
            <a:off x="22669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40" name="Rectangle 17"/>
          <p:cNvSpPr>
            <a:spLocks noChangeArrowheads="1"/>
          </p:cNvSpPr>
          <p:nvPr/>
        </p:nvSpPr>
        <p:spPr bwMode="auto">
          <a:xfrm>
            <a:off x="27241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41" name="Rectangle 18"/>
          <p:cNvSpPr>
            <a:spLocks noChangeArrowheads="1"/>
          </p:cNvSpPr>
          <p:nvPr/>
        </p:nvSpPr>
        <p:spPr bwMode="auto">
          <a:xfrm>
            <a:off x="1809750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1,1</a:t>
            </a:r>
          </a:p>
        </p:txBody>
      </p:sp>
      <p:sp>
        <p:nvSpPr>
          <p:cNvPr id="24642" name="Rectangle 19"/>
          <p:cNvSpPr>
            <a:spLocks noChangeArrowheads="1"/>
          </p:cNvSpPr>
          <p:nvPr/>
        </p:nvSpPr>
        <p:spPr bwMode="auto">
          <a:xfrm>
            <a:off x="135255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4643" name="Rectangle 20"/>
          <p:cNvSpPr>
            <a:spLocks noChangeArrowheads="1"/>
          </p:cNvSpPr>
          <p:nvPr/>
        </p:nvSpPr>
        <p:spPr bwMode="auto">
          <a:xfrm>
            <a:off x="226695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2,2</a:t>
            </a:r>
          </a:p>
        </p:txBody>
      </p:sp>
      <p:sp>
        <p:nvSpPr>
          <p:cNvPr id="24644" name="Rectangle 21"/>
          <p:cNvSpPr>
            <a:spLocks noChangeArrowheads="1"/>
          </p:cNvSpPr>
          <p:nvPr/>
        </p:nvSpPr>
        <p:spPr bwMode="auto">
          <a:xfrm>
            <a:off x="272415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45" name="Rectangle 22"/>
          <p:cNvSpPr>
            <a:spLocks noChangeArrowheads="1"/>
          </p:cNvSpPr>
          <p:nvPr/>
        </p:nvSpPr>
        <p:spPr bwMode="auto">
          <a:xfrm>
            <a:off x="1809750" y="26670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2,1</a:t>
            </a:r>
          </a:p>
        </p:txBody>
      </p:sp>
      <p:sp>
        <p:nvSpPr>
          <p:cNvPr id="24646" name="Rectangle 23"/>
          <p:cNvSpPr>
            <a:spLocks noChangeArrowheads="1"/>
          </p:cNvSpPr>
          <p:nvPr/>
        </p:nvSpPr>
        <p:spPr bwMode="auto">
          <a:xfrm>
            <a:off x="2724150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47" name="Rectangle 24"/>
          <p:cNvSpPr>
            <a:spLocks noChangeArrowheads="1"/>
          </p:cNvSpPr>
          <p:nvPr/>
        </p:nvSpPr>
        <p:spPr bwMode="auto">
          <a:xfrm>
            <a:off x="2266950" y="23241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1,2</a:t>
            </a:r>
          </a:p>
        </p:txBody>
      </p:sp>
      <p:sp>
        <p:nvSpPr>
          <p:cNvPr id="24648" name="Rectangle 25"/>
          <p:cNvSpPr>
            <a:spLocks noChangeArrowheads="1"/>
          </p:cNvSpPr>
          <p:nvPr/>
        </p:nvSpPr>
        <p:spPr bwMode="auto">
          <a:xfrm>
            <a:off x="13525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49" name="Rectangle 26"/>
          <p:cNvSpPr>
            <a:spLocks noChangeArrowheads="1"/>
          </p:cNvSpPr>
          <p:nvPr/>
        </p:nvSpPr>
        <p:spPr bwMode="auto">
          <a:xfrm>
            <a:off x="18097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0" name="Rectangle 27"/>
          <p:cNvSpPr>
            <a:spLocks noChangeArrowheads="1"/>
          </p:cNvSpPr>
          <p:nvPr/>
        </p:nvSpPr>
        <p:spPr bwMode="auto">
          <a:xfrm>
            <a:off x="27241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1" name="Rectangle 28"/>
          <p:cNvSpPr>
            <a:spLocks noChangeArrowheads="1"/>
          </p:cNvSpPr>
          <p:nvPr/>
        </p:nvSpPr>
        <p:spPr bwMode="auto">
          <a:xfrm>
            <a:off x="22669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2" name="Rectangle 29"/>
          <p:cNvSpPr>
            <a:spLocks noChangeArrowheads="1"/>
          </p:cNvSpPr>
          <p:nvPr/>
        </p:nvSpPr>
        <p:spPr bwMode="auto">
          <a:xfrm>
            <a:off x="13525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4653" name="Rectangle 30"/>
          <p:cNvSpPr>
            <a:spLocks noChangeArrowheads="1"/>
          </p:cNvSpPr>
          <p:nvPr/>
        </p:nvSpPr>
        <p:spPr bwMode="auto">
          <a:xfrm>
            <a:off x="22669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54" name="Rectangle 31"/>
          <p:cNvSpPr>
            <a:spLocks noChangeArrowheads="1"/>
          </p:cNvSpPr>
          <p:nvPr/>
        </p:nvSpPr>
        <p:spPr bwMode="auto">
          <a:xfrm>
            <a:off x="27241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55" name="Rectangle 32"/>
          <p:cNvSpPr>
            <a:spLocks noChangeArrowheads="1"/>
          </p:cNvSpPr>
          <p:nvPr/>
        </p:nvSpPr>
        <p:spPr bwMode="auto">
          <a:xfrm>
            <a:off x="1809750" y="3009900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656" name="Rectangle 33"/>
          <p:cNvSpPr>
            <a:spLocks noChangeArrowheads="1"/>
          </p:cNvSpPr>
          <p:nvPr/>
        </p:nvSpPr>
        <p:spPr bwMode="auto">
          <a:xfrm>
            <a:off x="1352550" y="198120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7" name="Rectangle 37"/>
          <p:cNvSpPr>
            <a:spLocks noChangeArrowheads="1"/>
          </p:cNvSpPr>
          <p:nvPr/>
        </p:nvSpPr>
        <p:spPr bwMode="auto">
          <a:xfrm>
            <a:off x="2266950" y="198120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8" name="Rectangle 39"/>
          <p:cNvSpPr>
            <a:spLocks noChangeArrowheads="1"/>
          </p:cNvSpPr>
          <p:nvPr/>
        </p:nvSpPr>
        <p:spPr bwMode="auto">
          <a:xfrm>
            <a:off x="1352550" y="266700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9" name="Rectangle 40"/>
          <p:cNvSpPr>
            <a:spLocks noChangeArrowheads="1"/>
          </p:cNvSpPr>
          <p:nvPr/>
        </p:nvSpPr>
        <p:spPr bwMode="auto">
          <a:xfrm>
            <a:off x="2266950" y="2667000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0" name="Rectangle 2"/>
          <p:cNvSpPr>
            <a:spLocks noChangeArrowheads="1"/>
          </p:cNvSpPr>
          <p:nvPr/>
        </p:nvSpPr>
        <p:spPr bwMode="auto">
          <a:xfrm>
            <a:off x="7064375" y="37433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4661" name="Rectangle 3"/>
          <p:cNvSpPr>
            <a:spLocks noChangeArrowheads="1"/>
          </p:cNvSpPr>
          <p:nvPr/>
        </p:nvSpPr>
        <p:spPr bwMode="auto">
          <a:xfrm>
            <a:off x="6607175" y="37433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4662" name="Rectangle 4"/>
          <p:cNvSpPr>
            <a:spLocks noChangeArrowheads="1"/>
          </p:cNvSpPr>
          <p:nvPr/>
        </p:nvSpPr>
        <p:spPr bwMode="auto">
          <a:xfrm>
            <a:off x="6607175" y="40862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1,0</a:t>
            </a:r>
          </a:p>
        </p:txBody>
      </p:sp>
      <p:sp>
        <p:nvSpPr>
          <p:cNvPr id="24663" name="Rectangle 5"/>
          <p:cNvSpPr>
            <a:spLocks noChangeArrowheads="1"/>
          </p:cNvSpPr>
          <p:nvPr/>
        </p:nvSpPr>
        <p:spPr bwMode="auto">
          <a:xfrm>
            <a:off x="6607175" y="44291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4" name="Rectangle 6"/>
          <p:cNvSpPr>
            <a:spLocks noChangeArrowheads="1"/>
          </p:cNvSpPr>
          <p:nvPr/>
        </p:nvSpPr>
        <p:spPr bwMode="auto">
          <a:xfrm>
            <a:off x="6607175" y="47720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5" name="Rectangle 7"/>
          <p:cNvSpPr>
            <a:spLocks noChangeArrowheads="1"/>
          </p:cNvSpPr>
          <p:nvPr/>
        </p:nvSpPr>
        <p:spPr bwMode="auto">
          <a:xfrm>
            <a:off x="7064375" y="40862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6" name="Rectangle 8"/>
          <p:cNvSpPr>
            <a:spLocks noChangeArrowheads="1"/>
          </p:cNvSpPr>
          <p:nvPr/>
        </p:nvSpPr>
        <p:spPr bwMode="auto">
          <a:xfrm>
            <a:off x="7064375" y="44291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7" name="Rectangle 9"/>
          <p:cNvSpPr>
            <a:spLocks noChangeArrowheads="1"/>
          </p:cNvSpPr>
          <p:nvPr/>
        </p:nvSpPr>
        <p:spPr bwMode="auto">
          <a:xfrm>
            <a:off x="7064375" y="47720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8" name="Rectangle 10"/>
          <p:cNvSpPr>
            <a:spLocks noChangeArrowheads="1"/>
          </p:cNvSpPr>
          <p:nvPr/>
        </p:nvSpPr>
        <p:spPr bwMode="auto">
          <a:xfrm>
            <a:off x="7521575" y="37433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0,2</a:t>
            </a:r>
          </a:p>
        </p:txBody>
      </p:sp>
      <p:sp>
        <p:nvSpPr>
          <p:cNvPr id="24669" name="Rectangle 11"/>
          <p:cNvSpPr>
            <a:spLocks noChangeArrowheads="1"/>
          </p:cNvSpPr>
          <p:nvPr/>
        </p:nvSpPr>
        <p:spPr bwMode="auto">
          <a:xfrm>
            <a:off x="7521575" y="40862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0" name="Rectangle 12"/>
          <p:cNvSpPr>
            <a:spLocks noChangeArrowheads="1"/>
          </p:cNvSpPr>
          <p:nvPr/>
        </p:nvSpPr>
        <p:spPr bwMode="auto">
          <a:xfrm>
            <a:off x="7978775" y="40862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1" name="Rectangle 13"/>
          <p:cNvSpPr>
            <a:spLocks noChangeArrowheads="1"/>
          </p:cNvSpPr>
          <p:nvPr/>
        </p:nvSpPr>
        <p:spPr bwMode="auto">
          <a:xfrm>
            <a:off x="7978775" y="44291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2" name="Rectangle 14"/>
          <p:cNvSpPr>
            <a:spLocks noChangeArrowheads="1"/>
          </p:cNvSpPr>
          <p:nvPr/>
        </p:nvSpPr>
        <p:spPr bwMode="auto">
          <a:xfrm>
            <a:off x="7978775" y="37433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0,3</a:t>
            </a:r>
          </a:p>
        </p:txBody>
      </p:sp>
      <p:sp>
        <p:nvSpPr>
          <p:cNvPr id="24673" name="Rectangle 15"/>
          <p:cNvSpPr>
            <a:spLocks noChangeArrowheads="1"/>
          </p:cNvSpPr>
          <p:nvPr/>
        </p:nvSpPr>
        <p:spPr bwMode="auto">
          <a:xfrm>
            <a:off x="7521575" y="44291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4" name="Rectangle 16"/>
          <p:cNvSpPr>
            <a:spLocks noChangeArrowheads="1"/>
          </p:cNvSpPr>
          <p:nvPr/>
        </p:nvSpPr>
        <p:spPr bwMode="auto">
          <a:xfrm>
            <a:off x="7521575" y="47720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5" name="Rectangle 17"/>
          <p:cNvSpPr>
            <a:spLocks noChangeArrowheads="1"/>
          </p:cNvSpPr>
          <p:nvPr/>
        </p:nvSpPr>
        <p:spPr bwMode="auto">
          <a:xfrm>
            <a:off x="7978775" y="47720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6" name="Rectangle 18"/>
          <p:cNvSpPr>
            <a:spLocks noChangeArrowheads="1"/>
          </p:cNvSpPr>
          <p:nvPr/>
        </p:nvSpPr>
        <p:spPr bwMode="auto">
          <a:xfrm>
            <a:off x="7064375" y="40862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1,1</a:t>
            </a:r>
          </a:p>
        </p:txBody>
      </p:sp>
      <p:sp>
        <p:nvSpPr>
          <p:cNvPr id="24677" name="Rectangle 19"/>
          <p:cNvSpPr>
            <a:spLocks noChangeArrowheads="1"/>
          </p:cNvSpPr>
          <p:nvPr/>
        </p:nvSpPr>
        <p:spPr bwMode="auto">
          <a:xfrm>
            <a:off x="6607175" y="44291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4678" name="Rectangle 20"/>
          <p:cNvSpPr>
            <a:spLocks noChangeArrowheads="1"/>
          </p:cNvSpPr>
          <p:nvPr/>
        </p:nvSpPr>
        <p:spPr bwMode="auto">
          <a:xfrm>
            <a:off x="7521575" y="44291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2,2</a:t>
            </a:r>
          </a:p>
        </p:txBody>
      </p:sp>
      <p:sp>
        <p:nvSpPr>
          <p:cNvPr id="24679" name="Rectangle 21"/>
          <p:cNvSpPr>
            <a:spLocks noChangeArrowheads="1"/>
          </p:cNvSpPr>
          <p:nvPr/>
        </p:nvSpPr>
        <p:spPr bwMode="auto">
          <a:xfrm>
            <a:off x="7978775" y="44291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2,3</a:t>
            </a:r>
          </a:p>
        </p:txBody>
      </p:sp>
      <p:sp>
        <p:nvSpPr>
          <p:cNvPr id="24680" name="Rectangle 22"/>
          <p:cNvSpPr>
            <a:spLocks noChangeArrowheads="1"/>
          </p:cNvSpPr>
          <p:nvPr/>
        </p:nvSpPr>
        <p:spPr bwMode="auto">
          <a:xfrm>
            <a:off x="7064375" y="44291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2,1</a:t>
            </a:r>
          </a:p>
        </p:txBody>
      </p:sp>
      <p:sp>
        <p:nvSpPr>
          <p:cNvPr id="24681" name="Rectangle 23"/>
          <p:cNvSpPr>
            <a:spLocks noChangeArrowheads="1"/>
          </p:cNvSpPr>
          <p:nvPr/>
        </p:nvSpPr>
        <p:spPr bwMode="auto">
          <a:xfrm>
            <a:off x="7978775" y="40862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1,3</a:t>
            </a:r>
          </a:p>
        </p:txBody>
      </p:sp>
      <p:sp>
        <p:nvSpPr>
          <p:cNvPr id="24682" name="Rectangle 24"/>
          <p:cNvSpPr>
            <a:spLocks noChangeArrowheads="1"/>
          </p:cNvSpPr>
          <p:nvPr/>
        </p:nvSpPr>
        <p:spPr bwMode="auto">
          <a:xfrm>
            <a:off x="7521575" y="40862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1,2</a:t>
            </a:r>
          </a:p>
        </p:txBody>
      </p:sp>
      <p:sp>
        <p:nvSpPr>
          <p:cNvPr id="24683" name="Rectangle 25"/>
          <p:cNvSpPr>
            <a:spLocks noChangeArrowheads="1"/>
          </p:cNvSpPr>
          <p:nvPr/>
        </p:nvSpPr>
        <p:spPr bwMode="auto">
          <a:xfrm>
            <a:off x="6607175" y="47720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84" name="Rectangle 26"/>
          <p:cNvSpPr>
            <a:spLocks noChangeArrowheads="1"/>
          </p:cNvSpPr>
          <p:nvPr/>
        </p:nvSpPr>
        <p:spPr bwMode="auto">
          <a:xfrm>
            <a:off x="7064375" y="47720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85" name="Rectangle 27"/>
          <p:cNvSpPr>
            <a:spLocks noChangeArrowheads="1"/>
          </p:cNvSpPr>
          <p:nvPr/>
        </p:nvSpPr>
        <p:spPr bwMode="auto">
          <a:xfrm>
            <a:off x="7978775" y="47720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86" name="Rectangle 28"/>
          <p:cNvSpPr>
            <a:spLocks noChangeArrowheads="1"/>
          </p:cNvSpPr>
          <p:nvPr/>
        </p:nvSpPr>
        <p:spPr bwMode="auto">
          <a:xfrm>
            <a:off x="7521575" y="47720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87" name="Rectangle 29"/>
          <p:cNvSpPr>
            <a:spLocks noChangeArrowheads="1"/>
          </p:cNvSpPr>
          <p:nvPr/>
        </p:nvSpPr>
        <p:spPr bwMode="auto">
          <a:xfrm>
            <a:off x="6607175" y="47720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4688" name="Rectangle 30"/>
          <p:cNvSpPr>
            <a:spLocks noChangeArrowheads="1"/>
          </p:cNvSpPr>
          <p:nvPr/>
        </p:nvSpPr>
        <p:spPr bwMode="auto">
          <a:xfrm>
            <a:off x="7521575" y="47720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3,2</a:t>
            </a:r>
          </a:p>
        </p:txBody>
      </p:sp>
      <p:sp>
        <p:nvSpPr>
          <p:cNvPr id="24689" name="Rectangle 31"/>
          <p:cNvSpPr>
            <a:spLocks noChangeArrowheads="1"/>
          </p:cNvSpPr>
          <p:nvPr/>
        </p:nvSpPr>
        <p:spPr bwMode="auto">
          <a:xfrm>
            <a:off x="7978775" y="47720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3,3</a:t>
            </a:r>
          </a:p>
        </p:txBody>
      </p:sp>
      <p:sp>
        <p:nvSpPr>
          <p:cNvPr id="24690" name="Rectangle 32"/>
          <p:cNvSpPr>
            <a:spLocks noChangeArrowheads="1"/>
          </p:cNvSpPr>
          <p:nvPr/>
        </p:nvSpPr>
        <p:spPr bwMode="auto">
          <a:xfrm>
            <a:off x="7064375" y="47720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3,1</a:t>
            </a:r>
          </a:p>
        </p:txBody>
      </p:sp>
      <p:sp>
        <p:nvSpPr>
          <p:cNvPr id="24691" name="Rectangle 33"/>
          <p:cNvSpPr>
            <a:spLocks noChangeArrowheads="1"/>
          </p:cNvSpPr>
          <p:nvPr/>
        </p:nvSpPr>
        <p:spPr bwMode="auto">
          <a:xfrm>
            <a:off x="6607175" y="3743325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92" name="Rectangle 37"/>
          <p:cNvSpPr>
            <a:spLocks noChangeArrowheads="1"/>
          </p:cNvSpPr>
          <p:nvPr/>
        </p:nvSpPr>
        <p:spPr bwMode="auto">
          <a:xfrm>
            <a:off x="7521575" y="3743325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93" name="Rectangle 39"/>
          <p:cNvSpPr>
            <a:spLocks noChangeArrowheads="1"/>
          </p:cNvSpPr>
          <p:nvPr/>
        </p:nvSpPr>
        <p:spPr bwMode="auto">
          <a:xfrm>
            <a:off x="6607175" y="4429125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94" name="Rectangle 40"/>
          <p:cNvSpPr>
            <a:spLocks noChangeArrowheads="1"/>
          </p:cNvSpPr>
          <p:nvPr/>
        </p:nvSpPr>
        <p:spPr bwMode="auto">
          <a:xfrm>
            <a:off x="7521575" y="4429125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95" name="Rectangle 2"/>
          <p:cNvSpPr>
            <a:spLocks noChangeArrowheads="1"/>
          </p:cNvSpPr>
          <p:nvPr/>
        </p:nvSpPr>
        <p:spPr bwMode="auto">
          <a:xfrm>
            <a:off x="5486400" y="37433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4696" name="Rectangle 3"/>
          <p:cNvSpPr>
            <a:spLocks noChangeArrowheads="1"/>
          </p:cNvSpPr>
          <p:nvPr/>
        </p:nvSpPr>
        <p:spPr bwMode="auto">
          <a:xfrm>
            <a:off x="5029200" y="37433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0,2</a:t>
            </a:r>
            <a:endParaRPr lang="en-US" dirty="0"/>
          </a:p>
        </p:txBody>
      </p:sp>
      <p:sp>
        <p:nvSpPr>
          <p:cNvPr id="24697" name="Rectangle 4"/>
          <p:cNvSpPr>
            <a:spLocks noChangeArrowheads="1"/>
          </p:cNvSpPr>
          <p:nvPr/>
        </p:nvSpPr>
        <p:spPr bwMode="auto">
          <a:xfrm>
            <a:off x="5029200" y="40862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1,2</a:t>
            </a:r>
          </a:p>
        </p:txBody>
      </p:sp>
      <p:sp>
        <p:nvSpPr>
          <p:cNvPr id="24698" name="Rectangle 7"/>
          <p:cNvSpPr>
            <a:spLocks noChangeArrowheads="1"/>
          </p:cNvSpPr>
          <p:nvPr/>
        </p:nvSpPr>
        <p:spPr bwMode="auto">
          <a:xfrm>
            <a:off x="5486400" y="40862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99" name="Rectangle 18"/>
          <p:cNvSpPr>
            <a:spLocks noChangeArrowheads="1"/>
          </p:cNvSpPr>
          <p:nvPr/>
        </p:nvSpPr>
        <p:spPr bwMode="auto">
          <a:xfrm>
            <a:off x="5486400" y="4086225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700" name="Rectangle 33"/>
          <p:cNvSpPr>
            <a:spLocks noChangeArrowheads="1"/>
          </p:cNvSpPr>
          <p:nvPr/>
        </p:nvSpPr>
        <p:spPr bwMode="auto">
          <a:xfrm>
            <a:off x="5029200" y="3743325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01" name="Rectangle 2"/>
          <p:cNvSpPr>
            <a:spLocks noChangeArrowheads="1"/>
          </p:cNvSpPr>
          <p:nvPr/>
        </p:nvSpPr>
        <p:spPr bwMode="auto">
          <a:xfrm>
            <a:off x="7097713" y="2630091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N</a:t>
            </a:r>
            <a:r>
              <a:rPr lang="en-US" baseline="-25000" dirty="0"/>
              <a:t>2,1</a:t>
            </a:r>
            <a:endParaRPr lang="en-US" dirty="0"/>
          </a:p>
        </p:txBody>
      </p:sp>
      <p:sp>
        <p:nvSpPr>
          <p:cNvPr id="24702" name="Rectangle 3"/>
          <p:cNvSpPr>
            <a:spLocks noChangeArrowheads="1"/>
          </p:cNvSpPr>
          <p:nvPr/>
        </p:nvSpPr>
        <p:spPr bwMode="auto">
          <a:xfrm>
            <a:off x="6640513" y="2630091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N</a:t>
            </a:r>
            <a:r>
              <a:rPr lang="en-US" baseline="-25000" dirty="0"/>
              <a:t>2,0</a:t>
            </a:r>
            <a:endParaRPr lang="en-US" dirty="0"/>
          </a:p>
        </p:txBody>
      </p:sp>
      <p:sp>
        <p:nvSpPr>
          <p:cNvPr id="24703" name="Rectangle 4"/>
          <p:cNvSpPr>
            <a:spLocks noChangeArrowheads="1"/>
          </p:cNvSpPr>
          <p:nvPr/>
        </p:nvSpPr>
        <p:spPr bwMode="auto">
          <a:xfrm>
            <a:off x="6640513" y="2972991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704" name="Rectangle 7"/>
          <p:cNvSpPr>
            <a:spLocks noChangeArrowheads="1"/>
          </p:cNvSpPr>
          <p:nvPr/>
        </p:nvSpPr>
        <p:spPr bwMode="auto">
          <a:xfrm>
            <a:off x="7097713" y="2972991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05" name="Rectangle 18"/>
          <p:cNvSpPr>
            <a:spLocks noChangeArrowheads="1"/>
          </p:cNvSpPr>
          <p:nvPr/>
        </p:nvSpPr>
        <p:spPr bwMode="auto">
          <a:xfrm>
            <a:off x="7097713" y="2972991"/>
            <a:ext cx="457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24706" name="Rectangle 33"/>
          <p:cNvSpPr>
            <a:spLocks noChangeArrowheads="1"/>
          </p:cNvSpPr>
          <p:nvPr/>
        </p:nvSpPr>
        <p:spPr bwMode="auto">
          <a:xfrm>
            <a:off x="6640513" y="2630091"/>
            <a:ext cx="914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07" name="TextBox 145"/>
          <p:cNvSpPr txBox="1">
            <a:spLocks noChangeArrowheads="1"/>
          </p:cNvSpPr>
          <p:nvPr/>
        </p:nvSpPr>
        <p:spPr bwMode="auto">
          <a:xfrm>
            <a:off x="5257800" y="3400425"/>
            <a:ext cx="4860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/>
              <a:t>SM</a:t>
            </a:r>
          </a:p>
        </p:txBody>
      </p:sp>
      <p:sp>
        <p:nvSpPr>
          <p:cNvPr id="2" name="Rectangle 1"/>
          <p:cNvSpPr/>
          <p:nvPr/>
        </p:nvSpPr>
        <p:spPr>
          <a:xfrm>
            <a:off x="1352550" y="1981200"/>
            <a:ext cx="1371600" cy="10287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EF2A3-E743-49A2-8AA9-0716B1880B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65288-3067-40C8-AA78-34834738AB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15393-53E7-4F09-809A-6D8C8236906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502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283B75E463EA4F847C6ED8393200D6" ma:contentTypeVersion="0" ma:contentTypeDescription="Create a new document." ma:contentTypeScope="" ma:versionID="f0cb5aace1d1c693d80af9171748ab2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F7F353-2A86-4E14-ACCC-010A39EF8F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EDFCE5-49D7-4675-A6CF-27F00E62767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D6E168D-6615-42A5-ABA6-BCF88E8EA9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47619</TotalTime>
  <Words>2065</Words>
  <Application>Microsoft Office PowerPoint</Application>
  <PresentationFormat>On-screen Show (4:3)</PresentationFormat>
  <Paragraphs>494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Gulim</vt:lpstr>
      <vt:lpstr>PMingLiU</vt:lpstr>
      <vt:lpstr>Arial</vt:lpstr>
      <vt:lpstr>Calibri</vt:lpstr>
      <vt:lpstr>Courier New</vt:lpstr>
      <vt:lpstr>Palatino</vt:lpstr>
      <vt:lpstr>Times New Roman</vt:lpstr>
      <vt:lpstr>Default Design</vt:lpstr>
      <vt:lpstr>ECE408/CS483/CSE408 Spring 2018Applied Parallel Programming   Lectures 6:   More on Tiling</vt:lpstr>
      <vt:lpstr>Objective</vt:lpstr>
      <vt:lpstr>Tiled Matrix Multiplication Kernel</vt:lpstr>
      <vt:lpstr>Shared Memory and Threading</vt:lpstr>
      <vt:lpstr>Memory Bandwidth Consumption</vt:lpstr>
      <vt:lpstr>Device Query</vt:lpstr>
      <vt:lpstr>Handling Matrix of Arbitrary Size</vt:lpstr>
      <vt:lpstr>Review: Phase 1 Load for Block (0,0)</vt:lpstr>
      <vt:lpstr>Review: Phase 1 Use for Block (0,0)</vt:lpstr>
      <vt:lpstr>Review: Phase 1 Use for Block (0,0)</vt:lpstr>
      <vt:lpstr>Phase 0 Load for Block (1,1)</vt:lpstr>
      <vt:lpstr>Phase 0 Use for Block (1,1)</vt:lpstr>
      <vt:lpstr>Phase 0 Use for Block (1,1)</vt:lpstr>
      <vt:lpstr>Major Cases in Toy Example</vt:lpstr>
      <vt:lpstr>A “Simple” Solution</vt:lpstr>
      <vt:lpstr>Phase 1 Use for Block (0,0)</vt:lpstr>
      <vt:lpstr>A “Simple” Solution (Cont.)</vt:lpstr>
      <vt:lpstr>Phase 1 Use for Block (1,1)</vt:lpstr>
      <vt:lpstr>Loading Elements – Before and After</vt:lpstr>
      <vt:lpstr>Inner Product – Before and After</vt:lpstr>
      <vt:lpstr>Some Important Points</vt:lpstr>
      <vt:lpstr>Any more questions? Read Chapter 4!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Kirk</dc:creator>
  <cp:lastModifiedBy>Wen-mei Hwu</cp:lastModifiedBy>
  <cp:revision>251</cp:revision>
  <dcterms:created xsi:type="dcterms:W3CDTF">1601-01-01T00:00:00Z</dcterms:created>
  <dcterms:modified xsi:type="dcterms:W3CDTF">2018-02-01T16:33:06Z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0x0101004B283B75E463EA4F847C6ED8393200D6</vt:lpwstr>
  </property>
</Properties>
</file>