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9" r:id="rId6"/>
    <p:sldId id="270" r:id="rId7"/>
    <p:sldId id="272" r:id="rId8"/>
    <p:sldId id="273" r:id="rId9"/>
    <p:sldId id="274" r:id="rId10"/>
    <p:sldId id="277" r:id="rId11"/>
    <p:sldId id="278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A863F-CD81-0210-FC4F-03744610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63DDA9-4136-56DD-9300-6A5016E43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B5F21-76DA-C600-3805-022FE9CE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770E-701C-FFC3-D174-12A3B6A4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B1A2F-5437-4DD6-C05E-A1BC68C8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06C6-E429-BBBA-E653-2EAE684D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3CECD-8690-7975-8DA7-4FC9D606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1D188-216C-B085-1115-348EB37A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56C35-0BAD-D61C-DCDC-48B620A1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38BEB-E8E9-3CED-C32E-F4153D7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8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08593C-1F80-14C4-D8DC-B30FF1520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1F074-B502-0116-D7B4-38EC2E07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21A9F-2144-F7B6-7D8E-68B97412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54EDD-3B51-C567-DF4D-687E5B16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C0541-3694-7ECF-6C06-87A93A10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4933-097F-DE8A-253C-F5502643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3046-6427-66B8-E717-D2E32F90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5C14F-1531-AA4E-895C-ABDF0843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52318-3C7B-4DD1-1E8E-A0D8556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1E12F-A67F-A16D-5E70-DC920208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19F9C-C830-7B4C-4782-E6E8675A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921A0-F986-DE5A-6E26-DF4079E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D6A2C-4809-EE7E-665A-63A4D4C8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C59F3-2067-114A-CA87-6875FCF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F65E6-E952-1672-2E68-E4F347E1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1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F258-3148-6186-ADD7-35E0566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47B34-3AB0-FCCD-9E09-D234796A2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54C17-E443-2E62-9579-4738C662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F8656-40C9-2971-B23A-5E7EC555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EF46F-0271-4F9C-E067-8DAA8B36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BE27F-63D4-80BC-589B-DBEB5D95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4A36-CD3D-EEC4-2093-E967BEEB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9A783-BDDD-F7DE-8DF6-21820AEC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AFD1E-14B0-90DE-3C5A-7395C9FE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5260A-CDFE-7B7B-2F53-2D09AE41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B22B8-A253-4EB0-3C18-49AF4FC4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1B30A-C373-B932-EFED-41A4D29A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267A3-D389-7F0E-850C-2B4BCDA7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55A678-5BED-685D-4DA6-902DAAD4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F266-7EB8-953D-8081-22C31BD9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0AA9D-1C9C-E1F1-45E8-F4E63F30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BBB18B-86D5-987D-FDEF-17431894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65917-2B28-190A-8DAB-9BB607FC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6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453C88-DEF4-19D5-6876-EA653B03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DE7675-1D41-6A87-A11C-81A7405F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4E405-A309-C262-E270-5C56E66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666F-E3B7-15C0-C3BA-A331EDD5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266B9-0AAA-CC22-5360-1973773C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F87D84-00C9-0573-FA59-64FE108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DDDF5-B49B-7829-C3ED-3CB6D69F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291E4-1015-1564-0B55-46B625AA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BEFE2-0135-E682-D854-19487ECB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5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92C90-4920-3645-B8CE-4A270AB7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B959B1-EA46-95AD-0AF4-08B5967FC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C6425-624F-75F6-064D-98F925AF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BD357-1840-2762-111B-31420D46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238B3-4A0B-19C3-DF1A-1EE0FC2D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A1FF3-EB45-3168-4561-2127800F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4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39C049-6D5E-5AB2-9378-AA065AFD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DEBCF-A98B-4B1D-D29B-FC061E60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16A66-E92E-11A9-7774-5436C1704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4271-6180-4B65-BE1E-18808E4E986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5C8AD-16B8-1AE8-EF9B-B7A826294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2944A-510F-B78B-E453-22E3E13F0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csdn.net/orbit/article/details/74960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E4C84-DDAD-5DAF-BF9F-670FF6513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实时三维图形第一次作业报告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5A823B-ED11-B4AA-B7FF-E8A9F35F7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0226"/>
            <a:ext cx="9144000" cy="1655762"/>
          </a:xfrm>
        </p:spPr>
        <p:txBody>
          <a:bodyPr/>
          <a:lstStyle/>
          <a:p>
            <a:r>
              <a:rPr lang="en-US" altLang="zh-CN" dirty="0"/>
              <a:t>21373237 </a:t>
            </a:r>
            <a:r>
              <a:rPr lang="zh-CN" altLang="en-US" dirty="0"/>
              <a:t>王子腾</a:t>
            </a:r>
          </a:p>
        </p:txBody>
      </p:sp>
    </p:spTree>
    <p:extLst>
      <p:ext uri="{BB962C8B-B14F-4D97-AF65-F5344CB8AC3E}">
        <p14:creationId xmlns:p14="http://schemas.microsoft.com/office/powerpoint/2010/main" val="209434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CC77-DDF7-7223-F3EF-AC64E915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具体函数实现</a:t>
            </a:r>
            <a:r>
              <a:rPr lang="en-US" altLang="zh-CN" dirty="0"/>
              <a:t>——</a:t>
            </a:r>
            <a:r>
              <a:rPr lang="en-US" altLang="zh-CN" sz="4400" dirty="0"/>
              <a:t>Ctrl</a:t>
            </a:r>
            <a:r>
              <a:rPr lang="zh-CN" altLang="en-US" sz="4400" dirty="0"/>
              <a:t>键按下时绘制对称图形</a:t>
            </a:r>
            <a:br>
              <a:rPr lang="en-US" altLang="zh-CN" sz="4400" dirty="0"/>
            </a:b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4F68E66-9E70-B983-7791-93A3245D1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508" y="3285563"/>
            <a:ext cx="3300483" cy="77951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6E426E-7FA7-AA77-BAFD-3A46C321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33" y="3186956"/>
            <a:ext cx="5021601" cy="2901229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9712167-03C5-456D-3B88-CE45C47F4B78}"/>
              </a:ext>
            </a:extLst>
          </p:cNvPr>
          <p:cNvSpPr txBox="1">
            <a:spLocks/>
          </p:cNvSpPr>
          <p:nvPr/>
        </p:nvSpPr>
        <p:spPr>
          <a:xfrm>
            <a:off x="1337980" y="1452282"/>
            <a:ext cx="8765243" cy="479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ViewWidget</a:t>
            </a:r>
            <a:r>
              <a:rPr lang="zh-CN" altLang="en-US" dirty="0"/>
              <a:t>中加入</a:t>
            </a:r>
            <a:r>
              <a:rPr lang="en-US" altLang="zh-CN" dirty="0"/>
              <a:t>&lt;</a:t>
            </a:r>
            <a:r>
              <a:rPr lang="en-US" altLang="zh-CN" dirty="0" err="1"/>
              <a:t>QKeyEvent</a:t>
            </a:r>
            <a:r>
              <a:rPr lang="en-US" altLang="zh-CN" dirty="0"/>
              <a:t>&gt;</a:t>
            </a:r>
            <a:r>
              <a:rPr lang="zh-CN" altLang="en-US" dirty="0"/>
              <a:t>头文件引入监测键盘按下、抬起键的动作，在鼠标点击、移动时时刻给</a:t>
            </a:r>
            <a:r>
              <a:rPr lang="en-US" altLang="zh-CN" dirty="0"/>
              <a:t>Shape</a:t>
            </a:r>
            <a:r>
              <a:rPr lang="zh-CN" altLang="en-US" dirty="0"/>
              <a:t>中传入</a:t>
            </a:r>
            <a:r>
              <a:rPr lang="en-US" altLang="zh-CN" dirty="0"/>
              <a:t>Ctrl</a:t>
            </a:r>
            <a:r>
              <a:rPr lang="zh-CN" altLang="en-US" dirty="0"/>
              <a:t>是否按下的数据。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670E39-37E7-D4AA-A29E-816F4FAD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86" y="4368727"/>
            <a:ext cx="5152466" cy="17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8BF4B-2007-F9A0-7AD9-6AD86695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具体函数实现</a:t>
            </a:r>
            <a:r>
              <a:rPr lang="en-US" altLang="zh-CN" dirty="0"/>
              <a:t>——</a:t>
            </a:r>
            <a:r>
              <a:rPr lang="en-US" altLang="zh-CN" sz="4400" dirty="0"/>
              <a:t>Ctrl</a:t>
            </a:r>
            <a:r>
              <a:rPr lang="zh-CN" altLang="en-US" sz="4400" dirty="0"/>
              <a:t>键按下时绘制对称图形</a:t>
            </a:r>
            <a:br>
              <a:rPr lang="en-US" altLang="zh-CN" sz="4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DDF36-9931-A864-5E26-B7DEA0C0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在线段、矩形、椭圆绘制函数中在</a:t>
            </a:r>
            <a:r>
              <a:rPr lang="en-US" altLang="zh-CN" dirty="0"/>
              <a:t>Ctrl</a:t>
            </a:r>
            <a:r>
              <a:rPr lang="zh-CN" altLang="en-US" dirty="0"/>
              <a:t>按下时候将</a:t>
            </a:r>
            <a:r>
              <a:rPr lang="en-US" altLang="zh-CN" dirty="0"/>
              <a:t>dx </a:t>
            </a:r>
            <a:r>
              <a:rPr lang="en-US" altLang="zh-CN" dirty="0" err="1"/>
              <a:t>dy</a:t>
            </a:r>
            <a:r>
              <a:rPr lang="en-US" altLang="zh-CN" dirty="0"/>
              <a:t> </a:t>
            </a:r>
            <a:r>
              <a:rPr lang="zh-CN" altLang="en-US" dirty="0"/>
              <a:t>取平均值，修改终点位置。注意四个方向正负讨论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D4123-615A-591B-3AE4-F1B81F7E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5" y="2761923"/>
            <a:ext cx="7635405" cy="2478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14F521-9C35-5396-9510-0AA7FE13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36" y="3094639"/>
            <a:ext cx="3646909" cy="2942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F0D212-1556-AE60-81DD-C308A9CC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780" y="4565867"/>
            <a:ext cx="4158491" cy="20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9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CC108-8CA4-3AD7-6254-6B825116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6" name="2022-09-29 16-13-05">
            <a:hlinkClick r:id="" action="ppaction://media"/>
            <a:extLst>
              <a:ext uri="{FF2B5EF4-FFF2-40B4-BE49-F238E27FC236}">
                <a16:creationId xmlns:a16="http://schemas.microsoft.com/office/drawing/2014/main" id="{BCE5A96D-6707-A645-5E6D-1190138BA69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6581" y="1690688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987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9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B7AA8-2A60-F560-DBB8-1B0309B6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05C8F-AB39-095F-D139-848ACC13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1710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整体构架</a:t>
            </a:r>
            <a:endParaRPr lang="en-US" altLang="zh-CN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3200" dirty="0"/>
              <a:t>Qt</a:t>
            </a:r>
            <a:r>
              <a:rPr lang="zh-CN" altLang="en-US" sz="3200" dirty="0"/>
              <a:t>主窗口</a:t>
            </a:r>
            <a:endParaRPr lang="en-US" altLang="zh-CN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3200" dirty="0" err="1"/>
              <a:t>CentralWidget</a:t>
            </a:r>
            <a:r>
              <a:rPr lang="en-US" altLang="zh-CN" sz="3200" dirty="0"/>
              <a:t> </a:t>
            </a:r>
            <a:r>
              <a:rPr lang="zh-CN" altLang="en-US" sz="3200" dirty="0"/>
              <a:t>主控件</a:t>
            </a:r>
            <a:r>
              <a:rPr lang="en-US" altLang="zh-CN" sz="32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3200" dirty="0"/>
              <a:t>Shape </a:t>
            </a:r>
            <a:r>
              <a:rPr lang="zh-CN" altLang="en-US" sz="3200" dirty="0"/>
              <a:t>类以及子类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具体函数实现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/>
              <a:t>通过库函数画线段、矩形、椭圆，清空画布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/>
              <a:t>多边形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/>
              <a:t>自由绘制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/>
              <a:t>光栅化绘制线段、椭圆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3200" dirty="0"/>
              <a:t>Ctrl</a:t>
            </a:r>
            <a:r>
              <a:rPr lang="zh-CN" altLang="en-US" sz="3200" dirty="0"/>
              <a:t>键按下时绘制对称图形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效果展示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308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E69-A3BE-DE14-81C1-6CA7A38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56785"/>
            <a:ext cx="10515600" cy="1325563"/>
          </a:xfrm>
        </p:spPr>
        <p:txBody>
          <a:bodyPr/>
          <a:lstStyle/>
          <a:p>
            <a:r>
              <a:rPr lang="zh-CN" altLang="en-US" dirty="0"/>
              <a:t>整体构架</a:t>
            </a:r>
            <a:r>
              <a:rPr lang="en-US" altLang="zh-CN" dirty="0"/>
              <a:t>——</a:t>
            </a:r>
            <a:r>
              <a:rPr lang="en-US" altLang="zh-CN" sz="4400" dirty="0"/>
              <a:t>Qt </a:t>
            </a:r>
            <a:r>
              <a:rPr lang="zh-CN" altLang="en-US" sz="4400" dirty="0"/>
              <a:t>主窗口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54D59-12AB-C665-E504-1F0BE8A5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49"/>
            <a:ext cx="9516035" cy="21380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动作：点击新建的动作按钮</a:t>
            </a:r>
            <a:r>
              <a:rPr lang="en-US" altLang="zh-CN" dirty="0" err="1"/>
              <a:t>Qaction</a:t>
            </a:r>
            <a:r>
              <a:rPr lang="zh-CN" altLang="en-US" dirty="0"/>
              <a:t>触发，通过信号槽</a:t>
            </a:r>
            <a:r>
              <a:rPr lang="en-US" altLang="zh-CN" dirty="0"/>
              <a:t>connect</a:t>
            </a:r>
            <a:r>
              <a:rPr lang="zh-CN" altLang="en-US" dirty="0"/>
              <a:t>，从发送者发出信号，发给接收者，触发设置被触发的函数（跳出</a:t>
            </a:r>
            <a:r>
              <a:rPr lang="en-US" altLang="zh-CN" dirty="0"/>
              <a:t>message box</a:t>
            </a:r>
            <a:r>
              <a:rPr lang="zh-CN" altLang="en-US" dirty="0"/>
              <a:t>、创建图形或清空）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工具栏：排列控制触发的</a:t>
            </a:r>
            <a:r>
              <a:rPr lang="en-US" altLang="zh-CN" dirty="0" err="1"/>
              <a:t>QAction</a:t>
            </a:r>
            <a:r>
              <a:rPr lang="zh-CN" altLang="en-US" dirty="0"/>
              <a:t>，空</a:t>
            </a:r>
            <a:r>
              <a:rPr lang="en-US" altLang="zh-CN" dirty="0"/>
              <a:t>widget</a:t>
            </a:r>
            <a:r>
              <a:rPr lang="zh-CN" altLang="en-US" dirty="0"/>
              <a:t>通过设置大小当作空格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7671E5-537B-B93E-ACB0-7175B474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64" y="4014202"/>
            <a:ext cx="4074860" cy="2522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5F3AC1-2148-212A-A4F2-490CFE8A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42" y="3995238"/>
            <a:ext cx="3563911" cy="25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9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E69-A3BE-DE14-81C1-6CA7A38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56785"/>
            <a:ext cx="10515600" cy="1325563"/>
          </a:xfrm>
        </p:spPr>
        <p:txBody>
          <a:bodyPr/>
          <a:lstStyle/>
          <a:p>
            <a:r>
              <a:rPr lang="zh-CN" altLang="en-US" dirty="0"/>
              <a:t>整体构架</a:t>
            </a:r>
            <a:r>
              <a:rPr lang="en-US" altLang="zh-CN" dirty="0"/>
              <a:t>——</a:t>
            </a:r>
            <a:r>
              <a:rPr lang="en-US" altLang="zh-CN" sz="4400" dirty="0" err="1"/>
              <a:t>CentralWidget</a:t>
            </a:r>
            <a:r>
              <a:rPr lang="en-US" altLang="zh-CN" sz="4400" dirty="0"/>
              <a:t> </a:t>
            </a:r>
            <a:r>
              <a:rPr lang="zh-CN" altLang="en-US" sz="4400" dirty="0"/>
              <a:t>主控件</a:t>
            </a:r>
            <a:r>
              <a:rPr lang="en-US" altLang="zh-CN" sz="4400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54D59-12AB-C665-E504-1F0BE8A5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80" y="1452282"/>
            <a:ext cx="9516035" cy="479611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包括绘制时临时储存的点、图层上储存全部图形的容器、绘制状态、绘制图形种类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包括各种所需鼠标动作下的函数、信号槽函数、清空函数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创建、解构：解构时需注意在其中储存的</a:t>
            </a:r>
            <a:r>
              <a:rPr lang="en-US" altLang="zh-CN" dirty="0" err="1"/>
              <a:t>shape_list</a:t>
            </a:r>
            <a:r>
              <a:rPr lang="en-US" altLang="zh-CN" dirty="0"/>
              <a:t>_</a:t>
            </a:r>
            <a:r>
              <a:rPr lang="zh-CN" altLang="en-US" dirty="0"/>
              <a:t>清空防止内存泄漏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信号槽函数设置当前绘制图形种类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鼠标左键按下时在不画多边形时，创建新图形；在已选择图形种类时，录入点击位置。右键按下时结束多边形绘制，加入</a:t>
            </a:r>
            <a:r>
              <a:rPr lang="en-US" altLang="zh-CN" dirty="0" err="1"/>
              <a:t>shape_list</a:t>
            </a:r>
            <a:r>
              <a:rPr lang="en-US" altLang="zh-CN" dirty="0"/>
              <a:t>_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鼠标移动时跟踪时刻更新当前位置，时刻向</a:t>
            </a:r>
            <a:r>
              <a:rPr lang="en-US" altLang="zh-CN" dirty="0"/>
              <a:t>shape</a:t>
            </a:r>
            <a:r>
              <a:rPr lang="zh-CN" altLang="en-US" dirty="0"/>
              <a:t>中传递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鼠标松开时结束除多边形以外图形绘制，加入</a:t>
            </a:r>
            <a:r>
              <a:rPr lang="en-US" altLang="zh-CN" dirty="0" err="1"/>
              <a:t>shape_list</a:t>
            </a:r>
            <a:r>
              <a:rPr lang="en-US" altLang="zh-CN" dirty="0"/>
              <a:t>_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绘制动作，每次调用</a:t>
            </a:r>
            <a:r>
              <a:rPr lang="en-US" altLang="zh-CN" dirty="0"/>
              <a:t>shape</a:t>
            </a:r>
            <a:r>
              <a:rPr lang="zh-CN" altLang="en-US" dirty="0"/>
              <a:t>中</a:t>
            </a:r>
            <a:r>
              <a:rPr lang="en-US" altLang="zh-CN" dirty="0"/>
              <a:t>draw</a:t>
            </a:r>
            <a:r>
              <a:rPr lang="zh-CN" altLang="en-US" dirty="0"/>
              <a:t>函数绘制一次</a:t>
            </a:r>
            <a:r>
              <a:rPr lang="en-US" altLang="zh-CN" dirty="0" err="1"/>
              <a:t>shape_list</a:t>
            </a:r>
            <a:r>
              <a:rPr lang="en-US" altLang="zh-CN" dirty="0"/>
              <a:t>_</a:t>
            </a:r>
            <a:r>
              <a:rPr lang="zh-CN" altLang="en-US" dirty="0"/>
              <a:t>中全部已有图形，如当前正在绘制，再补充绘制当前图形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3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E69-A3BE-DE14-81C1-6CA7A38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56785"/>
            <a:ext cx="10515600" cy="1325563"/>
          </a:xfrm>
        </p:spPr>
        <p:txBody>
          <a:bodyPr/>
          <a:lstStyle/>
          <a:p>
            <a:r>
              <a:rPr lang="zh-CN" altLang="en-US" dirty="0"/>
              <a:t>整体构架</a:t>
            </a:r>
            <a:r>
              <a:rPr lang="en-US" altLang="zh-CN" dirty="0"/>
              <a:t>——</a:t>
            </a:r>
            <a:r>
              <a:rPr lang="en-US" altLang="zh-CN" sz="4400" dirty="0"/>
              <a:t>Shape </a:t>
            </a:r>
            <a:r>
              <a:rPr lang="zh-CN" altLang="en-US" sz="4400" dirty="0"/>
              <a:t>类以及子类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54D59-12AB-C665-E504-1F0BE8A5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80" y="1452282"/>
            <a:ext cx="9516035" cy="394447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.h</a:t>
            </a:r>
            <a:r>
              <a:rPr lang="zh-CN" altLang="en-US" dirty="0"/>
              <a:t>文件中创建类，构造、结构函数，绘制函数、待用函数、数据等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Shape </a:t>
            </a:r>
            <a:r>
              <a:rPr lang="zh-CN" altLang="en-US" dirty="0"/>
              <a:t>类直接与主控件相连，用枚举给主控件提供可选形状，通过设置点函数接收下级图形绘制所需点的位置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子类主要使用</a:t>
            </a:r>
            <a:r>
              <a:rPr lang="en-US" altLang="zh-CN" dirty="0"/>
              <a:t>shape</a:t>
            </a:r>
            <a:r>
              <a:rPr lang="zh-CN" altLang="en-US" dirty="0"/>
              <a:t>类中</a:t>
            </a:r>
            <a:r>
              <a:rPr lang="en-US" altLang="zh-CN" dirty="0"/>
              <a:t>start end temp</a:t>
            </a:r>
            <a:r>
              <a:rPr lang="zh-CN" altLang="en-US" dirty="0"/>
              <a:t>点的数据实现</a:t>
            </a:r>
            <a:r>
              <a:rPr lang="en-US" altLang="zh-CN" dirty="0"/>
              <a:t>draw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4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E69-A3BE-DE14-81C1-6CA7A38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6" y="736319"/>
            <a:ext cx="10484224" cy="1325563"/>
          </a:xfrm>
        </p:spPr>
        <p:txBody>
          <a:bodyPr>
            <a:noAutofit/>
          </a:bodyPr>
          <a:lstStyle/>
          <a:p>
            <a:r>
              <a:rPr lang="zh-CN" altLang="en-US" dirty="0"/>
              <a:t>具体函数实现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zh-CN" altLang="en-US" dirty="0"/>
              <a:t>库函数画线段、矩形、椭圆，清空画布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CC1948-E837-1B05-94F9-D2FBA4CC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82" y="2061882"/>
            <a:ext cx="9516035" cy="341555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Qpinter</a:t>
            </a:r>
            <a:r>
              <a:rPr lang="zh-CN" altLang="en-US" dirty="0"/>
              <a:t>库中方法</a:t>
            </a:r>
            <a:r>
              <a:rPr lang="en-US" altLang="zh-CN" dirty="0" err="1"/>
              <a:t>drawLine</a:t>
            </a:r>
            <a:r>
              <a:rPr lang="zh-CN" altLang="en-US" dirty="0"/>
              <a:t>、</a:t>
            </a:r>
            <a:r>
              <a:rPr lang="en-US" altLang="zh-CN" dirty="0" err="1"/>
              <a:t>drawRect</a:t>
            </a:r>
            <a:r>
              <a:rPr lang="zh-CN" altLang="en-US" dirty="0"/>
              <a:t>、</a:t>
            </a:r>
            <a:r>
              <a:rPr lang="en-US" altLang="zh-CN" dirty="0" err="1"/>
              <a:t>drawEllipse</a:t>
            </a:r>
            <a:r>
              <a:rPr lang="zh-CN" altLang="en-US" dirty="0"/>
              <a:t>方法，传入所需数据，如始末点，边长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清空画布：在</a:t>
            </a:r>
            <a:r>
              <a:rPr lang="en-US" altLang="zh-CN" dirty="0" err="1"/>
              <a:t>ViewWidget</a:t>
            </a:r>
            <a:r>
              <a:rPr lang="zh-CN" altLang="en-US" dirty="0"/>
              <a:t>中加入</a:t>
            </a:r>
            <a:r>
              <a:rPr lang="en-US" altLang="zh-CN" dirty="0" err="1"/>
              <a:t>clearAll</a:t>
            </a:r>
            <a:r>
              <a:rPr lang="zh-CN" altLang="en-US" dirty="0"/>
              <a:t>方法，清空</a:t>
            </a:r>
            <a:r>
              <a:rPr lang="en-US" altLang="zh-CN" dirty="0" err="1"/>
              <a:t>shape_list</a:t>
            </a:r>
            <a:r>
              <a:rPr lang="en-US" altLang="zh-CN" dirty="0"/>
              <a:t>_</a:t>
            </a:r>
            <a:r>
              <a:rPr lang="zh-CN" altLang="en-US" dirty="0"/>
              <a:t>中所有元素内存，置空指针，再</a:t>
            </a:r>
            <a:r>
              <a:rPr lang="en-US" altLang="zh-CN" dirty="0"/>
              <a:t>clear</a:t>
            </a:r>
            <a:r>
              <a:rPr lang="zh-CN" altLang="en-US" dirty="0"/>
              <a:t>数组，放置内存泄漏。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3489C1-1134-3749-E288-4440920A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95" y="4499177"/>
            <a:ext cx="4538193" cy="19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E69-A3BE-DE14-81C1-6CA7A38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56785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具体函数实现</a:t>
            </a:r>
            <a:r>
              <a:rPr lang="en-US" altLang="zh-CN" dirty="0"/>
              <a:t>——</a:t>
            </a:r>
            <a:r>
              <a:rPr lang="zh-CN" altLang="en-US" sz="4400" dirty="0"/>
              <a:t>多边形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CC1948-E837-1B05-94F9-D2FBA4CC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74" y="1361943"/>
            <a:ext cx="5718873" cy="554194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Poly</a:t>
            </a:r>
            <a:r>
              <a:rPr lang="zh-CN" altLang="en-US" dirty="0"/>
              <a:t>类中包括</a:t>
            </a:r>
            <a:r>
              <a:rPr lang="en-US" altLang="zh-CN" dirty="0" err="1"/>
              <a:t>QVector</a:t>
            </a:r>
            <a:r>
              <a:rPr lang="en-US" altLang="zh-CN" dirty="0"/>
              <a:t>&lt;</a:t>
            </a:r>
            <a:r>
              <a:rPr lang="en-US" altLang="zh-CN" dirty="0" err="1"/>
              <a:t>QPoint</a:t>
            </a:r>
            <a:r>
              <a:rPr lang="en-US" altLang="zh-CN" dirty="0"/>
              <a:t>&gt;</a:t>
            </a:r>
            <a:r>
              <a:rPr lang="zh-CN" altLang="en-US" dirty="0"/>
              <a:t>点的容器，储存每次点击的点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/>
              <a:t>解构时均需要</a:t>
            </a:r>
            <a:r>
              <a:rPr lang="en-US" altLang="zh-CN" b="1" dirty="0"/>
              <a:t>clear()</a:t>
            </a:r>
            <a:r>
              <a:rPr lang="zh-CN" altLang="en-US" b="1" dirty="0"/>
              <a:t>这个点的容器</a:t>
            </a:r>
            <a:r>
              <a:rPr lang="zh-CN" altLang="en-US" dirty="0"/>
              <a:t>，放置下一次绘制时重新出现这些点。。。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重写</a:t>
            </a:r>
            <a:r>
              <a:rPr lang="en-US" altLang="zh-CN" dirty="0" err="1"/>
              <a:t>set_start</a:t>
            </a:r>
            <a:r>
              <a:rPr lang="zh-CN" altLang="en-US" dirty="0"/>
              <a:t>，设置绘画多边形状态下每次鼠标左键点击的时候传入一个点，将其加入容器中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再通过一个临时的点</a:t>
            </a:r>
            <a:r>
              <a:rPr lang="en-US" altLang="zh-CN" dirty="0"/>
              <a:t>temp</a:t>
            </a:r>
            <a:r>
              <a:rPr lang="zh-CN" altLang="en-US" dirty="0"/>
              <a:t>在鼠标移动的时候时刻传入当前位置时刻显示动态形状，</a:t>
            </a:r>
            <a:r>
              <a:rPr lang="zh-CN" altLang="en-US" b="1" dirty="0"/>
              <a:t>注意</a:t>
            </a:r>
            <a:r>
              <a:rPr lang="en-US" altLang="zh-CN" b="1" dirty="0"/>
              <a:t>temp</a:t>
            </a:r>
            <a:r>
              <a:rPr lang="zh-CN" altLang="en-US" b="1" dirty="0"/>
              <a:t>初始点击时需设置成点击位置，否则会显示和画布左上角初始值处的线</a:t>
            </a:r>
            <a:endParaRPr lang="en-US" altLang="zh-CN" b="1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每次绘制将数组中点</a:t>
            </a:r>
            <a:r>
              <a:rPr lang="zh-CN" altLang="en-US" b="1" dirty="0"/>
              <a:t>依次用线段连接，首尾与鼠标位置相连，右键点击时结束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D23272-D2AD-DBF4-7A6B-EC96946C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97" y="490769"/>
            <a:ext cx="3345470" cy="1013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8C6E5E-77CF-A2FD-2893-84BF2B05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67" y="1738301"/>
            <a:ext cx="5417824" cy="2196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43B5AB-B213-7EC0-1F26-933C559F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67" y="4331283"/>
            <a:ext cx="5546529" cy="1926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4209DE-E122-ACD1-3246-171284B52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67" y="3972880"/>
            <a:ext cx="3795089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E69-A3BE-DE14-81C1-6CA7A38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56785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具体函数实现</a:t>
            </a:r>
            <a:r>
              <a:rPr lang="en-US" altLang="zh-CN" dirty="0"/>
              <a:t>——</a:t>
            </a:r>
            <a:r>
              <a:rPr lang="zh-CN" altLang="en-US" sz="4400" dirty="0"/>
              <a:t>自由绘制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CC1948-E837-1B05-94F9-D2FBA4CC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80" y="1452282"/>
            <a:ext cx="9516035" cy="479611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包括一个点的容器，储存鼠标按住移动时经过的所有点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解构时也可清空容器，节省空间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重写</a:t>
            </a:r>
            <a:r>
              <a:rPr lang="en-US" altLang="zh-CN" dirty="0" err="1"/>
              <a:t>set_end</a:t>
            </a:r>
            <a:r>
              <a:rPr lang="zh-CN" altLang="en-US" dirty="0"/>
              <a:t>，在鼠标移动时持续跟踪位置，读入间隔时间很短的两个鼠标位置，加入点的容器。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每次绘制时将所有点依次用线段连接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08D991-201C-3FB7-1D64-0E22C16B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39" y="3943432"/>
            <a:ext cx="3635055" cy="2530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C53285-2158-4148-C5C9-CDC93722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22" y="4705498"/>
            <a:ext cx="627180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E69-A3BE-DE14-81C1-6CA7A38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56785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具体函数实现</a:t>
            </a:r>
            <a:r>
              <a:rPr lang="en-US" altLang="zh-CN" dirty="0"/>
              <a:t>——</a:t>
            </a:r>
            <a:r>
              <a:rPr lang="zh-CN" altLang="en-US" sz="4400" dirty="0"/>
              <a:t>光栅化绘制线段、椭圆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CC1948-E837-1B05-94F9-D2FBA4CC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81" y="1452282"/>
            <a:ext cx="7896700" cy="4796119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利用课件中介绍的线段的</a:t>
            </a:r>
            <a:r>
              <a:rPr lang="en-US" altLang="zh-CN" dirty="0"/>
              <a:t>DDA</a:t>
            </a:r>
            <a:r>
              <a:rPr lang="zh-CN" altLang="en-US" dirty="0"/>
              <a:t>算法椭圆的</a:t>
            </a:r>
            <a:r>
              <a:rPr lang="en-US" altLang="zh-CN" dirty="0" err="1"/>
              <a:t>Bresenham</a:t>
            </a:r>
            <a:r>
              <a:rPr lang="zh-CN" altLang="en-US" dirty="0"/>
              <a:t>算法绘制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线段在分类讨论斜率绝对值是否大于</a:t>
            </a:r>
            <a:r>
              <a:rPr lang="en-US" altLang="zh-CN" dirty="0"/>
              <a:t>1</a:t>
            </a:r>
            <a:r>
              <a:rPr lang="zh-CN" altLang="en-US" dirty="0"/>
              <a:t>时，如大于</a:t>
            </a:r>
            <a:r>
              <a:rPr lang="en-US" altLang="zh-CN" dirty="0"/>
              <a:t>1</a:t>
            </a:r>
            <a:r>
              <a:rPr lang="zh-CN" altLang="en-US" dirty="0"/>
              <a:t>，可通过将输入与输出的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分量交换实现轴对称效果。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椭圆绘制是将鼠标始末点定为绘制椭圆的外切矩形，求出椭圆中心，长、短轴，绘制</a:t>
            </a:r>
            <a:r>
              <a:rPr lang="en-US" altLang="zh-CN" dirty="0"/>
              <a:t>1/4</a:t>
            </a:r>
            <a:r>
              <a:rPr lang="zh-CN" altLang="en-US" dirty="0"/>
              <a:t>部分其余对称绘制，具体数学实现引用自</a:t>
            </a:r>
            <a:r>
              <a:rPr lang="en-US" altLang="zh-CN" dirty="0">
                <a:hlinkClick r:id="rId2"/>
              </a:rPr>
              <a:t>https://blog.csdn.net/orbit/article/details/7496008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4D7C52-B1B6-8B71-87E5-7C316BF0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542541"/>
            <a:ext cx="2491215" cy="9824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37A816-566D-E634-9DC4-CC78FD9A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118" y="3718158"/>
            <a:ext cx="3333897" cy="3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845</Words>
  <Application>Microsoft Office PowerPoint</Application>
  <PresentationFormat>宽屏</PresentationFormat>
  <Paragraphs>53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实时三维图形第一次作业报告</vt:lpstr>
      <vt:lpstr>目录</vt:lpstr>
      <vt:lpstr>整体构架——Qt 主窗口</vt:lpstr>
      <vt:lpstr>整体构架——CentralWidget 主控件 </vt:lpstr>
      <vt:lpstr>整体构架——Shape 类以及子类</vt:lpstr>
      <vt:lpstr>具体函数实现—— 库函数画线段、矩形、椭圆，清空画布 </vt:lpstr>
      <vt:lpstr>具体函数实现——多边形</vt:lpstr>
      <vt:lpstr>具体函数实现——自由绘制</vt:lpstr>
      <vt:lpstr>具体函数实现——光栅化绘制线段、椭圆</vt:lpstr>
      <vt:lpstr>具体函数实现——Ctrl键按下时绘制对称图形 </vt:lpstr>
      <vt:lpstr>具体函数实现——Ctrl键按下时绘制对称图形 </vt:lpstr>
      <vt:lpstr>效果展示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Strange</dc:creator>
  <cp:lastModifiedBy>Strange</cp:lastModifiedBy>
  <cp:revision>7</cp:revision>
  <dcterms:created xsi:type="dcterms:W3CDTF">2022-09-28T00:16:36Z</dcterms:created>
  <dcterms:modified xsi:type="dcterms:W3CDTF">2022-09-29T08:15:49Z</dcterms:modified>
</cp:coreProperties>
</file>