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8" r:id="rId4"/>
    <p:sldId id="282" r:id="rId5"/>
    <p:sldId id="289" r:id="rId6"/>
    <p:sldId id="280" r:id="rId7"/>
    <p:sldId id="283" r:id="rId8"/>
    <p:sldId id="284" r:id="rId9"/>
    <p:sldId id="287" r:id="rId10"/>
    <p:sldId id="291" r:id="rId11"/>
    <p:sldId id="292" r:id="rId12"/>
    <p:sldId id="285" r:id="rId13"/>
    <p:sldId id="286" r:id="rId14"/>
    <p:sldId id="290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A863F-CD81-0210-FC4F-03744610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63DDA9-4136-56DD-9300-6A5016E43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B5F21-76DA-C600-3805-022FE9CE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1770E-701C-FFC3-D174-12A3B6A4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B1A2F-5437-4DD6-C05E-A1BC68C8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4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06C6-E429-BBBA-E653-2EAE684D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3CECD-8690-7975-8DA7-4FC9D606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1D188-216C-B085-1115-348EB37A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56C35-0BAD-D61C-DCDC-48B620A1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38BEB-E8E9-3CED-C32E-F4153D7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8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08593C-1F80-14C4-D8DC-B30FF1520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1F074-B502-0116-D7B4-38EC2E07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21A9F-2144-F7B6-7D8E-68B97412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54EDD-3B51-C567-DF4D-687E5B16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C0541-3694-7ECF-6C06-87A93A10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4933-097F-DE8A-253C-F5502643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3046-6427-66B8-E717-D2E32F90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5C14F-1531-AA4E-895C-ABDF0843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52318-3C7B-4DD1-1E8E-A0D8556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1E12F-A67F-A16D-5E70-DC920208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19F9C-C830-7B4C-4782-E6E8675A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921A0-F986-DE5A-6E26-DF4079E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D6A2C-4809-EE7E-665A-63A4D4C8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C59F3-2067-114A-CA87-6875FCF9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F65E6-E952-1672-2E68-E4F347E1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1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F258-3148-6186-ADD7-35E05662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47B34-3AB0-FCCD-9E09-D234796A2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54C17-E443-2E62-9579-4738C6626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F8656-40C9-2971-B23A-5E7EC555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EF46F-0271-4F9C-E067-8DAA8B36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BE27F-63D4-80BC-589B-DBEB5D95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5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4A36-CD3D-EEC4-2093-E967BEEB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9A783-BDDD-F7DE-8DF6-21820AEC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AFD1E-14B0-90DE-3C5A-7395C9FEE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5260A-CDFE-7B7B-2F53-2D09AE414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B22B8-A253-4EB0-3C18-49AF4FC4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1B30A-C373-B932-EFED-41A4D29A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F267A3-D389-7F0E-850C-2B4BCDA7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55A678-5BED-685D-4DA6-902DAAD4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7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F266-7EB8-953D-8081-22C31BD9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0AA9D-1C9C-E1F1-45E8-F4E63F30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BBB18B-86D5-987D-FDEF-17431894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F65917-2B28-190A-8DAB-9BB607FC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6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453C88-DEF4-19D5-6876-EA653B03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DE7675-1D41-6A87-A11C-81A7405F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4E405-A309-C262-E270-5C56E66D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666F-E3B7-15C0-C3BA-A331EDD5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266B9-0AAA-CC22-5360-1973773C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F87D84-00C9-0573-FA59-64FE1086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DDDF5-B49B-7829-C3ED-3CB6D69F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291E4-1015-1564-0B55-46B625AA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BEFE2-0135-E682-D854-19487ECB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5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92C90-4920-3645-B8CE-4A270AB7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B959B1-EA46-95AD-0AF4-08B5967FC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C6425-624F-75F6-064D-98F925AF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BD357-1840-2762-111B-31420D46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238B3-4A0B-19C3-DF1A-1EE0FC2D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A1FF3-EB45-3168-4561-2127800F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4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39C049-6D5E-5AB2-9378-AA065AFD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DEBCF-A98B-4B1D-D29B-FC061E60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16A66-E92E-11A9-7774-5436C1704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4271-6180-4B65-BE1E-18808E4E986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5C8AD-16B8-1AE8-EF9B-B7A826294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2944A-510F-B78B-E453-22E3E13F0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E690-5B53-4164-94E6-68DD3EBF3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E4C84-DDAD-5DAF-BF9F-670FF6513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实时三维图形第二次作业报告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5A823B-ED11-B4AA-B7FF-E8A9F35F7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0226"/>
            <a:ext cx="9144000" cy="1655762"/>
          </a:xfrm>
        </p:spPr>
        <p:txBody>
          <a:bodyPr/>
          <a:lstStyle/>
          <a:p>
            <a:r>
              <a:rPr lang="en-US" altLang="zh-CN" dirty="0"/>
              <a:t>21373237 </a:t>
            </a:r>
            <a:r>
              <a:rPr lang="zh-CN" altLang="en-US" dirty="0"/>
              <a:t>王子腾</a:t>
            </a:r>
          </a:p>
        </p:txBody>
      </p:sp>
    </p:spTree>
    <p:extLst>
      <p:ext uri="{BB962C8B-B14F-4D97-AF65-F5344CB8AC3E}">
        <p14:creationId xmlns:p14="http://schemas.microsoft.com/office/powerpoint/2010/main" val="209434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DA559-ABA6-F303-0DFA-77408309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en-US" altLang="zh-CN" dirty="0"/>
              <a:t>bias</a:t>
            </a:r>
            <a:r>
              <a:rPr lang="zh-CN" altLang="en-US" dirty="0"/>
              <a:t>效果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C88C4A3-231C-1AB9-B8A2-EC145A04C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9" r="52434" b="30498"/>
          <a:stretch/>
        </p:blipFill>
        <p:spPr>
          <a:xfrm>
            <a:off x="3886615" y="821578"/>
            <a:ext cx="6862068" cy="5505831"/>
          </a:xfrm>
        </p:spPr>
      </p:pic>
    </p:spTree>
    <p:extLst>
      <p:ext uri="{BB962C8B-B14F-4D97-AF65-F5344CB8AC3E}">
        <p14:creationId xmlns:p14="http://schemas.microsoft.com/office/powerpoint/2010/main" val="402677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CFA37-4B98-4BB4-E37B-F72F1111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en-US" altLang="zh-CN" dirty="0"/>
              <a:t>PCF</a:t>
            </a:r>
            <a:r>
              <a:rPr lang="zh-CN" altLang="en-US" dirty="0"/>
              <a:t>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7D5EB1-15B7-E0FE-90AA-B05B58F77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20" b="21227"/>
          <a:stretch/>
        </p:blipFill>
        <p:spPr>
          <a:xfrm>
            <a:off x="4029636" y="625512"/>
            <a:ext cx="7324164" cy="5606975"/>
          </a:xfrm>
        </p:spPr>
      </p:pic>
    </p:spTree>
    <p:extLst>
      <p:ext uri="{BB962C8B-B14F-4D97-AF65-F5344CB8AC3E}">
        <p14:creationId xmlns:p14="http://schemas.microsoft.com/office/powerpoint/2010/main" val="322234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86AF5-CC3D-291F-7631-56ACAC50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PCF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C0B683-E1E7-911D-7608-420EE0AA6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107" y="1825625"/>
            <a:ext cx="9689785" cy="4351338"/>
          </a:xfrm>
        </p:spPr>
      </p:pic>
    </p:spTree>
    <p:extLst>
      <p:ext uri="{BB962C8B-B14F-4D97-AF65-F5344CB8AC3E}">
        <p14:creationId xmlns:p14="http://schemas.microsoft.com/office/powerpoint/2010/main" val="20842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F1D1-ADCF-5109-3C10-F5FBF7C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计算阴影，</a:t>
            </a:r>
            <a:r>
              <a:rPr lang="en-US" altLang="zh-CN" sz="3200" dirty="0" err="1"/>
              <a:t>phong</a:t>
            </a:r>
            <a:r>
              <a:rPr lang="zh-CN" altLang="en-US" sz="3200" dirty="0"/>
              <a:t>中漫反射、镜面反射减去阴影系数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A26C692-C533-E95D-4DF1-04438DB2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827" y="1960096"/>
            <a:ext cx="9020345" cy="4351338"/>
          </a:xfrm>
        </p:spPr>
      </p:pic>
    </p:spTree>
    <p:extLst>
      <p:ext uri="{BB962C8B-B14F-4D97-AF65-F5344CB8AC3E}">
        <p14:creationId xmlns:p14="http://schemas.microsoft.com/office/powerpoint/2010/main" val="266652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BFB3-F8A5-43BC-5557-40814F63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26FE931E-18D5-04E2-95FE-74EB125FC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8" t="15318" r="43047" b="14840"/>
          <a:stretch/>
        </p:blipFill>
        <p:spPr>
          <a:xfrm>
            <a:off x="5925055" y="1520358"/>
            <a:ext cx="5944217" cy="477509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364573-4FC4-C1F5-1071-F7849BC6D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3877" r="44438" b="16282"/>
          <a:stretch/>
        </p:blipFill>
        <p:spPr>
          <a:xfrm>
            <a:off x="542365" y="1520358"/>
            <a:ext cx="5732929" cy="4775095"/>
          </a:xfrm>
        </p:spPr>
      </p:pic>
    </p:spTree>
    <p:extLst>
      <p:ext uri="{BB962C8B-B14F-4D97-AF65-F5344CB8AC3E}">
        <p14:creationId xmlns:p14="http://schemas.microsoft.com/office/powerpoint/2010/main" val="414396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B588-5B49-C094-570F-4FE13625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提高空格切换稳定性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08D504-BA67-937E-EAF1-C55246022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330" y="3174230"/>
            <a:ext cx="10379339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23CCF-82DC-9429-A8BF-6A5DAB82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Phong</a:t>
            </a:r>
            <a:r>
              <a:rPr lang="en-US" altLang="zh-CN" dirty="0"/>
              <a:t> shading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BC02A7-6264-B57A-6DE0-5E08FA17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955485"/>
            <a:ext cx="6908652" cy="1832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A9EBCC-4C80-3809-9C2B-EC7559189C6F}"/>
              </a:ext>
            </a:extLst>
          </p:cNvPr>
          <p:cNvSpPr txBox="1"/>
          <p:nvPr/>
        </p:nvSpPr>
        <p:spPr>
          <a:xfrm>
            <a:off x="9593504" y="2846661"/>
            <a:ext cx="176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注意向量方向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E9781-2B7E-D205-C9C4-ADD88271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61284"/>
            <a:ext cx="8193134" cy="35143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6E81B3-0C7C-031D-98CE-B38706741370}"/>
              </a:ext>
            </a:extLst>
          </p:cNvPr>
          <p:cNvSpPr txBox="1"/>
          <p:nvPr/>
        </p:nvSpPr>
        <p:spPr>
          <a:xfrm>
            <a:off x="9593504" y="3642008"/>
            <a:ext cx="1760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注意判断平面是否朝向光源，</a:t>
            </a:r>
            <a:endParaRPr lang="en-US" altLang="zh-CN" dirty="0"/>
          </a:p>
          <a:p>
            <a:r>
              <a:rPr lang="zh-CN" altLang="en-US" dirty="0"/>
              <a:t>防止背朝光的面与正面有相同亮度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99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2E40E-1505-0B4E-E4A1-FC56A74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01261-5E06-8A76-6739-2797F13F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CEB0BF-93FF-854D-86D1-B152041E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6" y="2173334"/>
            <a:ext cx="7436224" cy="41828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EB3AE0-B04E-5C94-1D11-A2AC76EBB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41"/>
          <a:stretch/>
        </p:blipFill>
        <p:spPr>
          <a:xfrm>
            <a:off x="4902698" y="306247"/>
            <a:ext cx="6451102" cy="42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0D630-9B9B-A095-BFC0-ECAFCDE8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法线贴图，修改法线，发给</a:t>
            </a:r>
            <a:r>
              <a:rPr lang="en-US" altLang="zh-CN" dirty="0" err="1"/>
              <a:t>phong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4D3896-290D-71F7-4369-5B5E8DED9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555" y="1798731"/>
            <a:ext cx="8880560" cy="4351338"/>
          </a:xfrm>
        </p:spPr>
      </p:pic>
    </p:spTree>
    <p:extLst>
      <p:ext uri="{BB962C8B-B14F-4D97-AF65-F5344CB8AC3E}">
        <p14:creationId xmlns:p14="http://schemas.microsoft.com/office/powerpoint/2010/main" val="396668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A446D-3484-8974-5151-D44EEEBD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2B52C7-6EBB-F79C-F2BD-3D730636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86" y="1898596"/>
            <a:ext cx="773571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32EA9A-7179-7DD2-AA52-D1A220194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4" t="15300" r="19657"/>
          <a:stretch/>
        </p:blipFill>
        <p:spPr>
          <a:xfrm>
            <a:off x="4750880" y="735106"/>
            <a:ext cx="6696635" cy="47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1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ABE7-C6D5-19A9-4678-11172014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阴影映射，计算矩阵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640FA-88A1-99ED-9BF5-547249AE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22" y="2376802"/>
            <a:ext cx="10642978" cy="22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1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05F32-6B0E-F515-7C50-6C408991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发送到着色器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D38D6-8B18-84DA-FD14-52A536AA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42" y="4530053"/>
            <a:ext cx="6447079" cy="1646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76C341-565F-A554-D318-3956133C0B7E}"/>
              </a:ext>
            </a:extLst>
          </p:cNvPr>
          <p:cNvSpPr txBox="1"/>
          <p:nvPr/>
        </p:nvSpPr>
        <p:spPr>
          <a:xfrm>
            <a:off x="479612" y="3333298"/>
            <a:ext cx="3994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注意发送位置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light_shadow_program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657578-5FD3-E4BB-5A46-10DF744A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08" y="3059668"/>
            <a:ext cx="6942101" cy="8846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36933B-9B0F-19FE-FA48-1A5731561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71" y="1774602"/>
            <a:ext cx="11751058" cy="11049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A145F5-3BCC-9159-5D22-7F32CD323334}"/>
              </a:ext>
            </a:extLst>
          </p:cNvPr>
          <p:cNvSpPr txBox="1"/>
          <p:nvPr/>
        </p:nvSpPr>
        <p:spPr>
          <a:xfrm>
            <a:off x="1087046" y="5168419"/>
            <a:ext cx="2018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片元着色器接收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31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FF4A-45BC-A589-FDD2-2EED738E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阴影计算（</a:t>
            </a:r>
            <a:r>
              <a:rPr lang="en-US" altLang="zh-CN" dirty="0"/>
              <a:t>bias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B3A1-FD10-4CD5-8364-B9E7D913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1A3DB7-6504-8ADF-AB67-BE869E95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" y="1690688"/>
            <a:ext cx="10760372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E71BDD-FE0D-55CF-F416-AC951C23D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848" y="1583578"/>
            <a:ext cx="8872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93</Words>
  <Application>Microsoft Office PowerPoint</Application>
  <PresentationFormat>宽屏</PresentationFormat>
  <Paragraphs>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新宋体</vt:lpstr>
      <vt:lpstr>Arial</vt:lpstr>
      <vt:lpstr>Office 主题​​</vt:lpstr>
      <vt:lpstr>实时三维图形第二次作业报告</vt:lpstr>
      <vt:lpstr>Phong shading</vt:lpstr>
      <vt:lpstr>效果</vt:lpstr>
      <vt:lpstr>法线贴图，修改法线，发给phong</vt:lpstr>
      <vt:lpstr>效果</vt:lpstr>
      <vt:lpstr>阴影映射，计算矩阵</vt:lpstr>
      <vt:lpstr>发送到着色器</vt:lpstr>
      <vt:lpstr>阴影计算（bias）</vt:lpstr>
      <vt:lpstr>PowerPoint 演示文稿</vt:lpstr>
      <vt:lpstr>无bias效果</vt:lpstr>
      <vt:lpstr>无PCF效果</vt:lpstr>
      <vt:lpstr>PCF</vt:lpstr>
      <vt:lpstr>计算阴影，phong中漫反射、镜面反射减去阴影系数</vt:lpstr>
      <vt:lpstr>效果</vt:lpstr>
      <vt:lpstr>提高空格切换稳定性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Strange</dc:creator>
  <cp:lastModifiedBy>Strange</cp:lastModifiedBy>
  <cp:revision>18</cp:revision>
  <dcterms:created xsi:type="dcterms:W3CDTF">2022-09-28T00:16:36Z</dcterms:created>
  <dcterms:modified xsi:type="dcterms:W3CDTF">2022-10-20T11:29:51Z</dcterms:modified>
</cp:coreProperties>
</file>