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12192000" cy="6858000"/>
  <p:notesSz cx="6858000" cy="9144000"/>
  <p:custDataLst>
    <p:tags r:id="rId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228"/>
        <p:guide pos="383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67.xml"/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/>
            </a:gs>
            <a:gs pos="100000">
              <a:schemeClr val="bg2">
                <a:lumMod val="8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endParaRPr lang="zh-CN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grpSp>
        <p:nvGrpSpPr>
          <p:cNvPr id="39" name="组合 38"/>
          <p:cNvGrpSpPr/>
          <p:nvPr/>
        </p:nvGrpSpPr>
        <p:grpSpPr>
          <a:xfrm>
            <a:off x="218440" y="3140075"/>
            <a:ext cx="5207635" cy="3117215"/>
            <a:chOff x="416" y="2258"/>
            <a:chExt cx="13898" cy="8052"/>
          </a:xfrm>
        </p:grpSpPr>
        <p:cxnSp>
          <p:nvCxnSpPr>
            <p:cNvPr id="6" name="肘形连接符 5"/>
            <p:cNvCxnSpPr/>
            <p:nvPr/>
          </p:nvCxnSpPr>
          <p:spPr>
            <a:xfrm rot="5400000" flipV="1">
              <a:off x="3309" y="3423"/>
              <a:ext cx="6992" cy="6477"/>
            </a:xfrm>
            <a:prstGeom prst="bentConnector3">
              <a:avLst>
                <a:gd name="adj1" fmla="val -78"/>
              </a:avLst>
            </a:prstGeom>
            <a:ln w="63500" cap="rnd"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肘形连接符 7"/>
            <p:cNvCxnSpPr/>
            <p:nvPr/>
          </p:nvCxnSpPr>
          <p:spPr>
            <a:xfrm flipV="1">
              <a:off x="416" y="6628"/>
              <a:ext cx="13713" cy="6"/>
            </a:xfrm>
            <a:prstGeom prst="bentConnector3">
              <a:avLst>
                <a:gd name="adj1" fmla="val 50004"/>
              </a:avLst>
            </a:prstGeom>
            <a:ln w="63500" cap="rnd">
              <a:solidFill>
                <a:srgbClr val="C000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肘形连接符 8"/>
            <p:cNvCxnSpPr/>
            <p:nvPr/>
          </p:nvCxnSpPr>
          <p:spPr>
            <a:xfrm rot="5400000" flipV="1">
              <a:off x="2132" y="5769"/>
              <a:ext cx="8053" cy="1031"/>
            </a:xfrm>
            <a:prstGeom prst="bentConnector3">
              <a:avLst>
                <a:gd name="adj1" fmla="val 32695"/>
              </a:avLst>
            </a:prstGeom>
            <a:ln w="63500" cap="rnd">
              <a:solidFill>
                <a:schemeClr val="accent4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肘形连接符 9"/>
            <p:cNvCxnSpPr/>
            <p:nvPr/>
          </p:nvCxnSpPr>
          <p:spPr>
            <a:xfrm flipV="1">
              <a:off x="1876" y="5679"/>
              <a:ext cx="12438" cy="2042"/>
            </a:xfrm>
            <a:prstGeom prst="bentConnector3">
              <a:avLst>
                <a:gd name="adj1" fmla="val 50008"/>
              </a:avLst>
            </a:prstGeom>
            <a:ln w="63500" cap="rnd">
              <a:solidFill>
                <a:schemeClr val="accent3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椭圆 10"/>
            <p:cNvSpPr/>
            <p:nvPr/>
          </p:nvSpPr>
          <p:spPr>
            <a:xfrm>
              <a:off x="1472" y="6510"/>
              <a:ext cx="241" cy="241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6566" y="6513"/>
              <a:ext cx="241" cy="241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6566" y="7611"/>
              <a:ext cx="241" cy="241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7975" y="6542"/>
              <a:ext cx="241" cy="241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9917" y="5571"/>
              <a:ext cx="241" cy="241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9917" y="6513"/>
              <a:ext cx="241" cy="241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5518" y="3057"/>
              <a:ext cx="241" cy="241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6904" y="3057"/>
              <a:ext cx="241" cy="241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>
              <a:off x="8441" y="3057"/>
              <a:ext cx="241" cy="241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3468" y="3057"/>
              <a:ext cx="241" cy="241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2" name="椭圆 21"/>
            <p:cNvSpPr/>
            <p:nvPr/>
          </p:nvSpPr>
          <p:spPr>
            <a:xfrm>
              <a:off x="3142" y="6542"/>
              <a:ext cx="241" cy="241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3" name="椭圆 22"/>
            <p:cNvSpPr/>
            <p:nvPr/>
          </p:nvSpPr>
          <p:spPr>
            <a:xfrm>
              <a:off x="4339" y="6541"/>
              <a:ext cx="241" cy="241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4" name="椭圆 23"/>
            <p:cNvSpPr/>
            <p:nvPr/>
          </p:nvSpPr>
          <p:spPr>
            <a:xfrm>
              <a:off x="5558" y="6513"/>
              <a:ext cx="241" cy="241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5" name="椭圆 24"/>
            <p:cNvSpPr/>
            <p:nvPr/>
          </p:nvSpPr>
          <p:spPr>
            <a:xfrm>
              <a:off x="2472" y="7611"/>
              <a:ext cx="241" cy="241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6" name="椭圆 25"/>
            <p:cNvSpPr/>
            <p:nvPr/>
          </p:nvSpPr>
          <p:spPr>
            <a:xfrm>
              <a:off x="3930" y="7611"/>
              <a:ext cx="241" cy="241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7" name="椭圆 26"/>
            <p:cNvSpPr/>
            <p:nvPr/>
          </p:nvSpPr>
          <p:spPr>
            <a:xfrm>
              <a:off x="5248" y="7611"/>
              <a:ext cx="241" cy="241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8" name="椭圆 27"/>
            <p:cNvSpPr/>
            <p:nvPr/>
          </p:nvSpPr>
          <p:spPr>
            <a:xfrm>
              <a:off x="6566" y="8975"/>
              <a:ext cx="241" cy="241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9" name="椭圆 28"/>
            <p:cNvSpPr/>
            <p:nvPr/>
          </p:nvSpPr>
          <p:spPr>
            <a:xfrm>
              <a:off x="6566" y="5401"/>
              <a:ext cx="241" cy="241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0" name="椭圆 29"/>
            <p:cNvSpPr/>
            <p:nvPr/>
          </p:nvSpPr>
          <p:spPr>
            <a:xfrm>
              <a:off x="5518" y="4437"/>
              <a:ext cx="241" cy="241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1" name="椭圆 30"/>
            <p:cNvSpPr/>
            <p:nvPr/>
          </p:nvSpPr>
          <p:spPr>
            <a:xfrm>
              <a:off x="11286" y="5571"/>
              <a:ext cx="241" cy="241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2" name="椭圆 31"/>
            <p:cNvSpPr/>
            <p:nvPr/>
          </p:nvSpPr>
          <p:spPr>
            <a:xfrm>
              <a:off x="12942" y="5571"/>
              <a:ext cx="241" cy="241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>
              <a:off x="11859" y="6510"/>
              <a:ext cx="241" cy="241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>
              <a:off x="13638" y="6510"/>
              <a:ext cx="241" cy="241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5" name="椭圆 34"/>
            <p:cNvSpPr/>
            <p:nvPr/>
          </p:nvSpPr>
          <p:spPr>
            <a:xfrm>
              <a:off x="9917" y="3410"/>
              <a:ext cx="241" cy="241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>
              <a:off x="9917" y="4545"/>
              <a:ext cx="241" cy="241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>
              <a:off x="9917" y="7814"/>
              <a:ext cx="241" cy="241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>
              <a:off x="9917" y="9235"/>
              <a:ext cx="241" cy="241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40" name="等腰三角形 39"/>
          <p:cNvSpPr/>
          <p:nvPr/>
        </p:nvSpPr>
        <p:spPr>
          <a:xfrm rot="10800000">
            <a:off x="423545" y="4464685"/>
            <a:ext cx="190500" cy="236220"/>
          </a:xfrm>
          <a:prstGeom prst="triangle">
            <a:avLst>
              <a:gd name="adj" fmla="val 46000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" name="等腰三角形 40"/>
          <p:cNvSpPr/>
          <p:nvPr/>
        </p:nvSpPr>
        <p:spPr>
          <a:xfrm rot="10800000">
            <a:off x="1299845" y="4464685"/>
            <a:ext cx="190500" cy="236220"/>
          </a:xfrm>
          <a:prstGeom prst="triangle">
            <a:avLst>
              <a:gd name="adj" fmla="val 46000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176_1*b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7.xml><?xml version="1.0" encoding="utf-8"?>
<p:tagLst xmlns:p="http://schemas.openxmlformats.org/presentationml/2006/main">
  <p:tag name="COMMONDATA" val="eyJoZGlkIjoiZjA3NGY2ODkwZDA3YjVmZWEyYTE3ZmI4ZGIxODI5ZWEifQ==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/>
            </a:gs>
            <a:gs pos="100000">
              <a:schemeClr val="phClr">
                <a:lumMod val="85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宽屏</PresentationFormat>
  <Paragraphs>0</Paragraphs>
  <Slides>2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4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汉仪文黑-55简</vt:lpstr>
      <vt:lpstr>黑体</vt:lpstr>
      <vt:lpstr>汉仪文黑-85简</vt:lpstr>
      <vt:lpstr>等线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WPS_1685198283</cp:lastModifiedBy>
  <cp:revision>181</cp:revision>
  <dcterms:created xsi:type="dcterms:W3CDTF">2019-06-19T02:08:00Z</dcterms:created>
  <dcterms:modified xsi:type="dcterms:W3CDTF">2023-06-25T07:14:16Z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2052-11.1.0.12650</vt:lpwstr>
  </property>
  <property fmtid="{D5CDD505-2E9C-101B-9397-08002B2CF9AE}" pid="3" name="ICV">
    <vt:lpwstr>C3A8610B151B4D40BA5DE17F629FD2D3</vt:lpwstr>
  </property>
</Properties>
</file>