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7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3970" y="4624070"/>
            <a:ext cx="12163425" cy="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00265" y="-7620"/>
            <a:ext cx="0" cy="685165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415226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Unity</a:t>
            </a:r>
            <a:r>
              <a:rPr lang="zh-CN" altLang="en-US"/>
              <a:t>视频</a:t>
            </a:r>
            <a:r>
              <a:rPr lang="en-US" altLang="zh-CN"/>
              <a:t> / </a:t>
            </a:r>
            <a:r>
              <a:rPr lang="zh-CN" altLang="en-US"/>
              <a:t>路线规划图</a:t>
            </a:r>
            <a:r>
              <a:rPr lang="zh-CN" altLang="en-US"/>
              <a:t>视频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282815" y="759460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888523"/>
                <a:gridCol w="888523"/>
                <a:gridCol w="888523"/>
                <a:gridCol w="888523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endParaRPr lang="zh-CN" altLang="en-US" sz="18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7282815" y="2999105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892016"/>
                <a:gridCol w="892016"/>
                <a:gridCol w="892016"/>
                <a:gridCol w="892016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点位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r>
                        <a:rPr lang="en-US" altLang="zh-CN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β</a:t>
                      </a:r>
                      <a:endParaRPr lang="en-US" altLang="zh-CN" sz="18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1131570" y="672465"/>
            <a:ext cx="5207635" cy="3117215"/>
            <a:chOff x="416" y="2258"/>
            <a:chExt cx="13898" cy="8052"/>
          </a:xfrm>
        </p:grpSpPr>
        <p:cxnSp>
          <p:nvCxnSpPr>
            <p:cNvPr id="13" name="肘形连接符 12"/>
            <p:cNvCxnSpPr/>
            <p:nvPr/>
          </p:nvCxnSpPr>
          <p:spPr>
            <a:xfrm rot="5400000" flipV="1">
              <a:off x="3309" y="3423"/>
              <a:ext cx="6992" cy="6477"/>
            </a:xfrm>
            <a:prstGeom prst="bentConnector3">
              <a:avLst>
                <a:gd name="adj1" fmla="val -7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 flipV="1">
              <a:off x="416" y="6628"/>
              <a:ext cx="13713" cy="6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5400000" flipV="1">
              <a:off x="2132" y="5769"/>
              <a:ext cx="8053" cy="1031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flipV="1">
              <a:off x="1876" y="5679"/>
              <a:ext cx="12438" cy="2042"/>
            </a:xfrm>
            <a:prstGeom prst="bentConnector3">
              <a:avLst>
                <a:gd name="adj1" fmla="val 50008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72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566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566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5" y="6542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917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917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518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04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441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68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142" y="6542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39" y="654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558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472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930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48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66" y="897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66" y="540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518" y="443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286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2942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859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3638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9917" y="34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917" y="454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9917" y="7814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9917" y="923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矩形 48"/>
          <p:cNvSpPr/>
          <p:nvPr/>
        </p:nvSpPr>
        <p:spPr>
          <a:xfrm>
            <a:off x="5554980" y="3508375"/>
            <a:ext cx="1645285" cy="1094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3970" y="4624070"/>
            <a:ext cx="12163425" cy="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00265" y="-7620"/>
            <a:ext cx="0" cy="685165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19685" y="416115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Unity</a:t>
            </a:r>
            <a:r>
              <a:rPr lang="zh-CN" altLang="en-US"/>
              <a:t>视频</a:t>
            </a:r>
            <a:r>
              <a:rPr lang="en-US" altLang="zh-CN"/>
              <a:t> / </a:t>
            </a:r>
            <a:r>
              <a:rPr lang="zh-CN" altLang="en-US"/>
              <a:t>路线规划图</a:t>
            </a:r>
            <a:r>
              <a:rPr lang="zh-CN" altLang="en-US"/>
              <a:t>视频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282815" y="759460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888523"/>
                <a:gridCol w="888523"/>
                <a:gridCol w="888523"/>
                <a:gridCol w="888523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endParaRPr lang="zh-CN" altLang="en-US" sz="18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7282815" y="2999105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892016"/>
                <a:gridCol w="892016"/>
                <a:gridCol w="892016"/>
                <a:gridCol w="892016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点位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r>
                        <a:rPr lang="en-US" altLang="zh-CN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β</a:t>
                      </a:r>
                      <a:endParaRPr lang="en-US" altLang="zh-CN" sz="18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等腰三角形 1"/>
          <p:cNvSpPr/>
          <p:nvPr/>
        </p:nvSpPr>
        <p:spPr>
          <a:xfrm rot="10800000">
            <a:off x="5756910" y="162433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4932680" y="344170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780665" y="880745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4370070" y="367665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5456555" y="251460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984375" y="361442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8520" y="2099945"/>
            <a:ext cx="292735" cy="236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5855970" y="371348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05170" y="4102100"/>
            <a:ext cx="292735" cy="236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233795" y="3677920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监测点</a:t>
            </a:r>
            <a:endParaRPr lang="zh-CN" altLang="en-US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33795" y="4067175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检测车</a:t>
            </a:r>
            <a:endParaRPr lang="zh-CN" altLang="en-US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17700" y="335724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45765" y="84518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18440" y="277495"/>
            <a:ext cx="6697345" cy="4010025"/>
            <a:chOff x="1222" y="4989"/>
            <a:chExt cx="8201" cy="4910"/>
          </a:xfrm>
        </p:grpSpPr>
        <p:cxnSp>
          <p:nvCxnSpPr>
            <p:cNvPr id="56" name="肘形连接符 55"/>
            <p:cNvCxnSpPr/>
            <p:nvPr/>
          </p:nvCxnSpPr>
          <p:spPr>
            <a:xfrm>
              <a:off x="2524" y="5536"/>
              <a:ext cx="4380" cy="4270"/>
            </a:xfrm>
            <a:prstGeom prst="bentConnector3">
              <a:avLst>
                <a:gd name="adj1" fmla="val 9990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/>
            <p:nvPr/>
          </p:nvCxnSpPr>
          <p:spPr>
            <a:xfrm flipV="1">
              <a:off x="1222" y="7653"/>
              <a:ext cx="8092" cy="4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/>
            <p:nvPr/>
          </p:nvCxnSpPr>
          <p:spPr>
            <a:xfrm rot="5400000" flipV="1">
              <a:off x="2156" y="7140"/>
              <a:ext cx="4910" cy="608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/>
            <p:nvPr/>
          </p:nvCxnSpPr>
          <p:spPr>
            <a:xfrm flipV="1">
              <a:off x="2063" y="7075"/>
              <a:ext cx="7360" cy="2359"/>
            </a:xfrm>
            <a:prstGeom prst="bentConnector3">
              <a:avLst>
                <a:gd name="adj1" fmla="val 50014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845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851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45" y="842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82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828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828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23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050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957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2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831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537" y="7600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256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259" y="9362"/>
              <a:ext cx="1780" cy="146"/>
              <a:chOff x="2259" y="9374"/>
              <a:chExt cx="1780" cy="14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2259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120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897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4841" y="9364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851" y="6905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4233" y="631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7636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8613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97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902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828" y="569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6828" y="63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828" y="83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828" y="924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682" y="852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4303395" y="60960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690235" y="131762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75970" y="3168015"/>
            <a:ext cx="5207635" cy="3117850"/>
            <a:chOff x="1222" y="4989"/>
            <a:chExt cx="8201" cy="4910"/>
          </a:xfrm>
        </p:grpSpPr>
        <p:cxnSp>
          <p:nvCxnSpPr>
            <p:cNvPr id="6" name="肘形连接符 5"/>
            <p:cNvCxnSpPr/>
            <p:nvPr/>
          </p:nvCxnSpPr>
          <p:spPr>
            <a:xfrm>
              <a:off x="2524" y="5536"/>
              <a:ext cx="4380" cy="4270"/>
            </a:xfrm>
            <a:prstGeom prst="bentConnector3">
              <a:avLst>
                <a:gd name="adj1" fmla="val 9990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flipV="1">
              <a:off x="1222" y="7653"/>
              <a:ext cx="8092" cy="4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5400000" flipV="1">
              <a:off x="2156" y="7140"/>
              <a:ext cx="4910" cy="608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flipV="1">
              <a:off x="2063" y="7075"/>
              <a:ext cx="7360" cy="2359"/>
            </a:xfrm>
            <a:prstGeom prst="bentConnector3">
              <a:avLst>
                <a:gd name="adj1" fmla="val 50014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845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51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45" y="842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82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28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828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3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50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57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02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31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37" y="7600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56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259" y="9362"/>
              <a:ext cx="1780" cy="146"/>
              <a:chOff x="2259" y="9374"/>
              <a:chExt cx="1780" cy="14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259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120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897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4841" y="9364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851" y="6905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3" y="631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636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13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97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02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828" y="569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28" y="63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28" y="83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28" y="924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5682" y="852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247f367c-0ed7-446e-ac67-8395746bd5d7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67.xml><?xml version="1.0" encoding="utf-8"?>
<p:tagLst xmlns:p="http://schemas.openxmlformats.org/presentationml/2006/main">
  <p:tag name="KSO_WM_UNIT_TABLE_BEAUTIFY" val="smartTable{f3ce0b19-33db-4a1c-ab4d-32ee9390ccb4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247f367c-0ed7-446e-ac67-8395746bd5d7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f3ce0b19-33db-4a1c-ab4d-32ee9390ccb4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ZjA3NGY2ODkwZDA3YjVmZWEyYTE3ZmI4ZGIxODI5ZW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64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WPS_1685198283</cp:lastModifiedBy>
  <cp:revision>182</cp:revision>
  <dcterms:created xsi:type="dcterms:W3CDTF">2019-06-19T02:08:00Z</dcterms:created>
  <dcterms:modified xsi:type="dcterms:W3CDTF">2023-06-26T07:46:37Z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>C3A8610B151B4D40BA5DE17F629FD2D3</vt:lpwstr>
  </property>
</Properties>
</file>