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57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3" userDrawn="1">
          <p15:clr>
            <a:srgbClr val="A4A3A4"/>
          </p15:clr>
        </p15:guide>
        <p15:guide id="2" pos="37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3"/>
        <p:guide pos="378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7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13970" y="4624070"/>
            <a:ext cx="12163425" cy="0"/>
          </a:xfrm>
          <a:prstGeom prst="line">
            <a:avLst/>
          </a:prstGeom>
          <a:ln w="57150"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200265" y="-7620"/>
            <a:ext cx="0" cy="6851650"/>
          </a:xfrm>
          <a:prstGeom prst="line">
            <a:avLst/>
          </a:prstGeom>
          <a:ln w="57150"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0" y="4152265"/>
            <a:ext cx="317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Unity</a:t>
            </a:r>
            <a:r>
              <a:rPr lang="zh-CN" altLang="en-US"/>
              <a:t>视频</a:t>
            </a:r>
            <a:r>
              <a:rPr lang="en-US" altLang="zh-CN"/>
              <a:t> / </a:t>
            </a:r>
            <a:r>
              <a:rPr lang="zh-CN" altLang="en-US"/>
              <a:t>路线规划图</a:t>
            </a:r>
            <a:r>
              <a:rPr lang="zh-CN" altLang="en-US"/>
              <a:t>视频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7282815" y="759460"/>
          <a:ext cx="4909185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090"/>
                <a:gridCol w="888523"/>
                <a:gridCol w="888523"/>
                <a:gridCol w="888523"/>
                <a:gridCol w="888523"/>
              </a:tblGrid>
              <a:tr h="75311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日期</a:t>
                      </a:r>
                      <a:endParaRPr lang="zh-CN" altLang="en-US" sz="16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6.25</a:t>
                      </a:r>
                      <a:endParaRPr lang="en-US" altLang="zh-CN" sz="16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6.26</a:t>
                      </a:r>
                      <a:endParaRPr lang="en-US" altLang="zh-CN" sz="14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6.27</a:t>
                      </a:r>
                      <a:endParaRPr lang="en-US" altLang="zh-CN" sz="14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spc="13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6.28</a:t>
                      </a:r>
                      <a:endParaRPr lang="en-US" altLang="zh-CN" sz="1400" b="1" spc="130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</a:tr>
              <a:tr h="8242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00206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异常概率</a:t>
                      </a:r>
                      <a:endParaRPr lang="zh-CN" altLang="en-US" sz="1800" b="0" spc="130">
                        <a:solidFill>
                          <a:srgbClr val="00206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2"/>
            </p:custDataLst>
          </p:nvPr>
        </p:nvGraphicFramePr>
        <p:xfrm>
          <a:off x="7282815" y="2999105"/>
          <a:ext cx="4909185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20"/>
                <a:gridCol w="892016"/>
                <a:gridCol w="892016"/>
                <a:gridCol w="892016"/>
                <a:gridCol w="892016"/>
              </a:tblGrid>
              <a:tr h="75311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点位</a:t>
                      </a:r>
                      <a:endParaRPr lang="zh-CN" altLang="en-US" sz="16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endParaRPr lang="en-US" altLang="zh-CN" sz="16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endParaRPr lang="en-US" altLang="zh-CN" sz="14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endParaRPr lang="en-US" altLang="zh-CN" sz="14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spc="13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</a:t>
                      </a:r>
                      <a:endParaRPr lang="en-US" altLang="zh-CN" sz="1400" b="1" spc="130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</a:tr>
              <a:tr h="8242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00206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异常概率</a:t>
                      </a:r>
                      <a:r>
                        <a:rPr lang="en-US" altLang="zh-CN" sz="1800" b="0" spc="130">
                          <a:solidFill>
                            <a:srgbClr val="00206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β</a:t>
                      </a:r>
                      <a:endParaRPr lang="en-US" altLang="zh-CN" sz="1800" b="0" spc="130">
                        <a:solidFill>
                          <a:srgbClr val="00206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1131570" y="672465"/>
            <a:ext cx="5207635" cy="3117215"/>
            <a:chOff x="416" y="2258"/>
            <a:chExt cx="13898" cy="8052"/>
          </a:xfrm>
        </p:grpSpPr>
        <p:cxnSp>
          <p:nvCxnSpPr>
            <p:cNvPr id="13" name="肘形连接符 12"/>
            <p:cNvCxnSpPr/>
            <p:nvPr/>
          </p:nvCxnSpPr>
          <p:spPr>
            <a:xfrm rot="5400000" flipV="1">
              <a:off x="3309" y="3423"/>
              <a:ext cx="6992" cy="6477"/>
            </a:xfrm>
            <a:prstGeom prst="bentConnector3">
              <a:avLst>
                <a:gd name="adj1" fmla="val -78"/>
              </a:avLst>
            </a:prstGeom>
            <a:ln w="635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/>
            <p:nvPr/>
          </p:nvCxnSpPr>
          <p:spPr>
            <a:xfrm flipV="1">
              <a:off x="416" y="6628"/>
              <a:ext cx="13713" cy="6"/>
            </a:xfrm>
            <a:prstGeom prst="bentConnector3">
              <a:avLst>
                <a:gd name="adj1" fmla="val 50004"/>
              </a:avLst>
            </a:prstGeom>
            <a:ln w="6350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/>
            <p:nvPr/>
          </p:nvCxnSpPr>
          <p:spPr>
            <a:xfrm rot="5400000" flipV="1">
              <a:off x="2132" y="5769"/>
              <a:ext cx="8053" cy="1031"/>
            </a:xfrm>
            <a:prstGeom prst="bentConnector3">
              <a:avLst>
                <a:gd name="adj1" fmla="val 32695"/>
              </a:avLst>
            </a:prstGeom>
            <a:ln w="63500" cap="rnd"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/>
            <p:nvPr/>
          </p:nvCxnSpPr>
          <p:spPr>
            <a:xfrm flipV="1">
              <a:off x="1876" y="5679"/>
              <a:ext cx="12438" cy="2042"/>
            </a:xfrm>
            <a:prstGeom prst="bentConnector3">
              <a:avLst>
                <a:gd name="adj1" fmla="val 50008"/>
              </a:avLst>
            </a:prstGeom>
            <a:ln w="63500" cap="rnd">
              <a:solidFill>
                <a:schemeClr val="accent3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1472" y="6510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566" y="6513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566" y="7611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5" y="6542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9917" y="5571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9917" y="6513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518" y="3057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904" y="3057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441" y="3057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468" y="3057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142" y="6542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339" y="6541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558" y="6513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2472" y="7611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3930" y="7611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48" y="7611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566" y="8975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566" y="5401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518" y="4437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1286" y="5571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2942" y="5571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1859" y="6510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3638" y="6510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9917" y="3410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9917" y="4545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9917" y="7814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9917" y="9235"/>
              <a:ext cx="241" cy="24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" name="矩形 48"/>
          <p:cNvSpPr/>
          <p:nvPr/>
        </p:nvSpPr>
        <p:spPr>
          <a:xfrm>
            <a:off x="5554980" y="3508375"/>
            <a:ext cx="1645285" cy="1094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3970" y="4624070"/>
            <a:ext cx="12163425" cy="0"/>
          </a:xfrm>
          <a:prstGeom prst="line">
            <a:avLst/>
          </a:prstGeom>
          <a:ln w="57150"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200265" y="-7620"/>
            <a:ext cx="0" cy="6851650"/>
          </a:xfrm>
          <a:prstGeom prst="line">
            <a:avLst/>
          </a:prstGeom>
          <a:ln w="57150"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-19685" y="4161155"/>
            <a:ext cx="317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Unity</a:t>
            </a:r>
            <a:r>
              <a:rPr lang="zh-CN" altLang="en-US"/>
              <a:t>视频</a:t>
            </a:r>
            <a:r>
              <a:rPr lang="en-US" altLang="zh-CN"/>
              <a:t> / </a:t>
            </a:r>
            <a:r>
              <a:rPr lang="zh-CN" altLang="en-US"/>
              <a:t>路线规划图</a:t>
            </a:r>
            <a:r>
              <a:rPr lang="zh-CN" altLang="en-US"/>
              <a:t>视频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7282815" y="759460"/>
          <a:ext cx="4909185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090"/>
                <a:gridCol w="888523"/>
                <a:gridCol w="888523"/>
                <a:gridCol w="888523"/>
                <a:gridCol w="888523"/>
              </a:tblGrid>
              <a:tr h="75311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日期</a:t>
                      </a:r>
                      <a:endParaRPr lang="zh-CN" altLang="en-US" sz="16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6.25</a:t>
                      </a:r>
                      <a:endParaRPr lang="en-US" altLang="zh-CN" sz="16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6.26</a:t>
                      </a:r>
                      <a:endParaRPr lang="en-US" altLang="zh-CN" sz="14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6.27</a:t>
                      </a:r>
                      <a:endParaRPr lang="en-US" altLang="zh-CN" sz="14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spc="13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6.28</a:t>
                      </a:r>
                      <a:endParaRPr lang="en-US" altLang="zh-CN" sz="1400" b="1" spc="130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</a:tr>
              <a:tr h="8242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30">
                          <a:solidFill>
                            <a:srgbClr val="00206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异常概率</a:t>
                      </a:r>
                      <a:endParaRPr lang="zh-CN" altLang="en-US" sz="1600" b="0" spc="130">
                        <a:solidFill>
                          <a:srgbClr val="00206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30">
                          <a:solidFill>
                            <a:srgbClr val="00206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0.8%</a:t>
                      </a:r>
                      <a:endParaRPr lang="zh-CN" altLang="en-US" sz="1600" b="0" spc="130">
                        <a:solidFill>
                          <a:srgbClr val="00206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30">
                          <a:solidFill>
                            <a:srgbClr val="00206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2.4%</a:t>
                      </a:r>
                      <a:endParaRPr lang="zh-CN" altLang="en-US" sz="1600" b="0" spc="130">
                        <a:solidFill>
                          <a:srgbClr val="00206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30">
                          <a:solidFill>
                            <a:srgbClr val="00206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7.6%</a:t>
                      </a:r>
                      <a:endParaRPr lang="en-US" altLang="zh-CN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30">
                          <a:solidFill>
                            <a:srgbClr val="00206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25.3%</a:t>
                      </a:r>
                      <a:endParaRPr lang="en-US" altLang="zh-CN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2"/>
            </p:custDataLst>
          </p:nvPr>
        </p:nvGraphicFramePr>
        <p:xfrm>
          <a:off x="7282180" y="2829560"/>
          <a:ext cx="4924425" cy="1699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635"/>
                <a:gridCol w="630131"/>
                <a:gridCol w="630131"/>
                <a:gridCol w="630131"/>
                <a:gridCol w="630131"/>
                <a:gridCol w="630131"/>
                <a:gridCol w="630131"/>
              </a:tblGrid>
              <a:tr h="7607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点位</a:t>
                      </a:r>
                      <a:endParaRPr lang="zh-CN" altLang="en-US" sz="17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endParaRPr lang="en-US" altLang="zh-CN" sz="17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endParaRPr lang="en-US" altLang="zh-CN" sz="17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endParaRPr lang="en-US" altLang="zh-CN" sz="16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</a:t>
                      </a:r>
                      <a:endParaRPr lang="en-US" altLang="zh-CN" sz="16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</a:t>
                      </a:r>
                      <a:endParaRPr lang="en-US" altLang="zh-CN" sz="17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</a:t>
                      </a:r>
                      <a:endParaRPr lang="en-US" altLang="zh-CN" sz="16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</a:tr>
              <a:tr h="93916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30">
                          <a:solidFill>
                            <a:srgbClr val="00206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异常概率β</a:t>
                      </a:r>
                      <a:endParaRPr lang="zh-CN" altLang="en-US" sz="1600" b="0" spc="130">
                        <a:solidFill>
                          <a:srgbClr val="00206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45720" marR="45720"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0.3%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0.8%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1.2%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18.3%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3.0%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1.7%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45720" marR="4572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" name="等腰三角形 1"/>
          <p:cNvSpPr/>
          <p:nvPr/>
        </p:nvSpPr>
        <p:spPr>
          <a:xfrm rot="10800000">
            <a:off x="5756910" y="1624330"/>
            <a:ext cx="190500" cy="236220"/>
          </a:xfrm>
          <a:prstGeom prst="triangle">
            <a:avLst>
              <a:gd name="adj" fmla="val 46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6200000">
            <a:off x="4932680" y="3441700"/>
            <a:ext cx="190500" cy="236220"/>
          </a:xfrm>
          <a:prstGeom prst="triangle">
            <a:avLst>
              <a:gd name="adj" fmla="val 46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2780665" y="880745"/>
            <a:ext cx="190500" cy="236220"/>
          </a:xfrm>
          <a:prstGeom prst="triangle">
            <a:avLst>
              <a:gd name="adj" fmla="val 46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4370070" y="367665"/>
            <a:ext cx="190500" cy="236220"/>
          </a:xfrm>
          <a:prstGeom prst="triangle">
            <a:avLst>
              <a:gd name="adj" fmla="val 46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5456555" y="2514600"/>
            <a:ext cx="190500" cy="236220"/>
          </a:xfrm>
          <a:prstGeom prst="triangle">
            <a:avLst>
              <a:gd name="adj" fmla="val 46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1984375" y="3614420"/>
            <a:ext cx="190500" cy="236220"/>
          </a:xfrm>
          <a:prstGeom prst="triangle">
            <a:avLst>
              <a:gd name="adj" fmla="val 46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34340" y="2099945"/>
            <a:ext cx="292735" cy="23685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0800000">
            <a:off x="5855970" y="3713480"/>
            <a:ext cx="190500" cy="236220"/>
          </a:xfrm>
          <a:prstGeom prst="triangle">
            <a:avLst>
              <a:gd name="adj" fmla="val 46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805170" y="4102100"/>
            <a:ext cx="292735" cy="23685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6233795" y="3677920"/>
            <a:ext cx="864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400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监测点</a:t>
            </a:r>
            <a:endParaRPr lang="zh-CN" altLang="en-US" sz="1400"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233795" y="4067175"/>
            <a:ext cx="864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400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检测车</a:t>
            </a:r>
            <a:endParaRPr lang="zh-CN" altLang="en-US" sz="1400"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917700" y="3357245"/>
            <a:ext cx="3238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</a:t>
            </a:r>
            <a:endParaRPr lang="en-US" altLang="zh-CN" sz="1400"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945765" y="845185"/>
            <a:ext cx="3238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B</a:t>
            </a:r>
            <a:endParaRPr lang="en-US" altLang="zh-CN" sz="1400"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218440" y="277495"/>
            <a:ext cx="6697345" cy="4010025"/>
            <a:chOff x="1222" y="4989"/>
            <a:chExt cx="8201" cy="4910"/>
          </a:xfrm>
        </p:grpSpPr>
        <p:cxnSp>
          <p:nvCxnSpPr>
            <p:cNvPr id="56" name="肘形连接符 55"/>
            <p:cNvCxnSpPr/>
            <p:nvPr/>
          </p:nvCxnSpPr>
          <p:spPr>
            <a:xfrm>
              <a:off x="2524" y="5536"/>
              <a:ext cx="4380" cy="4270"/>
            </a:xfrm>
            <a:prstGeom prst="bentConnector3">
              <a:avLst>
                <a:gd name="adj1" fmla="val 99908"/>
              </a:avLst>
            </a:prstGeom>
            <a:ln w="635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/>
            <p:nvPr/>
          </p:nvCxnSpPr>
          <p:spPr>
            <a:xfrm flipV="1">
              <a:off x="1222" y="7653"/>
              <a:ext cx="8092" cy="4"/>
            </a:xfrm>
            <a:prstGeom prst="bentConnector3">
              <a:avLst>
                <a:gd name="adj1" fmla="val 50004"/>
              </a:avLst>
            </a:prstGeom>
            <a:ln w="6350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肘形连接符 57"/>
            <p:cNvCxnSpPr/>
            <p:nvPr/>
          </p:nvCxnSpPr>
          <p:spPr>
            <a:xfrm rot="5400000" flipV="1">
              <a:off x="2156" y="7140"/>
              <a:ext cx="4910" cy="608"/>
            </a:xfrm>
            <a:prstGeom prst="bentConnector3">
              <a:avLst>
                <a:gd name="adj1" fmla="val 32695"/>
              </a:avLst>
            </a:prstGeom>
            <a:ln w="63500" cap="rnd"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肘形连接符 58"/>
            <p:cNvCxnSpPr/>
            <p:nvPr/>
          </p:nvCxnSpPr>
          <p:spPr>
            <a:xfrm flipV="1">
              <a:off x="2063" y="7075"/>
              <a:ext cx="7360" cy="2359"/>
            </a:xfrm>
            <a:prstGeom prst="bentConnector3">
              <a:avLst>
                <a:gd name="adj1" fmla="val 50014"/>
              </a:avLst>
            </a:prstGeom>
            <a:ln w="63500" cap="rnd">
              <a:solidFill>
                <a:schemeClr val="accent3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椭圆 59"/>
            <p:cNvSpPr/>
            <p:nvPr/>
          </p:nvSpPr>
          <p:spPr>
            <a:xfrm>
              <a:off x="1845" y="7581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851" y="7583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4845" y="8427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682" y="7601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6828" y="7009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6828" y="7583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4233" y="5476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5050" y="5476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5957" y="5476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023" y="5476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2831" y="7601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3537" y="7600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256" y="7583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2259" y="9362"/>
              <a:ext cx="1780" cy="146"/>
              <a:chOff x="2259" y="9374"/>
              <a:chExt cx="1780" cy="146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2259" y="9374"/>
                <a:ext cx="142" cy="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3120" y="9374"/>
                <a:ext cx="142" cy="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3897" y="9374"/>
                <a:ext cx="142" cy="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77" name="椭圆 76"/>
            <p:cNvSpPr/>
            <p:nvPr/>
          </p:nvSpPr>
          <p:spPr>
            <a:xfrm>
              <a:off x="4841" y="9364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4851" y="6905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4233" y="6317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7636" y="7009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8613" y="7009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7974" y="7581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9024" y="7581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6828" y="5691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6828" y="6383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6828" y="8376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6828" y="9243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5682" y="8523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4303395" y="60960"/>
            <a:ext cx="3238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</a:t>
            </a:r>
            <a:endParaRPr lang="en-US" altLang="zh-CN" sz="1400"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690235" y="1317625"/>
            <a:ext cx="3238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</a:t>
            </a:r>
            <a:endParaRPr lang="en-US" altLang="zh-CN" sz="1400"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5408295" y="2750820"/>
            <a:ext cx="3238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endParaRPr lang="en-US" altLang="zh-CN" sz="1400"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5146040" y="3406775"/>
            <a:ext cx="3238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</a:t>
            </a:r>
            <a:endParaRPr lang="en-US" altLang="zh-CN" sz="1400"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396365" y="367030"/>
            <a:ext cx="292735" cy="23685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988695" y="3561080"/>
            <a:ext cx="292735" cy="23685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75970" y="3168015"/>
            <a:ext cx="5207635" cy="3117850"/>
            <a:chOff x="1222" y="4989"/>
            <a:chExt cx="8201" cy="4910"/>
          </a:xfrm>
        </p:grpSpPr>
        <p:cxnSp>
          <p:nvCxnSpPr>
            <p:cNvPr id="6" name="肘形连接符 5"/>
            <p:cNvCxnSpPr/>
            <p:nvPr/>
          </p:nvCxnSpPr>
          <p:spPr>
            <a:xfrm>
              <a:off x="2524" y="5536"/>
              <a:ext cx="4380" cy="4270"/>
            </a:xfrm>
            <a:prstGeom prst="bentConnector3">
              <a:avLst>
                <a:gd name="adj1" fmla="val 99908"/>
              </a:avLst>
            </a:prstGeom>
            <a:ln w="635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/>
            <p:nvPr/>
          </p:nvCxnSpPr>
          <p:spPr>
            <a:xfrm flipV="1">
              <a:off x="1222" y="7653"/>
              <a:ext cx="8092" cy="4"/>
            </a:xfrm>
            <a:prstGeom prst="bentConnector3">
              <a:avLst>
                <a:gd name="adj1" fmla="val 50004"/>
              </a:avLst>
            </a:prstGeom>
            <a:ln w="6350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肘形连接符 8"/>
            <p:cNvCxnSpPr/>
            <p:nvPr/>
          </p:nvCxnSpPr>
          <p:spPr>
            <a:xfrm rot="5400000" flipV="1">
              <a:off x="2156" y="7140"/>
              <a:ext cx="4910" cy="608"/>
            </a:xfrm>
            <a:prstGeom prst="bentConnector3">
              <a:avLst>
                <a:gd name="adj1" fmla="val 32695"/>
              </a:avLst>
            </a:prstGeom>
            <a:ln w="63500" cap="rnd">
              <a:solidFill>
                <a:schemeClr val="accent4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/>
            <p:cNvCxnSpPr/>
            <p:nvPr/>
          </p:nvCxnSpPr>
          <p:spPr>
            <a:xfrm flipV="1">
              <a:off x="2063" y="7075"/>
              <a:ext cx="7360" cy="2359"/>
            </a:xfrm>
            <a:prstGeom prst="bentConnector3">
              <a:avLst>
                <a:gd name="adj1" fmla="val 50014"/>
              </a:avLst>
            </a:prstGeom>
            <a:ln w="63500" cap="rnd">
              <a:solidFill>
                <a:schemeClr val="accent3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845" y="7581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51" y="7583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4845" y="8427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682" y="7601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828" y="7009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6828" y="7583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233" y="5476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50" y="5476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957" y="5476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023" y="5476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2831" y="7601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537" y="7600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4256" y="7583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259" y="9362"/>
              <a:ext cx="1780" cy="146"/>
              <a:chOff x="2259" y="9374"/>
              <a:chExt cx="1780" cy="14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259" y="9374"/>
                <a:ext cx="142" cy="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120" y="9374"/>
                <a:ext cx="142" cy="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897" y="9374"/>
                <a:ext cx="142" cy="14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8" name="椭圆 27"/>
            <p:cNvSpPr/>
            <p:nvPr/>
          </p:nvSpPr>
          <p:spPr>
            <a:xfrm>
              <a:off x="4841" y="9364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851" y="6905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233" y="6317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636" y="7009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613" y="7009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7974" y="7581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9024" y="7581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6828" y="5691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6828" y="6383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828" y="8376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6828" y="9243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5682" y="8523"/>
              <a:ext cx="142" cy="14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TABLE_BEAUTIFY" val="smartTable{247f367c-0ed7-446e-ac67-8395746bd5d7}"/>
  <p:tag name="TABLE_ENDDRAG_ORIGIN_RECT" val="386*124"/>
  <p:tag name="TABLE_ENDDRAG_RECT" val="572*0*386*124"/>
  <p:tag name="TABLE_RECT" val="377.667*137.283*532.45*122.7"/>
  <p:tag name="TABLE_EMPHASIZE_COLOR" val="240117"/>
  <p:tag name="TABLE_ONEKEY_SKIN_IDX" val="3"/>
  <p:tag name="TABLE_SKINIDX" val="0"/>
  <p:tag name="TABLE_COLORIDX" val="9"/>
</p:tagLst>
</file>

<file path=ppt/tags/tag67.xml><?xml version="1.0" encoding="utf-8"?>
<p:tagLst xmlns:p="http://schemas.openxmlformats.org/presentationml/2006/main">
  <p:tag name="KSO_WM_UNIT_TABLE_BEAUTIFY" val="smartTable{f3ce0b19-33db-4a1c-ab4d-32ee9390ccb4}"/>
  <p:tag name="TABLE_ENDDRAG_ORIGIN_RECT" val="386*124"/>
  <p:tag name="TABLE_ENDDRAG_RECT" val="572*0*386*124"/>
  <p:tag name="TABLE_RECT" val="377.667*137.283*532.45*122.7"/>
  <p:tag name="TABLE_EMPHASIZE_COLOR" val="240117"/>
  <p:tag name="TABLE_ONEKEY_SKIN_IDX" val="3"/>
  <p:tag name="TABLE_SKINIDX" val="0"/>
  <p:tag name="TABLE_COLORIDX" val="9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UNIT_TABLE_BEAUTIFY" val="smartTable{247f367c-0ed7-446e-ac67-8395746bd5d7}"/>
  <p:tag name="TABLE_ENDDRAG_ORIGIN_RECT" val="386*124"/>
  <p:tag name="TABLE_ENDDRAG_RECT" val="572*0*386*124"/>
  <p:tag name="TABLE_RECT" val="377.667*137.283*532.45*122.7"/>
  <p:tag name="TABLE_EMPHASIZE_COLOR" val="240117"/>
  <p:tag name="TABLE_ONEKEY_SKIN_IDX" val="3"/>
  <p:tag name="TABLE_SKINIDX" val="0"/>
  <p:tag name="TABLE_COLORIDX" val="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ABLE_BEAUTIFY" val="smartTable{f3ce0b19-33db-4a1c-ab4d-32ee9390ccb4}"/>
  <p:tag name="TABLE_ENDDRAG_ORIGIN_RECT" val="387*127"/>
  <p:tag name="TABLE_ENDDRAG_RECT" val="573*213*387*127"/>
  <p:tag name="TABLE_RECT" val="36*349.942*888*148.6"/>
  <p:tag name="TABLE_EMPHASIZE_COLOR" val="240117"/>
  <p:tag name="TABLE_ONEKEY_SKIN_IDX" val="3"/>
  <p:tag name="TABLE_SKINIDX" val="0"/>
  <p:tag name="TABLE_COLORIDX" val="9"/>
  <p:tag name="TABLE_AUTOADJUST_FLAG" val="1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COMMONDATA" val="eyJoZGlkIjoiOTgyOWYzOGE3NzI5MDJiMGI0MDQ2MzhhZWRiY2IyMGIifQ=="/>
  <p:tag name="KSO_WPP_MARK_KEY" val="f2b5f183-2a82-44a5-ac61-61dab9b10f4b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WPS 演示</Application>
  <PresentationFormat>宽屏</PresentationFormat>
  <Paragraphs>92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段段</cp:lastModifiedBy>
  <cp:revision>183</cp:revision>
  <dcterms:created xsi:type="dcterms:W3CDTF">2019-06-19T02:08:00Z</dcterms:created>
  <dcterms:modified xsi:type="dcterms:W3CDTF">2023-06-26T13:03:28Z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C3A8610B151B4D40BA5DE17F629FD2D3</vt:lpwstr>
  </property>
</Properties>
</file>