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 id="2147483674" r:id="rId5"/>
  </p:sldMasterIdLst>
  <p:notesMasterIdLst>
    <p:notesMasterId r:id="rId7"/>
  </p:notesMasterIdLst>
  <p:handoutMasterIdLst>
    <p:handoutMasterId r:id="rId8"/>
  </p:handoutMasterIdLst>
  <p:sldIdLst>
    <p:sldId id="258"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3F5FA"/>
    <a:srgbClr val="CDD2DE"/>
    <a:srgbClr val="E3E9E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3D87CA-F799-4C69-81CF-B284F887E089}" v="27" dt="2025-05-26T11:28:04.8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8" autoAdjust="0"/>
    <p:restoredTop sz="94694" autoAdjust="0"/>
  </p:normalViewPr>
  <p:slideViewPr>
    <p:cSldViewPr snapToGrid="0" snapToObjects="1" showGuides="1">
      <p:cViewPr>
        <p:scale>
          <a:sx n="33" d="100"/>
          <a:sy n="33" d="100"/>
        </p:scale>
        <p:origin x="-438" y="-636"/>
      </p:cViewPr>
      <p:guideLst>
        <p:guide orient="horz" pos="3318"/>
        <p:guide orient="horz" pos="288"/>
        <p:guide orient="horz" pos="20160"/>
        <p:guide orient="horz"/>
        <p:guide pos="581"/>
        <p:guide pos="27069"/>
        <p:guide pos="281"/>
        <p:guide pos="273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5.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Edwards" userId="4f1aa8b7-5741-4991-b3ff-2e43d7114403" providerId="ADAL" clId="{FF3D87CA-F799-4C69-81CF-B284F887E089}"/>
    <pc:docChg chg="undo custSel modSld">
      <pc:chgData name="Nathan Edwards" userId="4f1aa8b7-5741-4991-b3ff-2e43d7114403" providerId="ADAL" clId="{FF3D87CA-F799-4C69-81CF-B284F887E089}" dt="2025-05-26T12:27:33.840" v="4911" actId="27918"/>
      <pc:docMkLst>
        <pc:docMk/>
      </pc:docMkLst>
      <pc:sldChg chg="modSp mod">
        <pc:chgData name="Nathan Edwards" userId="4f1aa8b7-5741-4991-b3ff-2e43d7114403" providerId="ADAL" clId="{FF3D87CA-F799-4C69-81CF-B284F887E089}" dt="2025-05-26T12:27:33.840" v="4911" actId="27918"/>
        <pc:sldMkLst>
          <pc:docMk/>
          <pc:sldMk cId="1343797804" sldId="258"/>
        </pc:sldMkLst>
        <pc:spChg chg="mod">
          <ac:chgData name="Nathan Edwards" userId="4f1aa8b7-5741-4991-b3ff-2e43d7114403" providerId="ADAL" clId="{FF3D87CA-F799-4C69-81CF-B284F887E089}" dt="2025-05-26T03:13:16.249" v="1069" actId="403"/>
          <ac:spMkLst>
            <pc:docMk/>
            <pc:sldMk cId="1343797804" sldId="258"/>
            <ac:spMk id="3" creationId="{6EB24F1C-3292-8E85-F465-BEB504038F7E}"/>
          </ac:spMkLst>
        </pc:spChg>
        <pc:spChg chg="mod">
          <ac:chgData name="Nathan Edwards" userId="4f1aa8b7-5741-4991-b3ff-2e43d7114403" providerId="ADAL" clId="{FF3D87CA-F799-4C69-81CF-B284F887E089}" dt="2025-05-26T03:13:19.838" v="1070" actId="403"/>
          <ac:spMkLst>
            <pc:docMk/>
            <pc:sldMk cId="1343797804" sldId="258"/>
            <ac:spMk id="4" creationId="{03A3B4D1-D64E-917F-88C4-31A8C98D60AF}"/>
          </ac:spMkLst>
        </pc:spChg>
        <pc:spChg chg="mod">
          <ac:chgData name="Nathan Edwards" userId="4f1aa8b7-5741-4991-b3ff-2e43d7114403" providerId="ADAL" clId="{FF3D87CA-F799-4C69-81CF-B284F887E089}" dt="2025-05-26T03:13:10.030" v="1068" actId="403"/>
          <ac:spMkLst>
            <pc:docMk/>
            <pc:sldMk cId="1343797804" sldId="258"/>
            <ac:spMk id="7" creationId="{2DAB09EC-819E-FADA-4A00-E7984CE8BB2E}"/>
          </ac:spMkLst>
        </pc:spChg>
        <pc:spChg chg="mod">
          <ac:chgData name="Nathan Edwards" userId="4f1aa8b7-5741-4991-b3ff-2e43d7114403" providerId="ADAL" clId="{FF3D87CA-F799-4C69-81CF-B284F887E089}" dt="2025-05-26T03:12:54.311" v="1065" actId="403"/>
          <ac:spMkLst>
            <pc:docMk/>
            <pc:sldMk cId="1343797804" sldId="258"/>
            <ac:spMk id="9" creationId="{73D75E82-7339-0976-2103-BC9641B33A96}"/>
          </ac:spMkLst>
        </pc:spChg>
        <pc:spChg chg="mod">
          <ac:chgData name="Nathan Edwards" userId="4f1aa8b7-5741-4991-b3ff-2e43d7114403" providerId="ADAL" clId="{FF3D87CA-F799-4C69-81CF-B284F887E089}" dt="2025-05-26T03:12:51.567" v="1064" actId="403"/>
          <ac:spMkLst>
            <pc:docMk/>
            <pc:sldMk cId="1343797804" sldId="258"/>
            <ac:spMk id="10" creationId="{59413A49-2A7C-9C75-A7F7-1FBD0324F3FF}"/>
          </ac:spMkLst>
        </pc:spChg>
        <pc:spChg chg="mod">
          <ac:chgData name="Nathan Edwards" userId="4f1aa8b7-5741-4991-b3ff-2e43d7114403" providerId="ADAL" clId="{FF3D87CA-F799-4C69-81CF-B284F887E089}" dt="2025-05-26T12:22:13.867" v="4908" actId="6549"/>
          <ac:spMkLst>
            <pc:docMk/>
            <pc:sldMk cId="1343797804" sldId="258"/>
            <ac:spMk id="11" creationId="{15C47B0B-03DC-12F6-973E-961C056DDC4C}"/>
          </ac:spMkLst>
        </pc:spChg>
        <pc:spChg chg="mod">
          <ac:chgData name="Nathan Edwards" userId="4f1aa8b7-5741-4991-b3ff-2e43d7114403" providerId="ADAL" clId="{FF3D87CA-F799-4C69-81CF-B284F887E089}" dt="2025-05-26T03:12:58.830" v="1066" actId="403"/>
          <ac:spMkLst>
            <pc:docMk/>
            <pc:sldMk cId="1343797804" sldId="258"/>
            <ac:spMk id="12" creationId="{72542FA6-FE8F-39D8-7E85-57ADEF751E8B}"/>
          </ac:spMkLst>
        </pc:spChg>
        <pc:spChg chg="mod">
          <ac:chgData name="Nathan Edwards" userId="4f1aa8b7-5741-4991-b3ff-2e43d7114403" providerId="ADAL" clId="{FF3D87CA-F799-4C69-81CF-B284F887E089}" dt="2025-05-26T12:18:01.387" v="4895" actId="6549"/>
          <ac:spMkLst>
            <pc:docMk/>
            <pc:sldMk cId="1343797804" sldId="258"/>
            <ac:spMk id="13" creationId="{F8E45372-8A62-80DD-0107-EC7468F3CE33}"/>
          </ac:spMkLst>
        </pc:spChg>
        <pc:spChg chg="mod">
          <ac:chgData name="Nathan Edwards" userId="4f1aa8b7-5741-4991-b3ff-2e43d7114403" providerId="ADAL" clId="{FF3D87CA-F799-4C69-81CF-B284F887E089}" dt="2025-05-26T03:13:02.267" v="1067" actId="403"/>
          <ac:spMkLst>
            <pc:docMk/>
            <pc:sldMk cId="1343797804" sldId="258"/>
            <ac:spMk id="14" creationId="{9EE27428-237F-AB1F-1E15-6B8CB6D2F1C9}"/>
          </ac:spMkLst>
        </pc:spChg>
        <pc:spChg chg="mod">
          <ac:chgData name="Nathan Edwards" userId="4f1aa8b7-5741-4991-b3ff-2e43d7114403" providerId="ADAL" clId="{FF3D87CA-F799-4C69-81CF-B284F887E089}" dt="2025-05-26T09:47:44.339" v="1206" actId="1076"/>
          <ac:spMkLst>
            <pc:docMk/>
            <pc:sldMk cId="1343797804" sldId="258"/>
            <ac:spMk id="30" creationId="{F8D15A52-8D5B-7096-0F08-3D156375E327}"/>
          </ac:spMkLst>
        </pc:spChg>
        <pc:spChg chg="mod">
          <ac:chgData name="Nathan Edwards" userId="4f1aa8b7-5741-4991-b3ff-2e43d7114403" providerId="ADAL" clId="{FF3D87CA-F799-4C69-81CF-B284F887E089}" dt="2025-05-26T03:12:20.420" v="1059" actId="1076"/>
          <ac:spMkLst>
            <pc:docMk/>
            <pc:sldMk cId="1343797804" sldId="258"/>
            <ac:spMk id="33" creationId="{D5B7DBD8-9DA2-CE1E-F0CA-9BF9730F06E2}"/>
          </ac:spMkLst>
        </pc:spChg>
        <pc:graphicFrameChg chg="mod">
          <ac:chgData name="Nathan Edwards" userId="4f1aa8b7-5741-4991-b3ff-2e43d7114403" providerId="ADAL" clId="{FF3D87CA-F799-4C69-81CF-B284F887E089}" dt="2025-05-26T09:48:21.329" v="1213" actId="20577"/>
          <ac:graphicFrameMkLst>
            <pc:docMk/>
            <pc:sldMk cId="1343797804" sldId="258"/>
            <ac:graphicFrameMk id="19" creationId="{E8A3D784-BD07-1D23-D601-545868C53B4F}"/>
          </ac:graphicFrameMkLst>
        </pc:graphicFrameChg>
        <pc:graphicFrameChg chg="mod">
          <ac:chgData name="Nathan Edwards" userId="4f1aa8b7-5741-4991-b3ff-2e43d7114403" providerId="ADAL" clId="{FF3D87CA-F799-4C69-81CF-B284F887E089}" dt="2025-05-26T11:28:04.878" v="1232" actId="403"/>
          <ac:graphicFrameMkLst>
            <pc:docMk/>
            <pc:sldMk cId="1343797804" sldId="258"/>
            <ac:graphicFrameMk id="20" creationId="{7B9F5686-D4BA-28DB-917E-97F15403CB59}"/>
          </ac:graphicFrameMkLst>
        </pc:graphicFrameChg>
        <pc:graphicFrameChg chg="mod">
          <ac:chgData name="Nathan Edwards" userId="4f1aa8b7-5741-4991-b3ff-2e43d7114403" providerId="ADAL" clId="{FF3D87CA-F799-4C69-81CF-B284F887E089}" dt="2025-05-26T11:27:50.450" v="1222"/>
          <ac:graphicFrameMkLst>
            <pc:docMk/>
            <pc:sldMk cId="1343797804" sldId="258"/>
            <ac:graphicFrameMk id="21" creationId="{E0747E72-D20D-0DC7-22A2-7E5584924396}"/>
          </ac:graphicFrameMkLst>
        </pc:graphicFrameChg>
        <pc:graphicFrameChg chg="mod modGraphic">
          <ac:chgData name="Nathan Edwards" userId="4f1aa8b7-5741-4991-b3ff-2e43d7114403" providerId="ADAL" clId="{FF3D87CA-F799-4C69-81CF-B284F887E089}" dt="2025-05-26T09:47:29.746" v="1203" actId="1076"/>
          <ac:graphicFrameMkLst>
            <pc:docMk/>
            <pc:sldMk cId="1343797804" sldId="258"/>
            <ac:graphicFrameMk id="29" creationId="{0AE54EBD-E400-03F7-7030-616083A2A59A}"/>
          </ac:graphicFrameMkLst>
        </pc:graphicFrameChg>
        <pc:graphicFrameChg chg="mod">
          <ac:chgData name="Nathan Edwards" userId="4f1aa8b7-5741-4991-b3ff-2e43d7114403" providerId="ADAL" clId="{FF3D87CA-F799-4C69-81CF-B284F887E089}" dt="2025-05-26T03:14:38.666" v="1072" actId="255"/>
          <ac:graphicFrameMkLst>
            <pc:docMk/>
            <pc:sldMk cId="1343797804" sldId="258"/>
            <ac:graphicFrameMk id="32" creationId="{CFAEA213-F5DB-4D88-2A46-EBDEA3096AB4}"/>
          </ac:graphicFrameMkLst>
        </pc:graphicFrameChg>
        <pc:cxnChg chg="mod">
          <ac:chgData name="Nathan Edwards" userId="4f1aa8b7-5741-4991-b3ff-2e43d7114403" providerId="ADAL" clId="{FF3D87CA-F799-4C69-81CF-B284F887E089}" dt="2025-05-26T03:05:44.828" v="2" actId="14100"/>
          <ac:cxnSpMkLst>
            <pc:docMk/>
            <pc:sldMk cId="1343797804" sldId="258"/>
            <ac:cxnSpMk id="27" creationId="{C662ACFE-8DFB-3577-5BCD-198019DC3EB6}"/>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baseline="0" dirty="0"/>
              <a:t>MAP and </a:t>
            </a:r>
            <a:r>
              <a:rPr lang="en-AU" sz="2000" b="1" baseline="0" dirty="0" err="1"/>
              <a:t>precision@k</a:t>
            </a:r>
            <a:r>
              <a:rPr lang="en-AU" sz="2000" b="1" baseline="0" dirty="0"/>
              <a:t> effectiveness measures for each model</a:t>
            </a:r>
            <a:endParaRPr lang="en-AU" sz="2000" b="1" dirty="0"/>
          </a:p>
        </c:rich>
      </c:tx>
      <c:layout>
        <c:manualLayout>
          <c:xMode val="edge"/>
          <c:yMode val="edge"/>
          <c:x val="0.15483382902669887"/>
          <c:y val="1.0144869265652588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MAP</c:v>
                </c:pt>
              </c:strCache>
            </c:strRef>
          </c:tx>
          <c:spPr>
            <a:ln w="635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BM25IR</c:v>
                </c:pt>
                <c:pt idx="1">
                  <c:v>LMRM</c:v>
                </c:pt>
                <c:pt idx="2">
                  <c:v>PRRM</c:v>
                </c:pt>
              </c:strCache>
            </c:strRef>
          </c:cat>
          <c:val>
            <c:numRef>
              <c:f>Sheet1!$B$2:$B$4</c:f>
              <c:numCache>
                <c:formatCode>General</c:formatCode>
                <c:ptCount val="3"/>
                <c:pt idx="0">
                  <c:v>0.45150499999999999</c:v>
                </c:pt>
                <c:pt idx="1">
                  <c:v>0.460117</c:v>
                </c:pt>
                <c:pt idx="2">
                  <c:v>0.39839999999999998</c:v>
                </c:pt>
              </c:numCache>
            </c:numRef>
          </c:val>
          <c:smooth val="0"/>
          <c:extLst>
            <c:ext xmlns:c16="http://schemas.microsoft.com/office/drawing/2014/chart" uri="{C3380CC4-5D6E-409C-BE32-E72D297353CC}">
              <c16:uniqueId val="{00000000-6C71-4657-8943-1CA2D0B3173F}"/>
            </c:ext>
          </c:extLst>
        </c:ser>
        <c:ser>
          <c:idx val="1"/>
          <c:order val="1"/>
          <c:tx>
            <c:strRef>
              <c:f>Sheet1!$C$1</c:f>
              <c:strCache>
                <c:ptCount val="1"/>
                <c:pt idx="0">
                  <c:v>Precision@k</c:v>
                </c:pt>
              </c:strCache>
            </c:strRef>
          </c:tx>
          <c:spPr>
            <a:ln w="635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BM25IR</c:v>
                </c:pt>
                <c:pt idx="1">
                  <c:v>LMRM</c:v>
                </c:pt>
                <c:pt idx="2">
                  <c:v>PRRM</c:v>
                </c:pt>
              </c:strCache>
            </c:strRef>
          </c:cat>
          <c:val>
            <c:numRef>
              <c:f>Sheet1!$C$2:$C$4</c:f>
              <c:numCache>
                <c:formatCode>General</c:formatCode>
                <c:ptCount val="3"/>
                <c:pt idx="0">
                  <c:v>0.31333299999999997</c:v>
                </c:pt>
                <c:pt idx="1">
                  <c:v>0.32333299999999998</c:v>
                </c:pt>
                <c:pt idx="2" formatCode="0.0000">
                  <c:v>0.22500000000000001</c:v>
                </c:pt>
              </c:numCache>
            </c:numRef>
          </c:val>
          <c:smooth val="0"/>
          <c:extLst>
            <c:ext xmlns:c16="http://schemas.microsoft.com/office/drawing/2014/chart" uri="{C3380CC4-5D6E-409C-BE32-E72D297353CC}">
              <c16:uniqueId val="{00000001-6C71-4657-8943-1CA2D0B3173F}"/>
            </c:ext>
          </c:extLst>
        </c:ser>
        <c:dLbls>
          <c:showLegendKey val="0"/>
          <c:showVal val="0"/>
          <c:showCatName val="0"/>
          <c:showSerName val="0"/>
          <c:showPercent val="0"/>
          <c:showBubbleSize val="0"/>
        </c:dLbls>
        <c:smooth val="0"/>
        <c:axId val="941907599"/>
        <c:axId val="941906639"/>
      </c:lineChart>
      <c:catAx>
        <c:axId val="941907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41906639"/>
        <c:crosses val="autoZero"/>
        <c:auto val="1"/>
        <c:lblAlgn val="ctr"/>
        <c:lblOffset val="100"/>
        <c:noMultiLvlLbl val="0"/>
      </c:catAx>
      <c:valAx>
        <c:axId val="941906639"/>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41907599"/>
        <c:crosses val="autoZero"/>
        <c:crossBetween val="between"/>
        <c:majorUnit val="0.1"/>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AU" sz="2000" b="1" baseline="0" dirty="0" err="1"/>
              <a:t>DCG</a:t>
            </a:r>
            <a:r>
              <a:rPr lang="en-AU" sz="2000" b="1" baseline="-25000" dirty="0" err="1"/>
              <a:t>k</a:t>
            </a:r>
            <a:r>
              <a:rPr lang="en-AU" sz="2000" b="1" baseline="0" dirty="0"/>
              <a:t> effectiveness measure for each model</a:t>
            </a:r>
            <a:endParaRPr lang="en-AU" sz="2000" b="1" dirty="0"/>
          </a:p>
        </c:rich>
      </c:tx>
      <c:layout>
        <c:manualLayout>
          <c:xMode val="edge"/>
          <c:yMode val="edge"/>
          <c:x val="0.25131361051713802"/>
          <c:y val="1.5217303898478881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AU"/>
        </a:p>
      </c:txPr>
    </c:title>
    <c:autoTitleDeleted val="0"/>
    <c:plotArea>
      <c:layout/>
      <c:lineChart>
        <c:grouping val="standard"/>
        <c:varyColors val="0"/>
        <c:ser>
          <c:idx val="0"/>
          <c:order val="0"/>
          <c:tx>
            <c:strRef>
              <c:f>Sheet1!$B$1</c:f>
              <c:strCache>
                <c:ptCount val="1"/>
                <c:pt idx="0">
                  <c:v>DCGk</c:v>
                </c:pt>
              </c:strCache>
            </c:strRef>
          </c:tx>
          <c:spPr>
            <a:ln w="63500" cap="rnd">
              <a:solidFill>
                <a:schemeClr val="accent4"/>
              </a:solidFill>
              <a:round/>
            </a:ln>
            <a:effectLst/>
          </c:spPr>
          <c:marker>
            <c:symbol val="none"/>
          </c:marker>
          <c:dLbls>
            <c:dLbl>
              <c:idx val="2"/>
              <c:layout>
                <c:manualLayout>
                  <c:x val="-2.6166881277204328E-2"/>
                  <c:y val="-4.431191026290655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1AD-4C88-A5C0-96DA65C58027}"/>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BM25IR</c:v>
                </c:pt>
                <c:pt idx="1">
                  <c:v>LMRM</c:v>
                </c:pt>
                <c:pt idx="2">
                  <c:v>PRRM</c:v>
                </c:pt>
              </c:strCache>
            </c:strRef>
          </c:cat>
          <c:val>
            <c:numRef>
              <c:f>Sheet1!$B$2:$B$4</c:f>
              <c:numCache>
                <c:formatCode>0.000000</c:formatCode>
                <c:ptCount val="3"/>
                <c:pt idx="0" formatCode="General">
                  <c:v>2.018173</c:v>
                </c:pt>
                <c:pt idx="1">
                  <c:v>1.7776700000000001</c:v>
                </c:pt>
                <c:pt idx="2" formatCode="General">
                  <c:v>1.2233000000000001</c:v>
                </c:pt>
              </c:numCache>
            </c:numRef>
          </c:val>
          <c:smooth val="0"/>
          <c:extLst>
            <c:ext xmlns:c16="http://schemas.microsoft.com/office/drawing/2014/chart" uri="{C3380CC4-5D6E-409C-BE32-E72D297353CC}">
              <c16:uniqueId val="{00000000-61AD-4C88-A5C0-96DA65C58027}"/>
            </c:ext>
          </c:extLst>
        </c:ser>
        <c:dLbls>
          <c:showLegendKey val="0"/>
          <c:showVal val="0"/>
          <c:showCatName val="0"/>
          <c:showSerName val="0"/>
          <c:showPercent val="0"/>
          <c:showBubbleSize val="0"/>
        </c:dLbls>
        <c:smooth val="0"/>
        <c:axId val="941907599"/>
        <c:axId val="941906639"/>
      </c:lineChart>
      <c:catAx>
        <c:axId val="9419075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41906639"/>
        <c:crosses val="autoZero"/>
        <c:auto val="1"/>
        <c:lblAlgn val="ctr"/>
        <c:lblOffset val="100"/>
        <c:noMultiLvlLbl val="0"/>
      </c:catAx>
      <c:valAx>
        <c:axId val="941906639"/>
        <c:scaling>
          <c:orientation val="minMax"/>
          <c:max val="2.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41907599"/>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F6A380-0937-4B7B-BDAE-011D082B0244}" type="doc">
      <dgm:prSet loTypeId="urn:microsoft.com/office/officeart/2005/8/layout/bProcess3" loCatId="process" qsTypeId="urn:microsoft.com/office/officeart/2005/8/quickstyle/simple2" qsCatId="simple" csTypeId="urn:microsoft.com/office/officeart/2005/8/colors/accent1_2" csCatId="accent1" phldr="1"/>
      <dgm:spPr/>
    </dgm:pt>
    <dgm:pt modelId="{97C42250-E76F-4CC4-B9DF-3AB1F31EF60C}">
      <dgm:prSet phldrT="[Text]" custT="1"/>
      <dgm:spPr/>
      <dgm:t>
        <a:bodyPr/>
        <a:lstStyle/>
        <a:p>
          <a:r>
            <a:rPr lang="en-AU" sz="2400" dirty="0"/>
            <a:t>Obtain query</a:t>
          </a:r>
        </a:p>
      </dgm:t>
    </dgm:pt>
    <dgm:pt modelId="{C4032F1A-3081-46A4-8117-6CCE3A0336D7}" type="parTrans" cxnId="{7D423CD3-F0FE-4992-8050-B6F5C7B03851}">
      <dgm:prSet/>
      <dgm:spPr/>
      <dgm:t>
        <a:bodyPr/>
        <a:lstStyle/>
        <a:p>
          <a:endParaRPr lang="en-AU" sz="2000"/>
        </a:p>
      </dgm:t>
    </dgm:pt>
    <dgm:pt modelId="{803A8612-B0CF-415F-B14D-6BF4A9792068}" type="sibTrans" cxnId="{7D423CD3-F0FE-4992-8050-B6F5C7B03851}">
      <dgm:prSet custT="1"/>
      <dgm:spPr/>
      <dgm:t>
        <a:bodyPr/>
        <a:lstStyle/>
        <a:p>
          <a:endParaRPr lang="en-AU" sz="2000"/>
        </a:p>
      </dgm:t>
    </dgm:pt>
    <dgm:pt modelId="{1D090CB2-44E5-4B3B-BB96-A711F6C19D87}">
      <dgm:prSet phldrT="[Text]" custT="1"/>
      <dgm:spPr/>
      <dgm:t>
        <a:bodyPr/>
        <a:lstStyle/>
        <a:p>
          <a:r>
            <a:rPr lang="en-AU" sz="2400" dirty="0"/>
            <a:t>Process query and store terms</a:t>
          </a:r>
        </a:p>
      </dgm:t>
    </dgm:pt>
    <dgm:pt modelId="{3583E68D-1BF1-4243-ACEC-F0B1F6641138}" type="parTrans" cxnId="{16F6753F-5DEC-47D2-B8D9-BFEF3D5181FE}">
      <dgm:prSet/>
      <dgm:spPr/>
      <dgm:t>
        <a:bodyPr/>
        <a:lstStyle/>
        <a:p>
          <a:endParaRPr lang="en-AU" sz="2000"/>
        </a:p>
      </dgm:t>
    </dgm:pt>
    <dgm:pt modelId="{8BB8BAA2-6B13-48DE-8972-43B5F1203456}" type="sibTrans" cxnId="{16F6753F-5DEC-47D2-B8D9-BFEF3D5181FE}">
      <dgm:prSet custT="1"/>
      <dgm:spPr/>
      <dgm:t>
        <a:bodyPr/>
        <a:lstStyle/>
        <a:p>
          <a:endParaRPr lang="en-AU" sz="2000"/>
        </a:p>
      </dgm:t>
    </dgm:pt>
    <dgm:pt modelId="{8B50077D-F7B3-4D1A-9679-2BCA7D5CC4C8}">
      <dgm:prSet phldrT="[Text]" custT="1"/>
      <dgm:spPr/>
      <dgm:t>
        <a:bodyPr/>
        <a:lstStyle/>
        <a:p>
          <a:r>
            <a:rPr lang="en-AU" sz="2400" dirty="0"/>
            <a:t>Identify corresponding documents</a:t>
          </a:r>
        </a:p>
      </dgm:t>
    </dgm:pt>
    <dgm:pt modelId="{969DCD2D-85CD-4BAC-AFD0-F5980C6E29CC}" type="parTrans" cxnId="{8029CBE9-CD37-4CCA-9D98-A26F50D8516F}">
      <dgm:prSet/>
      <dgm:spPr/>
      <dgm:t>
        <a:bodyPr/>
        <a:lstStyle/>
        <a:p>
          <a:endParaRPr lang="en-AU" sz="2000"/>
        </a:p>
      </dgm:t>
    </dgm:pt>
    <dgm:pt modelId="{4DCAB4E6-1182-407E-8296-151EC9B4E8FE}" type="sibTrans" cxnId="{8029CBE9-CD37-4CCA-9D98-A26F50D8516F}">
      <dgm:prSet custT="1"/>
      <dgm:spPr/>
      <dgm:t>
        <a:bodyPr/>
        <a:lstStyle/>
        <a:p>
          <a:endParaRPr lang="en-AU" sz="2000"/>
        </a:p>
      </dgm:t>
    </dgm:pt>
    <dgm:pt modelId="{0295642D-F4BD-4B26-881F-FC89EA619A91}">
      <dgm:prSet custT="1"/>
      <dgm:spPr/>
      <dgm:t>
        <a:bodyPr/>
        <a:lstStyle/>
        <a:p>
          <a:r>
            <a:rPr lang="en-AU" sz="2400" dirty="0"/>
            <a:t>Process dataset and store term counts for entire collection </a:t>
          </a:r>
        </a:p>
      </dgm:t>
    </dgm:pt>
    <dgm:pt modelId="{6BD2C0F8-273A-45E1-B1EC-C56E263269F1}" type="parTrans" cxnId="{C3348678-0F45-4EE3-AFA1-BAB4694B4B7D}">
      <dgm:prSet/>
      <dgm:spPr/>
      <dgm:t>
        <a:bodyPr/>
        <a:lstStyle/>
        <a:p>
          <a:endParaRPr lang="en-AU" sz="2000"/>
        </a:p>
      </dgm:t>
    </dgm:pt>
    <dgm:pt modelId="{D916EC8C-EE9D-45BC-81ED-6DCBBD9E3060}" type="sibTrans" cxnId="{C3348678-0F45-4EE3-AFA1-BAB4694B4B7D}">
      <dgm:prSet custT="1"/>
      <dgm:spPr/>
      <dgm:t>
        <a:bodyPr/>
        <a:lstStyle/>
        <a:p>
          <a:endParaRPr lang="en-AU" sz="2000"/>
        </a:p>
      </dgm:t>
    </dgm:pt>
    <dgm:pt modelId="{C53271F0-4192-4F11-93CA-905F2A137F85}">
      <dgm:prSet custT="1"/>
      <dgm:spPr/>
      <dgm:t>
        <a:bodyPr/>
        <a:lstStyle/>
        <a:p>
          <a:r>
            <a:rPr lang="en-AU" sz="2400" dirty="0"/>
            <a:t>Compute total frequency of each query term in the dataset</a:t>
          </a:r>
        </a:p>
      </dgm:t>
    </dgm:pt>
    <dgm:pt modelId="{3F7C43ED-555C-4E9A-9F3F-59F3F04AEF26}" type="parTrans" cxnId="{6574A46F-348D-454A-94BD-612386B6AEB0}">
      <dgm:prSet/>
      <dgm:spPr/>
      <dgm:t>
        <a:bodyPr/>
        <a:lstStyle/>
        <a:p>
          <a:endParaRPr lang="en-AU" sz="2000"/>
        </a:p>
      </dgm:t>
    </dgm:pt>
    <dgm:pt modelId="{F531BF28-0ABB-4864-8D5A-542B9865FEEC}" type="sibTrans" cxnId="{6574A46F-348D-454A-94BD-612386B6AEB0}">
      <dgm:prSet custT="1"/>
      <dgm:spPr/>
      <dgm:t>
        <a:bodyPr/>
        <a:lstStyle/>
        <a:p>
          <a:endParaRPr lang="en-AU" sz="2000"/>
        </a:p>
      </dgm:t>
    </dgm:pt>
    <dgm:pt modelId="{C7F51C2B-F8C4-4ED6-AE5E-CA27D62C7CFB}">
      <dgm:prSet custT="1"/>
      <dgm:spPr/>
      <dgm:t>
        <a:bodyPr/>
        <a:lstStyle/>
        <a:p>
          <a:r>
            <a:rPr lang="en-AU" sz="2400" dirty="0"/>
            <a:t>For each document compute JM smoothing probability</a:t>
          </a:r>
        </a:p>
      </dgm:t>
    </dgm:pt>
    <dgm:pt modelId="{A12633CD-F34B-4CB8-9C91-3ECB0AC6EF1E}" type="parTrans" cxnId="{1D16E5E8-CBCC-4201-B081-947D93020D0C}">
      <dgm:prSet/>
      <dgm:spPr/>
      <dgm:t>
        <a:bodyPr/>
        <a:lstStyle/>
        <a:p>
          <a:endParaRPr lang="en-AU" sz="2000"/>
        </a:p>
      </dgm:t>
    </dgm:pt>
    <dgm:pt modelId="{BBA6D7D6-7A92-4278-93A5-8F00DC3F3EFD}" type="sibTrans" cxnId="{1D16E5E8-CBCC-4201-B081-947D93020D0C}">
      <dgm:prSet custT="1"/>
      <dgm:spPr/>
      <dgm:t>
        <a:bodyPr/>
        <a:lstStyle/>
        <a:p>
          <a:endParaRPr lang="en-AU" sz="2000"/>
        </a:p>
      </dgm:t>
    </dgm:pt>
    <dgm:pt modelId="{61CC4E67-A84F-464E-A784-9DBA5A6EB5AD}">
      <dgm:prSet custT="1"/>
      <dgm:spPr/>
      <dgm:t>
        <a:bodyPr/>
        <a:lstStyle/>
        <a:p>
          <a:r>
            <a:rPr lang="en-AU" sz="2400" dirty="0"/>
            <a:t>Store the document and its score</a:t>
          </a:r>
        </a:p>
      </dgm:t>
    </dgm:pt>
    <dgm:pt modelId="{A59EA78A-B0C4-4141-B8D1-50D5F15FDDCC}" type="parTrans" cxnId="{829A8291-78DD-4654-86FB-EAF9790DFEA1}">
      <dgm:prSet/>
      <dgm:spPr/>
      <dgm:t>
        <a:bodyPr/>
        <a:lstStyle/>
        <a:p>
          <a:endParaRPr lang="en-AU" sz="2000"/>
        </a:p>
      </dgm:t>
    </dgm:pt>
    <dgm:pt modelId="{403E7909-5787-41E9-B93D-E4929028B359}" type="sibTrans" cxnId="{829A8291-78DD-4654-86FB-EAF9790DFEA1}">
      <dgm:prSet custT="1"/>
      <dgm:spPr/>
      <dgm:t>
        <a:bodyPr/>
        <a:lstStyle/>
        <a:p>
          <a:endParaRPr lang="en-AU" sz="2000"/>
        </a:p>
      </dgm:t>
    </dgm:pt>
    <dgm:pt modelId="{F5656F4C-972D-4CEF-9E29-54E68E3BC31F}">
      <dgm:prSet custT="1"/>
      <dgm:spPr/>
      <dgm:t>
        <a:bodyPr/>
        <a:lstStyle/>
        <a:p>
          <a:r>
            <a:rPr lang="en-AU" sz="2400" dirty="0"/>
            <a:t>Sort documents in descending order by score and write to output</a:t>
          </a:r>
        </a:p>
      </dgm:t>
    </dgm:pt>
    <dgm:pt modelId="{0A039326-29E1-4398-86CB-053183CCA98F}" type="parTrans" cxnId="{BB2A20C0-A5AC-4C8D-BC88-BDA4D52931D7}">
      <dgm:prSet/>
      <dgm:spPr/>
      <dgm:t>
        <a:bodyPr/>
        <a:lstStyle/>
        <a:p>
          <a:endParaRPr lang="en-AU" sz="2000"/>
        </a:p>
      </dgm:t>
    </dgm:pt>
    <dgm:pt modelId="{5ECA4BD9-605F-42C9-90C8-28D0EDA5958C}" type="sibTrans" cxnId="{BB2A20C0-A5AC-4C8D-BC88-BDA4D52931D7}">
      <dgm:prSet/>
      <dgm:spPr/>
      <dgm:t>
        <a:bodyPr/>
        <a:lstStyle/>
        <a:p>
          <a:endParaRPr lang="en-AU" sz="2000"/>
        </a:p>
      </dgm:t>
    </dgm:pt>
    <dgm:pt modelId="{F857F40B-F690-4ADA-A6FB-44CFF2C2B2EC}" type="pres">
      <dgm:prSet presAssocID="{CEF6A380-0937-4B7B-BDAE-011D082B0244}" presName="Name0" presStyleCnt="0">
        <dgm:presLayoutVars>
          <dgm:dir/>
          <dgm:resizeHandles val="exact"/>
        </dgm:presLayoutVars>
      </dgm:prSet>
      <dgm:spPr/>
    </dgm:pt>
    <dgm:pt modelId="{834D2F4E-4FE4-426E-9C02-60B317F2A931}" type="pres">
      <dgm:prSet presAssocID="{97C42250-E76F-4CC4-B9DF-3AB1F31EF60C}" presName="node" presStyleLbl="node1" presStyleIdx="0" presStyleCnt="8">
        <dgm:presLayoutVars>
          <dgm:bulletEnabled val="1"/>
        </dgm:presLayoutVars>
      </dgm:prSet>
      <dgm:spPr/>
    </dgm:pt>
    <dgm:pt modelId="{BB69B344-6045-4002-9970-DA0CA5AC4F96}" type="pres">
      <dgm:prSet presAssocID="{803A8612-B0CF-415F-B14D-6BF4A9792068}" presName="sibTrans" presStyleLbl="sibTrans1D1" presStyleIdx="0" presStyleCnt="7"/>
      <dgm:spPr/>
    </dgm:pt>
    <dgm:pt modelId="{F657D51B-6A74-4889-B674-60195B53375B}" type="pres">
      <dgm:prSet presAssocID="{803A8612-B0CF-415F-B14D-6BF4A9792068}" presName="connectorText" presStyleLbl="sibTrans1D1" presStyleIdx="0" presStyleCnt="7"/>
      <dgm:spPr/>
    </dgm:pt>
    <dgm:pt modelId="{EBC69AD1-6A44-49F1-B2E7-4CE6E6DE1742}" type="pres">
      <dgm:prSet presAssocID="{1D090CB2-44E5-4B3B-BB96-A711F6C19D87}" presName="node" presStyleLbl="node1" presStyleIdx="1" presStyleCnt="8">
        <dgm:presLayoutVars>
          <dgm:bulletEnabled val="1"/>
        </dgm:presLayoutVars>
      </dgm:prSet>
      <dgm:spPr/>
    </dgm:pt>
    <dgm:pt modelId="{38DB77B3-8BCF-41C2-B926-A0662A0E61B3}" type="pres">
      <dgm:prSet presAssocID="{8BB8BAA2-6B13-48DE-8972-43B5F1203456}" presName="sibTrans" presStyleLbl="sibTrans1D1" presStyleIdx="1" presStyleCnt="7"/>
      <dgm:spPr/>
    </dgm:pt>
    <dgm:pt modelId="{6005643C-5295-42C1-AB01-343872177303}" type="pres">
      <dgm:prSet presAssocID="{8BB8BAA2-6B13-48DE-8972-43B5F1203456}" presName="connectorText" presStyleLbl="sibTrans1D1" presStyleIdx="1" presStyleCnt="7"/>
      <dgm:spPr/>
    </dgm:pt>
    <dgm:pt modelId="{6EBCB98F-7849-4E36-8C2C-A241D31F541B}" type="pres">
      <dgm:prSet presAssocID="{8B50077D-F7B3-4D1A-9679-2BCA7D5CC4C8}" presName="node" presStyleLbl="node1" presStyleIdx="2" presStyleCnt="8">
        <dgm:presLayoutVars>
          <dgm:bulletEnabled val="1"/>
        </dgm:presLayoutVars>
      </dgm:prSet>
      <dgm:spPr/>
    </dgm:pt>
    <dgm:pt modelId="{BB166896-6507-4A27-A90E-260948096B46}" type="pres">
      <dgm:prSet presAssocID="{4DCAB4E6-1182-407E-8296-151EC9B4E8FE}" presName="sibTrans" presStyleLbl="sibTrans1D1" presStyleIdx="2" presStyleCnt="7"/>
      <dgm:spPr/>
    </dgm:pt>
    <dgm:pt modelId="{1E76BC33-438A-4805-8C56-FE154769CF05}" type="pres">
      <dgm:prSet presAssocID="{4DCAB4E6-1182-407E-8296-151EC9B4E8FE}" presName="connectorText" presStyleLbl="sibTrans1D1" presStyleIdx="2" presStyleCnt="7"/>
      <dgm:spPr/>
    </dgm:pt>
    <dgm:pt modelId="{5E7D7501-62B0-4A39-9B17-3552333D1EC8}" type="pres">
      <dgm:prSet presAssocID="{0295642D-F4BD-4B26-881F-FC89EA619A91}" presName="node" presStyleLbl="node1" presStyleIdx="3" presStyleCnt="8">
        <dgm:presLayoutVars>
          <dgm:bulletEnabled val="1"/>
        </dgm:presLayoutVars>
      </dgm:prSet>
      <dgm:spPr/>
    </dgm:pt>
    <dgm:pt modelId="{0C357528-63B6-403D-BFE2-3E77AC50588B}" type="pres">
      <dgm:prSet presAssocID="{D916EC8C-EE9D-45BC-81ED-6DCBBD9E3060}" presName="sibTrans" presStyleLbl="sibTrans1D1" presStyleIdx="3" presStyleCnt="7"/>
      <dgm:spPr/>
    </dgm:pt>
    <dgm:pt modelId="{C6DB1206-7170-40B3-A6F9-1DB8824EF4F8}" type="pres">
      <dgm:prSet presAssocID="{D916EC8C-EE9D-45BC-81ED-6DCBBD9E3060}" presName="connectorText" presStyleLbl="sibTrans1D1" presStyleIdx="3" presStyleCnt="7"/>
      <dgm:spPr/>
    </dgm:pt>
    <dgm:pt modelId="{E28503ED-5F12-4709-95AF-E7F234D0CE2D}" type="pres">
      <dgm:prSet presAssocID="{C53271F0-4192-4F11-93CA-905F2A137F85}" presName="node" presStyleLbl="node1" presStyleIdx="4" presStyleCnt="8">
        <dgm:presLayoutVars>
          <dgm:bulletEnabled val="1"/>
        </dgm:presLayoutVars>
      </dgm:prSet>
      <dgm:spPr/>
    </dgm:pt>
    <dgm:pt modelId="{55286A4B-D436-41AB-855C-25CCC77328B6}" type="pres">
      <dgm:prSet presAssocID="{F531BF28-0ABB-4864-8D5A-542B9865FEEC}" presName="sibTrans" presStyleLbl="sibTrans1D1" presStyleIdx="4" presStyleCnt="7"/>
      <dgm:spPr/>
    </dgm:pt>
    <dgm:pt modelId="{E3F099B8-8D01-4CB9-B639-BA3D3BB02405}" type="pres">
      <dgm:prSet presAssocID="{F531BF28-0ABB-4864-8D5A-542B9865FEEC}" presName="connectorText" presStyleLbl="sibTrans1D1" presStyleIdx="4" presStyleCnt="7"/>
      <dgm:spPr/>
    </dgm:pt>
    <dgm:pt modelId="{866301D0-8827-41B6-B516-8D5C72618461}" type="pres">
      <dgm:prSet presAssocID="{C7F51C2B-F8C4-4ED6-AE5E-CA27D62C7CFB}" presName="node" presStyleLbl="node1" presStyleIdx="5" presStyleCnt="8">
        <dgm:presLayoutVars>
          <dgm:bulletEnabled val="1"/>
        </dgm:presLayoutVars>
      </dgm:prSet>
      <dgm:spPr/>
    </dgm:pt>
    <dgm:pt modelId="{DA6B3381-587A-4A9D-A912-B78E7D98089C}" type="pres">
      <dgm:prSet presAssocID="{BBA6D7D6-7A92-4278-93A5-8F00DC3F3EFD}" presName="sibTrans" presStyleLbl="sibTrans1D1" presStyleIdx="5" presStyleCnt="7"/>
      <dgm:spPr/>
    </dgm:pt>
    <dgm:pt modelId="{B51BA2C6-4FFF-4D73-B616-68E51AA357B7}" type="pres">
      <dgm:prSet presAssocID="{BBA6D7D6-7A92-4278-93A5-8F00DC3F3EFD}" presName="connectorText" presStyleLbl="sibTrans1D1" presStyleIdx="5" presStyleCnt="7"/>
      <dgm:spPr/>
    </dgm:pt>
    <dgm:pt modelId="{E61B4A16-AB5A-4543-9190-4AA78DF0553E}" type="pres">
      <dgm:prSet presAssocID="{61CC4E67-A84F-464E-A784-9DBA5A6EB5AD}" presName="node" presStyleLbl="node1" presStyleIdx="6" presStyleCnt="8">
        <dgm:presLayoutVars>
          <dgm:bulletEnabled val="1"/>
        </dgm:presLayoutVars>
      </dgm:prSet>
      <dgm:spPr/>
    </dgm:pt>
    <dgm:pt modelId="{654054CC-B5E0-41CD-9400-5FD690656B6E}" type="pres">
      <dgm:prSet presAssocID="{403E7909-5787-41E9-B93D-E4929028B359}" presName="sibTrans" presStyleLbl="sibTrans1D1" presStyleIdx="6" presStyleCnt="7"/>
      <dgm:spPr/>
    </dgm:pt>
    <dgm:pt modelId="{471E1669-52EB-4A16-BD8B-6B81517AE199}" type="pres">
      <dgm:prSet presAssocID="{403E7909-5787-41E9-B93D-E4929028B359}" presName="connectorText" presStyleLbl="sibTrans1D1" presStyleIdx="6" presStyleCnt="7"/>
      <dgm:spPr/>
    </dgm:pt>
    <dgm:pt modelId="{B4CBBE7B-5525-474F-BF14-3A4954CE275A}" type="pres">
      <dgm:prSet presAssocID="{F5656F4C-972D-4CEF-9E29-54E68E3BC31F}" presName="node" presStyleLbl="node1" presStyleIdx="7" presStyleCnt="8">
        <dgm:presLayoutVars>
          <dgm:bulletEnabled val="1"/>
        </dgm:presLayoutVars>
      </dgm:prSet>
      <dgm:spPr/>
    </dgm:pt>
  </dgm:ptLst>
  <dgm:cxnLst>
    <dgm:cxn modelId="{8C66DC19-E45A-45DA-8540-71C6EC191720}" type="presOf" srcId="{803A8612-B0CF-415F-B14D-6BF4A9792068}" destId="{F657D51B-6A74-4889-B674-60195B53375B}" srcOrd="1" destOrd="0" presId="urn:microsoft.com/office/officeart/2005/8/layout/bProcess3"/>
    <dgm:cxn modelId="{AD511230-8660-4577-AD6F-7D0C41A4DC55}" type="presOf" srcId="{CEF6A380-0937-4B7B-BDAE-011D082B0244}" destId="{F857F40B-F690-4ADA-A6FB-44CFF2C2B2EC}" srcOrd="0" destOrd="0" presId="urn:microsoft.com/office/officeart/2005/8/layout/bProcess3"/>
    <dgm:cxn modelId="{410B563B-1C33-4E54-988A-338EFB06D384}" type="presOf" srcId="{0295642D-F4BD-4B26-881F-FC89EA619A91}" destId="{5E7D7501-62B0-4A39-9B17-3552333D1EC8}" srcOrd="0" destOrd="0" presId="urn:microsoft.com/office/officeart/2005/8/layout/bProcess3"/>
    <dgm:cxn modelId="{9CBCDE3E-A3A2-4E05-8F90-C905E80C1F4D}" type="presOf" srcId="{803A8612-B0CF-415F-B14D-6BF4A9792068}" destId="{BB69B344-6045-4002-9970-DA0CA5AC4F96}" srcOrd="0" destOrd="0" presId="urn:microsoft.com/office/officeart/2005/8/layout/bProcess3"/>
    <dgm:cxn modelId="{16F6753F-5DEC-47D2-B8D9-BFEF3D5181FE}" srcId="{CEF6A380-0937-4B7B-BDAE-011D082B0244}" destId="{1D090CB2-44E5-4B3B-BB96-A711F6C19D87}" srcOrd="1" destOrd="0" parTransId="{3583E68D-1BF1-4243-ACEC-F0B1F6641138}" sibTransId="{8BB8BAA2-6B13-48DE-8972-43B5F1203456}"/>
    <dgm:cxn modelId="{3A4A1040-85C3-4281-8A20-A9B2502F1FDC}" type="presOf" srcId="{8BB8BAA2-6B13-48DE-8972-43B5F1203456}" destId="{6005643C-5295-42C1-AB01-343872177303}" srcOrd="1" destOrd="0" presId="urn:microsoft.com/office/officeart/2005/8/layout/bProcess3"/>
    <dgm:cxn modelId="{18C3B95D-2263-4A24-85BB-AA6B83ED85D7}" type="presOf" srcId="{F5656F4C-972D-4CEF-9E29-54E68E3BC31F}" destId="{B4CBBE7B-5525-474F-BF14-3A4954CE275A}" srcOrd="0" destOrd="0" presId="urn:microsoft.com/office/officeart/2005/8/layout/bProcess3"/>
    <dgm:cxn modelId="{B3BCFE5D-6C08-4E86-80B0-0F2FC2597317}" type="presOf" srcId="{D916EC8C-EE9D-45BC-81ED-6DCBBD9E3060}" destId="{C6DB1206-7170-40B3-A6F9-1DB8824EF4F8}" srcOrd="1" destOrd="0" presId="urn:microsoft.com/office/officeart/2005/8/layout/bProcess3"/>
    <dgm:cxn modelId="{9B631641-C407-4969-A82F-BAE5B8BD14BE}" type="presOf" srcId="{403E7909-5787-41E9-B93D-E4929028B359}" destId="{654054CC-B5E0-41CD-9400-5FD690656B6E}" srcOrd="0" destOrd="0" presId="urn:microsoft.com/office/officeart/2005/8/layout/bProcess3"/>
    <dgm:cxn modelId="{17BDD646-5D71-47A7-A299-F6E4D7912D84}" type="presOf" srcId="{C7F51C2B-F8C4-4ED6-AE5E-CA27D62C7CFB}" destId="{866301D0-8827-41B6-B516-8D5C72618461}" srcOrd="0" destOrd="0" presId="urn:microsoft.com/office/officeart/2005/8/layout/bProcess3"/>
    <dgm:cxn modelId="{6574A46F-348D-454A-94BD-612386B6AEB0}" srcId="{CEF6A380-0937-4B7B-BDAE-011D082B0244}" destId="{C53271F0-4192-4F11-93CA-905F2A137F85}" srcOrd="4" destOrd="0" parTransId="{3F7C43ED-555C-4E9A-9F3F-59F3F04AEF26}" sibTransId="{F531BF28-0ABB-4864-8D5A-542B9865FEEC}"/>
    <dgm:cxn modelId="{BC4B1170-3326-4ABC-96D9-78F26D2EB818}" type="presOf" srcId="{8BB8BAA2-6B13-48DE-8972-43B5F1203456}" destId="{38DB77B3-8BCF-41C2-B926-A0662A0E61B3}" srcOrd="0" destOrd="0" presId="urn:microsoft.com/office/officeart/2005/8/layout/bProcess3"/>
    <dgm:cxn modelId="{C3348678-0F45-4EE3-AFA1-BAB4694B4B7D}" srcId="{CEF6A380-0937-4B7B-BDAE-011D082B0244}" destId="{0295642D-F4BD-4B26-881F-FC89EA619A91}" srcOrd="3" destOrd="0" parTransId="{6BD2C0F8-273A-45E1-B1EC-C56E263269F1}" sibTransId="{D916EC8C-EE9D-45BC-81ED-6DCBBD9E3060}"/>
    <dgm:cxn modelId="{829A8291-78DD-4654-86FB-EAF9790DFEA1}" srcId="{CEF6A380-0937-4B7B-BDAE-011D082B0244}" destId="{61CC4E67-A84F-464E-A784-9DBA5A6EB5AD}" srcOrd="6" destOrd="0" parTransId="{A59EA78A-B0C4-4141-B8D1-50D5F15FDDCC}" sibTransId="{403E7909-5787-41E9-B93D-E4929028B359}"/>
    <dgm:cxn modelId="{89052493-5215-4064-AA98-3F826CD919C1}" type="presOf" srcId="{61CC4E67-A84F-464E-A784-9DBA5A6EB5AD}" destId="{E61B4A16-AB5A-4543-9190-4AA78DF0553E}" srcOrd="0" destOrd="0" presId="urn:microsoft.com/office/officeart/2005/8/layout/bProcess3"/>
    <dgm:cxn modelId="{8A13769C-2BD0-485C-8389-B07E6296D50C}" type="presOf" srcId="{97C42250-E76F-4CC4-B9DF-3AB1F31EF60C}" destId="{834D2F4E-4FE4-426E-9C02-60B317F2A931}" srcOrd="0" destOrd="0" presId="urn:microsoft.com/office/officeart/2005/8/layout/bProcess3"/>
    <dgm:cxn modelId="{181CA1A0-D461-441D-B243-F66E385908A5}" type="presOf" srcId="{4DCAB4E6-1182-407E-8296-151EC9B4E8FE}" destId="{BB166896-6507-4A27-A90E-260948096B46}" srcOrd="0" destOrd="0" presId="urn:microsoft.com/office/officeart/2005/8/layout/bProcess3"/>
    <dgm:cxn modelId="{52E6CBA7-ABE6-4B9F-A8EA-86B3E67FE898}" type="presOf" srcId="{F531BF28-0ABB-4864-8D5A-542B9865FEEC}" destId="{E3F099B8-8D01-4CB9-B639-BA3D3BB02405}" srcOrd="1" destOrd="0" presId="urn:microsoft.com/office/officeart/2005/8/layout/bProcess3"/>
    <dgm:cxn modelId="{35C08AA9-DBE1-447D-A475-C7A1318BB2AB}" type="presOf" srcId="{403E7909-5787-41E9-B93D-E4929028B359}" destId="{471E1669-52EB-4A16-BD8B-6B81517AE199}" srcOrd="1" destOrd="0" presId="urn:microsoft.com/office/officeart/2005/8/layout/bProcess3"/>
    <dgm:cxn modelId="{A15E8CAF-8178-4524-B107-D75C3D81B263}" type="presOf" srcId="{BBA6D7D6-7A92-4278-93A5-8F00DC3F3EFD}" destId="{B51BA2C6-4FFF-4D73-B616-68E51AA357B7}" srcOrd="1" destOrd="0" presId="urn:microsoft.com/office/officeart/2005/8/layout/bProcess3"/>
    <dgm:cxn modelId="{E98A11B5-72B8-4304-9944-F290F107A522}" type="presOf" srcId="{8B50077D-F7B3-4D1A-9679-2BCA7D5CC4C8}" destId="{6EBCB98F-7849-4E36-8C2C-A241D31F541B}" srcOrd="0" destOrd="0" presId="urn:microsoft.com/office/officeart/2005/8/layout/bProcess3"/>
    <dgm:cxn modelId="{BB2A20C0-A5AC-4C8D-BC88-BDA4D52931D7}" srcId="{CEF6A380-0937-4B7B-BDAE-011D082B0244}" destId="{F5656F4C-972D-4CEF-9E29-54E68E3BC31F}" srcOrd="7" destOrd="0" parTransId="{0A039326-29E1-4398-86CB-053183CCA98F}" sibTransId="{5ECA4BD9-605F-42C9-90C8-28D0EDA5958C}"/>
    <dgm:cxn modelId="{16188AC2-8776-4DBA-AFBB-F2908E85F69A}" type="presOf" srcId="{1D090CB2-44E5-4B3B-BB96-A711F6C19D87}" destId="{EBC69AD1-6A44-49F1-B2E7-4CE6E6DE1742}" srcOrd="0" destOrd="0" presId="urn:microsoft.com/office/officeart/2005/8/layout/bProcess3"/>
    <dgm:cxn modelId="{1D16E5E8-CBCC-4201-B081-947D93020D0C}" srcId="{CEF6A380-0937-4B7B-BDAE-011D082B0244}" destId="{C7F51C2B-F8C4-4ED6-AE5E-CA27D62C7CFB}" srcOrd="5" destOrd="0" parTransId="{A12633CD-F34B-4CB8-9C91-3ECB0AC6EF1E}" sibTransId="{BBA6D7D6-7A92-4278-93A5-8F00DC3F3EFD}"/>
    <dgm:cxn modelId="{A5129CC9-05A5-4D1F-82A0-5CFFC8788483}" type="presOf" srcId="{D916EC8C-EE9D-45BC-81ED-6DCBBD9E3060}" destId="{0C357528-63B6-403D-BFE2-3E77AC50588B}" srcOrd="0" destOrd="0" presId="urn:microsoft.com/office/officeart/2005/8/layout/bProcess3"/>
    <dgm:cxn modelId="{8029CBE9-CD37-4CCA-9D98-A26F50D8516F}" srcId="{CEF6A380-0937-4B7B-BDAE-011D082B0244}" destId="{8B50077D-F7B3-4D1A-9679-2BCA7D5CC4C8}" srcOrd="2" destOrd="0" parTransId="{969DCD2D-85CD-4BAC-AFD0-F5980C6E29CC}" sibTransId="{4DCAB4E6-1182-407E-8296-151EC9B4E8FE}"/>
    <dgm:cxn modelId="{005445EC-3391-4E46-8D8C-E0F003311EBD}" type="presOf" srcId="{4DCAB4E6-1182-407E-8296-151EC9B4E8FE}" destId="{1E76BC33-438A-4805-8C56-FE154769CF05}" srcOrd="1" destOrd="0" presId="urn:microsoft.com/office/officeart/2005/8/layout/bProcess3"/>
    <dgm:cxn modelId="{7D423CD3-F0FE-4992-8050-B6F5C7B03851}" srcId="{CEF6A380-0937-4B7B-BDAE-011D082B0244}" destId="{97C42250-E76F-4CC4-B9DF-3AB1F31EF60C}" srcOrd="0" destOrd="0" parTransId="{C4032F1A-3081-46A4-8117-6CCE3A0336D7}" sibTransId="{803A8612-B0CF-415F-B14D-6BF4A9792068}"/>
    <dgm:cxn modelId="{DC6D70F9-D993-4C5B-92BD-0B766C352053}" type="presOf" srcId="{BBA6D7D6-7A92-4278-93A5-8F00DC3F3EFD}" destId="{DA6B3381-587A-4A9D-A912-B78E7D98089C}" srcOrd="0" destOrd="0" presId="urn:microsoft.com/office/officeart/2005/8/layout/bProcess3"/>
    <dgm:cxn modelId="{3D7BC0FE-D9CE-4BF3-A7C3-A4684455F24F}" type="presOf" srcId="{F531BF28-0ABB-4864-8D5A-542B9865FEEC}" destId="{55286A4B-D436-41AB-855C-25CCC77328B6}" srcOrd="0" destOrd="0" presId="urn:microsoft.com/office/officeart/2005/8/layout/bProcess3"/>
    <dgm:cxn modelId="{F5D1BB9F-6673-489D-972E-6CB990AF042C}" type="presOf" srcId="{C53271F0-4192-4F11-93CA-905F2A137F85}" destId="{E28503ED-5F12-4709-95AF-E7F234D0CE2D}" srcOrd="0" destOrd="0" presId="urn:microsoft.com/office/officeart/2005/8/layout/bProcess3"/>
    <dgm:cxn modelId="{A6BD6016-6AB5-4F19-896A-15B19521383C}" type="presParOf" srcId="{F857F40B-F690-4ADA-A6FB-44CFF2C2B2EC}" destId="{834D2F4E-4FE4-426E-9C02-60B317F2A931}" srcOrd="0" destOrd="0" presId="urn:microsoft.com/office/officeart/2005/8/layout/bProcess3"/>
    <dgm:cxn modelId="{A1A7E1A6-7578-46B6-9AEF-C7667699FDF6}" type="presParOf" srcId="{F857F40B-F690-4ADA-A6FB-44CFF2C2B2EC}" destId="{BB69B344-6045-4002-9970-DA0CA5AC4F96}" srcOrd="1" destOrd="0" presId="urn:microsoft.com/office/officeart/2005/8/layout/bProcess3"/>
    <dgm:cxn modelId="{5ABDFF30-48DD-410E-BE46-3FC0818B58B9}" type="presParOf" srcId="{BB69B344-6045-4002-9970-DA0CA5AC4F96}" destId="{F657D51B-6A74-4889-B674-60195B53375B}" srcOrd="0" destOrd="0" presId="urn:microsoft.com/office/officeart/2005/8/layout/bProcess3"/>
    <dgm:cxn modelId="{C93EFD02-1C94-4BED-A352-62D7F51CE3DA}" type="presParOf" srcId="{F857F40B-F690-4ADA-A6FB-44CFF2C2B2EC}" destId="{EBC69AD1-6A44-49F1-B2E7-4CE6E6DE1742}" srcOrd="2" destOrd="0" presId="urn:microsoft.com/office/officeart/2005/8/layout/bProcess3"/>
    <dgm:cxn modelId="{D2511A0D-640E-4887-B64A-35DFEF772D44}" type="presParOf" srcId="{F857F40B-F690-4ADA-A6FB-44CFF2C2B2EC}" destId="{38DB77B3-8BCF-41C2-B926-A0662A0E61B3}" srcOrd="3" destOrd="0" presId="urn:microsoft.com/office/officeart/2005/8/layout/bProcess3"/>
    <dgm:cxn modelId="{DE68EACA-16A0-4951-AE27-AD28A1B4CF86}" type="presParOf" srcId="{38DB77B3-8BCF-41C2-B926-A0662A0E61B3}" destId="{6005643C-5295-42C1-AB01-343872177303}" srcOrd="0" destOrd="0" presId="urn:microsoft.com/office/officeart/2005/8/layout/bProcess3"/>
    <dgm:cxn modelId="{D86E4B24-B4E7-4BB9-89D7-2BFBFBEF343A}" type="presParOf" srcId="{F857F40B-F690-4ADA-A6FB-44CFF2C2B2EC}" destId="{6EBCB98F-7849-4E36-8C2C-A241D31F541B}" srcOrd="4" destOrd="0" presId="urn:microsoft.com/office/officeart/2005/8/layout/bProcess3"/>
    <dgm:cxn modelId="{F1D9DA26-8F87-461D-8A6C-8D45AD4C506E}" type="presParOf" srcId="{F857F40B-F690-4ADA-A6FB-44CFF2C2B2EC}" destId="{BB166896-6507-4A27-A90E-260948096B46}" srcOrd="5" destOrd="0" presId="urn:microsoft.com/office/officeart/2005/8/layout/bProcess3"/>
    <dgm:cxn modelId="{5C84C66A-8CBF-470C-B80B-0C9E9F98D9C5}" type="presParOf" srcId="{BB166896-6507-4A27-A90E-260948096B46}" destId="{1E76BC33-438A-4805-8C56-FE154769CF05}" srcOrd="0" destOrd="0" presId="urn:microsoft.com/office/officeart/2005/8/layout/bProcess3"/>
    <dgm:cxn modelId="{73AB2DDC-6365-4DF4-A881-BA79F7DA4C85}" type="presParOf" srcId="{F857F40B-F690-4ADA-A6FB-44CFF2C2B2EC}" destId="{5E7D7501-62B0-4A39-9B17-3552333D1EC8}" srcOrd="6" destOrd="0" presId="urn:microsoft.com/office/officeart/2005/8/layout/bProcess3"/>
    <dgm:cxn modelId="{A1B2CA1B-AE26-4AE3-8210-C82A1512F3B2}" type="presParOf" srcId="{F857F40B-F690-4ADA-A6FB-44CFF2C2B2EC}" destId="{0C357528-63B6-403D-BFE2-3E77AC50588B}" srcOrd="7" destOrd="0" presId="urn:microsoft.com/office/officeart/2005/8/layout/bProcess3"/>
    <dgm:cxn modelId="{EAD2F932-008D-419B-8B88-D447493E8CFB}" type="presParOf" srcId="{0C357528-63B6-403D-BFE2-3E77AC50588B}" destId="{C6DB1206-7170-40B3-A6F9-1DB8824EF4F8}" srcOrd="0" destOrd="0" presId="urn:microsoft.com/office/officeart/2005/8/layout/bProcess3"/>
    <dgm:cxn modelId="{590E7ACE-AB0F-4D1B-8321-7FB28D942C4F}" type="presParOf" srcId="{F857F40B-F690-4ADA-A6FB-44CFF2C2B2EC}" destId="{E28503ED-5F12-4709-95AF-E7F234D0CE2D}" srcOrd="8" destOrd="0" presId="urn:microsoft.com/office/officeart/2005/8/layout/bProcess3"/>
    <dgm:cxn modelId="{65468259-A898-450E-9607-14FCD67E5E83}" type="presParOf" srcId="{F857F40B-F690-4ADA-A6FB-44CFF2C2B2EC}" destId="{55286A4B-D436-41AB-855C-25CCC77328B6}" srcOrd="9" destOrd="0" presId="urn:microsoft.com/office/officeart/2005/8/layout/bProcess3"/>
    <dgm:cxn modelId="{132A463A-99A6-42A4-BB79-E549B1548CFD}" type="presParOf" srcId="{55286A4B-D436-41AB-855C-25CCC77328B6}" destId="{E3F099B8-8D01-4CB9-B639-BA3D3BB02405}" srcOrd="0" destOrd="0" presId="urn:microsoft.com/office/officeart/2005/8/layout/bProcess3"/>
    <dgm:cxn modelId="{1E261769-ECFB-4C29-8957-255862B6FF6C}" type="presParOf" srcId="{F857F40B-F690-4ADA-A6FB-44CFF2C2B2EC}" destId="{866301D0-8827-41B6-B516-8D5C72618461}" srcOrd="10" destOrd="0" presId="urn:microsoft.com/office/officeart/2005/8/layout/bProcess3"/>
    <dgm:cxn modelId="{0D738BAB-F5CE-4293-B34C-E576CB0E20A8}" type="presParOf" srcId="{F857F40B-F690-4ADA-A6FB-44CFF2C2B2EC}" destId="{DA6B3381-587A-4A9D-A912-B78E7D98089C}" srcOrd="11" destOrd="0" presId="urn:microsoft.com/office/officeart/2005/8/layout/bProcess3"/>
    <dgm:cxn modelId="{726C429C-282D-4A8B-9B2A-A2B5F849DD22}" type="presParOf" srcId="{DA6B3381-587A-4A9D-A912-B78E7D98089C}" destId="{B51BA2C6-4FFF-4D73-B616-68E51AA357B7}" srcOrd="0" destOrd="0" presId="urn:microsoft.com/office/officeart/2005/8/layout/bProcess3"/>
    <dgm:cxn modelId="{8EB71E85-EC2E-46E9-8192-0F806A569504}" type="presParOf" srcId="{F857F40B-F690-4ADA-A6FB-44CFF2C2B2EC}" destId="{E61B4A16-AB5A-4543-9190-4AA78DF0553E}" srcOrd="12" destOrd="0" presId="urn:microsoft.com/office/officeart/2005/8/layout/bProcess3"/>
    <dgm:cxn modelId="{8B41D289-6382-4D3F-9D95-9D9EEBA89188}" type="presParOf" srcId="{F857F40B-F690-4ADA-A6FB-44CFF2C2B2EC}" destId="{654054CC-B5E0-41CD-9400-5FD690656B6E}" srcOrd="13" destOrd="0" presId="urn:microsoft.com/office/officeart/2005/8/layout/bProcess3"/>
    <dgm:cxn modelId="{67909E30-C3EA-4271-905B-E018BCC00356}" type="presParOf" srcId="{654054CC-B5E0-41CD-9400-5FD690656B6E}" destId="{471E1669-52EB-4A16-BD8B-6B81517AE199}" srcOrd="0" destOrd="0" presId="urn:microsoft.com/office/officeart/2005/8/layout/bProcess3"/>
    <dgm:cxn modelId="{99787120-C80B-4B7D-8F86-D11607E8D851}" type="presParOf" srcId="{F857F40B-F690-4ADA-A6FB-44CFF2C2B2EC}" destId="{B4CBBE7B-5525-474F-BF14-3A4954CE275A}" srcOrd="14"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5B30E2-BD13-4E59-A922-227AFCC79B04}" type="doc">
      <dgm:prSet loTypeId="urn:microsoft.com/office/officeart/2009/layout/CircleArrowProcess" loCatId="process" qsTypeId="urn:microsoft.com/office/officeart/2005/8/quickstyle/simple1" qsCatId="simple" csTypeId="urn:microsoft.com/office/officeart/2005/8/colors/colorful2" csCatId="colorful" phldr="1"/>
      <dgm:spPr/>
      <dgm:t>
        <a:bodyPr/>
        <a:lstStyle/>
        <a:p>
          <a:endParaRPr lang="en-AU"/>
        </a:p>
      </dgm:t>
    </dgm:pt>
    <dgm:pt modelId="{0AD52C84-4EAC-4409-9A90-5D2372426E0B}">
      <dgm:prSet phldrT="[Text]" custT="1"/>
      <dgm:spPr/>
      <dgm:t>
        <a:bodyPr/>
        <a:lstStyle/>
        <a:p>
          <a:r>
            <a:rPr lang="en-AU" sz="2400" dirty="0"/>
            <a:t>Obtain query</a:t>
          </a:r>
        </a:p>
      </dgm:t>
    </dgm:pt>
    <dgm:pt modelId="{3CCB6195-8AC2-417C-BC2A-A1875D4EAD24}" type="parTrans" cxnId="{1EB9167C-BAAB-4A04-9625-C8DBB3ECEFD7}">
      <dgm:prSet/>
      <dgm:spPr/>
      <dgm:t>
        <a:bodyPr/>
        <a:lstStyle/>
        <a:p>
          <a:endParaRPr lang="en-AU"/>
        </a:p>
      </dgm:t>
    </dgm:pt>
    <dgm:pt modelId="{CA027CA5-11E6-44D1-BC01-7FC7BC9D0A33}" type="sibTrans" cxnId="{1EB9167C-BAAB-4A04-9625-C8DBB3ECEFD7}">
      <dgm:prSet/>
      <dgm:spPr/>
      <dgm:t>
        <a:bodyPr/>
        <a:lstStyle/>
        <a:p>
          <a:endParaRPr lang="en-AU"/>
        </a:p>
      </dgm:t>
    </dgm:pt>
    <dgm:pt modelId="{9EF4B47E-21BB-46D4-8DC9-95AD04AA9DC7}">
      <dgm:prSet phldrT="[Text]" custT="1"/>
      <dgm:spPr/>
      <dgm:t>
        <a:bodyPr/>
        <a:lstStyle/>
        <a:p>
          <a:r>
            <a:rPr lang="en-AU" sz="2400" dirty="0"/>
            <a:t>Identify corresponding dataset</a:t>
          </a:r>
        </a:p>
      </dgm:t>
    </dgm:pt>
    <dgm:pt modelId="{0B8C9F25-AB3D-4648-BA78-FEC4F92F5AD7}" type="parTrans" cxnId="{EFB941E6-7195-447E-B701-8C3549156C4A}">
      <dgm:prSet/>
      <dgm:spPr/>
      <dgm:t>
        <a:bodyPr/>
        <a:lstStyle/>
        <a:p>
          <a:endParaRPr lang="en-AU"/>
        </a:p>
      </dgm:t>
    </dgm:pt>
    <dgm:pt modelId="{45B78CDA-F976-4526-8A31-9E49157673EC}" type="sibTrans" cxnId="{EFB941E6-7195-447E-B701-8C3549156C4A}">
      <dgm:prSet/>
      <dgm:spPr/>
      <dgm:t>
        <a:bodyPr/>
        <a:lstStyle/>
        <a:p>
          <a:endParaRPr lang="en-AU"/>
        </a:p>
      </dgm:t>
    </dgm:pt>
    <dgm:pt modelId="{B3600F1F-3183-4BE1-9094-8537A73104E9}">
      <dgm:prSet phldrT="[Text]" custT="1"/>
      <dgm:spPr/>
      <dgm:t>
        <a:bodyPr/>
        <a:lstStyle/>
        <a:p>
          <a:r>
            <a:rPr lang="en-AU" sz="2400" dirty="0"/>
            <a:t>Process text and query</a:t>
          </a:r>
        </a:p>
      </dgm:t>
    </dgm:pt>
    <dgm:pt modelId="{7AA5498E-13A8-4C6B-9D05-962C2E6A1486}" type="parTrans" cxnId="{727B64C3-D37E-40C2-B4D3-8DA9DD060599}">
      <dgm:prSet/>
      <dgm:spPr/>
      <dgm:t>
        <a:bodyPr/>
        <a:lstStyle/>
        <a:p>
          <a:endParaRPr lang="en-AU"/>
        </a:p>
      </dgm:t>
    </dgm:pt>
    <dgm:pt modelId="{CAE3F96F-729C-4C96-8352-49E9883E0296}" type="sibTrans" cxnId="{727B64C3-D37E-40C2-B4D3-8DA9DD060599}">
      <dgm:prSet/>
      <dgm:spPr/>
      <dgm:t>
        <a:bodyPr/>
        <a:lstStyle/>
        <a:p>
          <a:endParaRPr lang="en-AU"/>
        </a:p>
      </dgm:t>
    </dgm:pt>
    <dgm:pt modelId="{E74D81E6-F388-4BE6-942E-24C7B8BBEE6F}">
      <dgm:prSet custT="1"/>
      <dgm:spPr/>
      <dgm:t>
        <a:bodyPr/>
        <a:lstStyle/>
        <a:p>
          <a:r>
            <a:rPr lang="en-AU" sz="2400" dirty="0"/>
            <a:t>Compute term frequency in each document</a:t>
          </a:r>
        </a:p>
      </dgm:t>
    </dgm:pt>
    <dgm:pt modelId="{A480B22B-8499-4791-B935-EC1920C089FC}" type="parTrans" cxnId="{1418AB85-38F4-4C85-AADF-604A2A1C1330}">
      <dgm:prSet/>
      <dgm:spPr/>
      <dgm:t>
        <a:bodyPr/>
        <a:lstStyle/>
        <a:p>
          <a:endParaRPr lang="en-AU"/>
        </a:p>
      </dgm:t>
    </dgm:pt>
    <dgm:pt modelId="{44937F30-B116-42F6-A199-E07570EBB9CC}" type="sibTrans" cxnId="{1418AB85-38F4-4C85-AADF-604A2A1C1330}">
      <dgm:prSet/>
      <dgm:spPr/>
      <dgm:t>
        <a:bodyPr/>
        <a:lstStyle/>
        <a:p>
          <a:endParaRPr lang="en-AU"/>
        </a:p>
      </dgm:t>
    </dgm:pt>
    <dgm:pt modelId="{2BB4F622-4D14-40D3-9F42-D5B597877573}">
      <dgm:prSet custT="1"/>
      <dgm:spPr/>
      <dgm:t>
        <a:bodyPr/>
        <a:lstStyle/>
        <a:p>
          <a:r>
            <a:rPr lang="en-AU" sz="2400" dirty="0"/>
            <a:t>Compute BM25 score for each document</a:t>
          </a:r>
        </a:p>
      </dgm:t>
    </dgm:pt>
    <dgm:pt modelId="{2E84C665-611A-49E8-B9F5-DC53C1F7BE81}" type="parTrans" cxnId="{7DF3037E-7865-405C-95F7-F779F5FA064A}">
      <dgm:prSet/>
      <dgm:spPr/>
      <dgm:t>
        <a:bodyPr/>
        <a:lstStyle/>
        <a:p>
          <a:endParaRPr lang="en-AU"/>
        </a:p>
      </dgm:t>
    </dgm:pt>
    <dgm:pt modelId="{F5CFAC44-936F-498B-A664-A60883E31344}" type="sibTrans" cxnId="{7DF3037E-7865-405C-95F7-F779F5FA064A}">
      <dgm:prSet/>
      <dgm:spPr/>
      <dgm:t>
        <a:bodyPr/>
        <a:lstStyle/>
        <a:p>
          <a:endParaRPr lang="en-AU"/>
        </a:p>
      </dgm:t>
    </dgm:pt>
    <dgm:pt modelId="{6611D4DF-BE27-4781-B836-FAA009395195}">
      <dgm:prSet custT="1"/>
      <dgm:spPr/>
      <dgm:t>
        <a:bodyPr/>
        <a:lstStyle/>
        <a:p>
          <a:r>
            <a:rPr lang="en-AU" sz="2400" dirty="0"/>
            <a:t>Rank documents by score and output to file</a:t>
          </a:r>
        </a:p>
      </dgm:t>
    </dgm:pt>
    <dgm:pt modelId="{1149206E-172D-4876-AA53-49D6650A9AC0}" type="parTrans" cxnId="{99F8D932-5B90-49DC-ABD6-F53C908D2F99}">
      <dgm:prSet/>
      <dgm:spPr/>
      <dgm:t>
        <a:bodyPr/>
        <a:lstStyle/>
        <a:p>
          <a:endParaRPr lang="en-AU"/>
        </a:p>
      </dgm:t>
    </dgm:pt>
    <dgm:pt modelId="{0D7F46BB-8D3A-49FC-AA26-9F4E899EC5B1}" type="sibTrans" cxnId="{99F8D932-5B90-49DC-ABD6-F53C908D2F99}">
      <dgm:prSet/>
      <dgm:spPr/>
      <dgm:t>
        <a:bodyPr/>
        <a:lstStyle/>
        <a:p>
          <a:endParaRPr lang="en-AU"/>
        </a:p>
      </dgm:t>
    </dgm:pt>
    <dgm:pt modelId="{E5E3BDA1-BB70-4222-935B-5BE4B6102EE3}" type="pres">
      <dgm:prSet presAssocID="{675B30E2-BD13-4E59-A922-227AFCC79B04}" presName="Name0" presStyleCnt="0">
        <dgm:presLayoutVars>
          <dgm:chMax val="7"/>
          <dgm:chPref val="7"/>
          <dgm:dir/>
          <dgm:animLvl val="lvl"/>
        </dgm:presLayoutVars>
      </dgm:prSet>
      <dgm:spPr/>
    </dgm:pt>
    <dgm:pt modelId="{B1158E06-35EA-4E81-9F89-065876675461}" type="pres">
      <dgm:prSet presAssocID="{0AD52C84-4EAC-4409-9A90-5D2372426E0B}" presName="Accent1" presStyleCnt="0"/>
      <dgm:spPr/>
    </dgm:pt>
    <dgm:pt modelId="{7A6482C8-94EF-4260-872F-DE6A2ECAAAFD}" type="pres">
      <dgm:prSet presAssocID="{0AD52C84-4EAC-4409-9A90-5D2372426E0B}" presName="Accent" presStyleLbl="node1" presStyleIdx="0" presStyleCnt="6"/>
      <dgm:spPr/>
    </dgm:pt>
    <dgm:pt modelId="{093BA6A9-539C-4D5C-AA36-2959C7DA5B3E}" type="pres">
      <dgm:prSet presAssocID="{0AD52C84-4EAC-4409-9A90-5D2372426E0B}" presName="Parent1" presStyleLbl="revTx" presStyleIdx="0" presStyleCnt="6">
        <dgm:presLayoutVars>
          <dgm:chMax val="1"/>
          <dgm:chPref val="1"/>
          <dgm:bulletEnabled val="1"/>
        </dgm:presLayoutVars>
      </dgm:prSet>
      <dgm:spPr/>
    </dgm:pt>
    <dgm:pt modelId="{25D4FAE6-DB9C-4273-99DD-B511F902C931}" type="pres">
      <dgm:prSet presAssocID="{9EF4B47E-21BB-46D4-8DC9-95AD04AA9DC7}" presName="Accent2" presStyleCnt="0"/>
      <dgm:spPr/>
    </dgm:pt>
    <dgm:pt modelId="{F708FB92-B062-4363-B3B6-EA9902805254}" type="pres">
      <dgm:prSet presAssocID="{9EF4B47E-21BB-46D4-8DC9-95AD04AA9DC7}" presName="Accent" presStyleLbl="node1" presStyleIdx="1" presStyleCnt="6"/>
      <dgm:spPr/>
    </dgm:pt>
    <dgm:pt modelId="{B5B66D96-71CA-42FE-A733-2D85C36046F7}" type="pres">
      <dgm:prSet presAssocID="{9EF4B47E-21BB-46D4-8DC9-95AD04AA9DC7}" presName="Parent2" presStyleLbl="revTx" presStyleIdx="1" presStyleCnt="6">
        <dgm:presLayoutVars>
          <dgm:chMax val="1"/>
          <dgm:chPref val="1"/>
          <dgm:bulletEnabled val="1"/>
        </dgm:presLayoutVars>
      </dgm:prSet>
      <dgm:spPr/>
    </dgm:pt>
    <dgm:pt modelId="{8850B657-AA44-4A73-A9EC-02640F658E4E}" type="pres">
      <dgm:prSet presAssocID="{B3600F1F-3183-4BE1-9094-8537A73104E9}" presName="Accent3" presStyleCnt="0"/>
      <dgm:spPr/>
    </dgm:pt>
    <dgm:pt modelId="{EB4A12FE-63B8-46C2-BC46-5C5A5A702958}" type="pres">
      <dgm:prSet presAssocID="{B3600F1F-3183-4BE1-9094-8537A73104E9}" presName="Accent" presStyleLbl="node1" presStyleIdx="2" presStyleCnt="6"/>
      <dgm:spPr/>
    </dgm:pt>
    <dgm:pt modelId="{BAF23851-9719-4DAA-B354-582A90EA52FF}" type="pres">
      <dgm:prSet presAssocID="{B3600F1F-3183-4BE1-9094-8537A73104E9}" presName="Parent3" presStyleLbl="revTx" presStyleIdx="2" presStyleCnt="6">
        <dgm:presLayoutVars>
          <dgm:chMax val="1"/>
          <dgm:chPref val="1"/>
          <dgm:bulletEnabled val="1"/>
        </dgm:presLayoutVars>
      </dgm:prSet>
      <dgm:spPr/>
    </dgm:pt>
    <dgm:pt modelId="{E5580C2C-F3B0-43FF-B9C9-B8005852570A}" type="pres">
      <dgm:prSet presAssocID="{E74D81E6-F388-4BE6-942E-24C7B8BBEE6F}" presName="Accent4" presStyleCnt="0"/>
      <dgm:spPr/>
    </dgm:pt>
    <dgm:pt modelId="{B5AA7E95-3950-46C0-92EB-A89D776FA5C9}" type="pres">
      <dgm:prSet presAssocID="{E74D81E6-F388-4BE6-942E-24C7B8BBEE6F}" presName="Accent" presStyleLbl="node1" presStyleIdx="3" presStyleCnt="6"/>
      <dgm:spPr/>
    </dgm:pt>
    <dgm:pt modelId="{2EE77D14-A97C-411F-AC88-1AF587D258C3}" type="pres">
      <dgm:prSet presAssocID="{E74D81E6-F388-4BE6-942E-24C7B8BBEE6F}" presName="Parent4" presStyleLbl="revTx" presStyleIdx="3" presStyleCnt="6">
        <dgm:presLayoutVars>
          <dgm:chMax val="1"/>
          <dgm:chPref val="1"/>
          <dgm:bulletEnabled val="1"/>
        </dgm:presLayoutVars>
      </dgm:prSet>
      <dgm:spPr/>
    </dgm:pt>
    <dgm:pt modelId="{9EA683A9-0A2B-4736-8D2C-78BDDA5A25FB}" type="pres">
      <dgm:prSet presAssocID="{2BB4F622-4D14-40D3-9F42-D5B597877573}" presName="Accent5" presStyleCnt="0"/>
      <dgm:spPr/>
    </dgm:pt>
    <dgm:pt modelId="{AD0801B0-52F2-4E47-9537-FBF8B41A5540}" type="pres">
      <dgm:prSet presAssocID="{2BB4F622-4D14-40D3-9F42-D5B597877573}" presName="Accent" presStyleLbl="node1" presStyleIdx="4" presStyleCnt="6"/>
      <dgm:spPr/>
    </dgm:pt>
    <dgm:pt modelId="{95B56E1F-A7D4-431C-B869-C4D51C9FD06B}" type="pres">
      <dgm:prSet presAssocID="{2BB4F622-4D14-40D3-9F42-D5B597877573}" presName="Parent5" presStyleLbl="revTx" presStyleIdx="4" presStyleCnt="6">
        <dgm:presLayoutVars>
          <dgm:chMax val="1"/>
          <dgm:chPref val="1"/>
          <dgm:bulletEnabled val="1"/>
        </dgm:presLayoutVars>
      </dgm:prSet>
      <dgm:spPr/>
    </dgm:pt>
    <dgm:pt modelId="{CB9F5523-E9E9-48A2-A141-F66454E5C27E}" type="pres">
      <dgm:prSet presAssocID="{6611D4DF-BE27-4781-B836-FAA009395195}" presName="Accent6" presStyleCnt="0"/>
      <dgm:spPr/>
    </dgm:pt>
    <dgm:pt modelId="{5B2EDBE4-1659-4AE9-80F6-ADA0343F0842}" type="pres">
      <dgm:prSet presAssocID="{6611D4DF-BE27-4781-B836-FAA009395195}" presName="Accent" presStyleLbl="node1" presStyleIdx="5" presStyleCnt="6"/>
      <dgm:spPr/>
    </dgm:pt>
    <dgm:pt modelId="{70A7A434-DF5C-4A3A-AF65-1BDD52AFCF79}" type="pres">
      <dgm:prSet presAssocID="{6611D4DF-BE27-4781-B836-FAA009395195}" presName="Parent6" presStyleLbl="revTx" presStyleIdx="5" presStyleCnt="6">
        <dgm:presLayoutVars>
          <dgm:chMax val="1"/>
          <dgm:chPref val="1"/>
          <dgm:bulletEnabled val="1"/>
        </dgm:presLayoutVars>
      </dgm:prSet>
      <dgm:spPr/>
    </dgm:pt>
  </dgm:ptLst>
  <dgm:cxnLst>
    <dgm:cxn modelId="{99F8D932-5B90-49DC-ABD6-F53C908D2F99}" srcId="{675B30E2-BD13-4E59-A922-227AFCC79B04}" destId="{6611D4DF-BE27-4781-B836-FAA009395195}" srcOrd="5" destOrd="0" parTransId="{1149206E-172D-4876-AA53-49D6650A9AC0}" sibTransId="{0D7F46BB-8D3A-49FC-AA26-9F4E899EC5B1}"/>
    <dgm:cxn modelId="{3CF22033-A275-43FF-B277-7C814F2EB797}" type="presOf" srcId="{675B30E2-BD13-4E59-A922-227AFCC79B04}" destId="{E5E3BDA1-BB70-4222-935B-5BE4B6102EE3}" srcOrd="0" destOrd="0" presId="urn:microsoft.com/office/officeart/2009/layout/CircleArrowProcess"/>
    <dgm:cxn modelId="{C8F5AA3B-9693-4D40-8A70-24AA814D7DB7}" type="presOf" srcId="{6611D4DF-BE27-4781-B836-FAA009395195}" destId="{70A7A434-DF5C-4A3A-AF65-1BDD52AFCF79}" srcOrd="0" destOrd="0" presId="urn:microsoft.com/office/officeart/2009/layout/CircleArrowProcess"/>
    <dgm:cxn modelId="{81CB3E41-9A04-4353-8E01-16C94CBB7BFD}" type="presOf" srcId="{9EF4B47E-21BB-46D4-8DC9-95AD04AA9DC7}" destId="{B5B66D96-71CA-42FE-A733-2D85C36046F7}" srcOrd="0" destOrd="0" presId="urn:microsoft.com/office/officeart/2009/layout/CircleArrowProcess"/>
    <dgm:cxn modelId="{9829E464-F033-4FF3-9B3B-C9ED989D8141}" type="presOf" srcId="{E74D81E6-F388-4BE6-942E-24C7B8BBEE6F}" destId="{2EE77D14-A97C-411F-AC88-1AF587D258C3}" srcOrd="0" destOrd="0" presId="urn:microsoft.com/office/officeart/2009/layout/CircleArrowProcess"/>
    <dgm:cxn modelId="{1EB9167C-BAAB-4A04-9625-C8DBB3ECEFD7}" srcId="{675B30E2-BD13-4E59-A922-227AFCC79B04}" destId="{0AD52C84-4EAC-4409-9A90-5D2372426E0B}" srcOrd="0" destOrd="0" parTransId="{3CCB6195-8AC2-417C-BC2A-A1875D4EAD24}" sibTransId="{CA027CA5-11E6-44D1-BC01-7FC7BC9D0A33}"/>
    <dgm:cxn modelId="{7DF3037E-7865-405C-95F7-F779F5FA064A}" srcId="{675B30E2-BD13-4E59-A922-227AFCC79B04}" destId="{2BB4F622-4D14-40D3-9F42-D5B597877573}" srcOrd="4" destOrd="0" parTransId="{2E84C665-611A-49E8-B9F5-DC53C1F7BE81}" sibTransId="{F5CFAC44-936F-498B-A664-A60883E31344}"/>
    <dgm:cxn modelId="{1418AB85-38F4-4C85-AADF-604A2A1C1330}" srcId="{675B30E2-BD13-4E59-A922-227AFCC79B04}" destId="{E74D81E6-F388-4BE6-942E-24C7B8BBEE6F}" srcOrd="3" destOrd="0" parTransId="{A480B22B-8499-4791-B935-EC1920C089FC}" sibTransId="{44937F30-B116-42F6-A199-E07570EBB9CC}"/>
    <dgm:cxn modelId="{2E8DA7E1-F6EA-4471-AA0F-618F00605C67}" type="presOf" srcId="{0AD52C84-4EAC-4409-9A90-5D2372426E0B}" destId="{093BA6A9-539C-4D5C-AA36-2959C7DA5B3E}" srcOrd="0" destOrd="0" presId="urn:microsoft.com/office/officeart/2009/layout/CircleArrowProcess"/>
    <dgm:cxn modelId="{727B64C3-D37E-40C2-B4D3-8DA9DD060599}" srcId="{675B30E2-BD13-4E59-A922-227AFCC79B04}" destId="{B3600F1F-3183-4BE1-9094-8537A73104E9}" srcOrd="2" destOrd="0" parTransId="{7AA5498E-13A8-4C6B-9D05-962C2E6A1486}" sibTransId="{CAE3F96F-729C-4C96-8352-49E9883E0296}"/>
    <dgm:cxn modelId="{EFB941E6-7195-447E-B701-8C3549156C4A}" srcId="{675B30E2-BD13-4E59-A922-227AFCC79B04}" destId="{9EF4B47E-21BB-46D4-8DC9-95AD04AA9DC7}" srcOrd="1" destOrd="0" parTransId="{0B8C9F25-AB3D-4648-BA78-FEC4F92F5AD7}" sibTransId="{45B78CDA-F976-4526-8A31-9E49157673EC}"/>
    <dgm:cxn modelId="{60396EE8-00AB-443A-A234-EBB7542641EC}" type="presOf" srcId="{B3600F1F-3183-4BE1-9094-8537A73104E9}" destId="{BAF23851-9719-4DAA-B354-582A90EA52FF}" srcOrd="0" destOrd="0" presId="urn:microsoft.com/office/officeart/2009/layout/CircleArrowProcess"/>
    <dgm:cxn modelId="{E2C8DAD4-AC33-4FD8-93B2-005EB1F4CCAB}" type="presOf" srcId="{2BB4F622-4D14-40D3-9F42-D5B597877573}" destId="{95B56E1F-A7D4-431C-B869-C4D51C9FD06B}" srcOrd="0" destOrd="0" presId="urn:microsoft.com/office/officeart/2009/layout/CircleArrowProcess"/>
    <dgm:cxn modelId="{CC655E92-2A23-41AC-A7C0-87B3335D1210}" type="presParOf" srcId="{E5E3BDA1-BB70-4222-935B-5BE4B6102EE3}" destId="{B1158E06-35EA-4E81-9F89-065876675461}" srcOrd="0" destOrd="0" presId="urn:microsoft.com/office/officeart/2009/layout/CircleArrowProcess"/>
    <dgm:cxn modelId="{C3FC7031-D420-4A76-B4D5-7AF3F11B27AB}" type="presParOf" srcId="{B1158E06-35EA-4E81-9F89-065876675461}" destId="{7A6482C8-94EF-4260-872F-DE6A2ECAAAFD}" srcOrd="0" destOrd="0" presId="urn:microsoft.com/office/officeart/2009/layout/CircleArrowProcess"/>
    <dgm:cxn modelId="{DE43375A-ABE7-40E7-8BA6-A49287ED2400}" type="presParOf" srcId="{E5E3BDA1-BB70-4222-935B-5BE4B6102EE3}" destId="{093BA6A9-539C-4D5C-AA36-2959C7DA5B3E}" srcOrd="1" destOrd="0" presId="urn:microsoft.com/office/officeart/2009/layout/CircleArrowProcess"/>
    <dgm:cxn modelId="{4401EADE-F37A-450B-A1CD-3ED6D148531E}" type="presParOf" srcId="{E5E3BDA1-BB70-4222-935B-5BE4B6102EE3}" destId="{25D4FAE6-DB9C-4273-99DD-B511F902C931}" srcOrd="2" destOrd="0" presId="urn:microsoft.com/office/officeart/2009/layout/CircleArrowProcess"/>
    <dgm:cxn modelId="{B36E8026-BD4B-4363-81A7-0A808A657460}" type="presParOf" srcId="{25D4FAE6-DB9C-4273-99DD-B511F902C931}" destId="{F708FB92-B062-4363-B3B6-EA9902805254}" srcOrd="0" destOrd="0" presId="urn:microsoft.com/office/officeart/2009/layout/CircleArrowProcess"/>
    <dgm:cxn modelId="{30398B25-8C43-4FF9-8602-88F286A074B1}" type="presParOf" srcId="{E5E3BDA1-BB70-4222-935B-5BE4B6102EE3}" destId="{B5B66D96-71CA-42FE-A733-2D85C36046F7}" srcOrd="3" destOrd="0" presId="urn:microsoft.com/office/officeart/2009/layout/CircleArrowProcess"/>
    <dgm:cxn modelId="{C10D8EB8-7B78-4DA2-8A16-9D55A2E46F84}" type="presParOf" srcId="{E5E3BDA1-BB70-4222-935B-5BE4B6102EE3}" destId="{8850B657-AA44-4A73-A9EC-02640F658E4E}" srcOrd="4" destOrd="0" presId="urn:microsoft.com/office/officeart/2009/layout/CircleArrowProcess"/>
    <dgm:cxn modelId="{F6FCA85D-8836-4287-83F1-0D491DEDC090}" type="presParOf" srcId="{8850B657-AA44-4A73-A9EC-02640F658E4E}" destId="{EB4A12FE-63B8-46C2-BC46-5C5A5A702958}" srcOrd="0" destOrd="0" presId="urn:microsoft.com/office/officeart/2009/layout/CircleArrowProcess"/>
    <dgm:cxn modelId="{60E5C041-1D23-4DF7-A21A-975FD2E5D3D6}" type="presParOf" srcId="{E5E3BDA1-BB70-4222-935B-5BE4B6102EE3}" destId="{BAF23851-9719-4DAA-B354-582A90EA52FF}" srcOrd="5" destOrd="0" presId="urn:microsoft.com/office/officeart/2009/layout/CircleArrowProcess"/>
    <dgm:cxn modelId="{08927E8D-0A3B-4F19-B655-A974FEF41576}" type="presParOf" srcId="{E5E3BDA1-BB70-4222-935B-5BE4B6102EE3}" destId="{E5580C2C-F3B0-43FF-B9C9-B8005852570A}" srcOrd="6" destOrd="0" presId="urn:microsoft.com/office/officeart/2009/layout/CircleArrowProcess"/>
    <dgm:cxn modelId="{2CA8375B-741E-4A42-9F9F-A4398106E0ED}" type="presParOf" srcId="{E5580C2C-F3B0-43FF-B9C9-B8005852570A}" destId="{B5AA7E95-3950-46C0-92EB-A89D776FA5C9}" srcOrd="0" destOrd="0" presId="urn:microsoft.com/office/officeart/2009/layout/CircleArrowProcess"/>
    <dgm:cxn modelId="{10783540-9849-4601-8A9E-9B8B9ACC21FA}" type="presParOf" srcId="{E5E3BDA1-BB70-4222-935B-5BE4B6102EE3}" destId="{2EE77D14-A97C-411F-AC88-1AF587D258C3}" srcOrd="7" destOrd="0" presId="urn:microsoft.com/office/officeart/2009/layout/CircleArrowProcess"/>
    <dgm:cxn modelId="{A43AA090-C165-4205-9AD4-1AB3028E30CA}" type="presParOf" srcId="{E5E3BDA1-BB70-4222-935B-5BE4B6102EE3}" destId="{9EA683A9-0A2B-4736-8D2C-78BDDA5A25FB}" srcOrd="8" destOrd="0" presId="urn:microsoft.com/office/officeart/2009/layout/CircleArrowProcess"/>
    <dgm:cxn modelId="{DCABB2C6-9E22-4571-A392-9508A40CD8D0}" type="presParOf" srcId="{9EA683A9-0A2B-4736-8D2C-78BDDA5A25FB}" destId="{AD0801B0-52F2-4E47-9537-FBF8B41A5540}" srcOrd="0" destOrd="0" presId="urn:microsoft.com/office/officeart/2009/layout/CircleArrowProcess"/>
    <dgm:cxn modelId="{0627CB42-9D1E-4D8F-83F9-583AE8220D90}" type="presParOf" srcId="{E5E3BDA1-BB70-4222-935B-5BE4B6102EE3}" destId="{95B56E1F-A7D4-431C-B869-C4D51C9FD06B}" srcOrd="9" destOrd="0" presId="urn:microsoft.com/office/officeart/2009/layout/CircleArrowProcess"/>
    <dgm:cxn modelId="{E470CFD8-5DA9-4D81-84DB-5133CC80A6E9}" type="presParOf" srcId="{E5E3BDA1-BB70-4222-935B-5BE4B6102EE3}" destId="{CB9F5523-E9E9-48A2-A141-F66454E5C27E}" srcOrd="10" destOrd="0" presId="urn:microsoft.com/office/officeart/2009/layout/CircleArrowProcess"/>
    <dgm:cxn modelId="{3FF7A454-E0BF-44DE-A17A-5C866895B426}" type="presParOf" srcId="{CB9F5523-E9E9-48A2-A141-F66454E5C27E}" destId="{5B2EDBE4-1659-4AE9-80F6-ADA0343F0842}" srcOrd="0" destOrd="0" presId="urn:microsoft.com/office/officeart/2009/layout/CircleArrowProcess"/>
    <dgm:cxn modelId="{D4C1FE3D-3057-45EF-98EB-6D9F6E618E23}" type="presParOf" srcId="{E5E3BDA1-BB70-4222-935B-5BE4B6102EE3}" destId="{70A7A434-DF5C-4A3A-AF65-1BDD52AFCF79}" srcOrd="11"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E260A7-7E54-4A2E-B252-284FE62424AE}"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AU"/>
        </a:p>
      </dgm:t>
    </dgm:pt>
    <dgm:pt modelId="{9D272F19-9D16-4C2D-8EB5-16D2840B0D57}">
      <dgm:prSet phldrT="[Text]" custT="1"/>
      <dgm:spPr/>
      <dgm:t>
        <a:bodyPr/>
        <a:lstStyle/>
        <a:p>
          <a:r>
            <a:rPr lang="en-AU" sz="3200" dirty="0"/>
            <a:t>Dataset and queries were parsed and processed</a:t>
          </a:r>
        </a:p>
      </dgm:t>
    </dgm:pt>
    <dgm:pt modelId="{B55BD751-DB0C-49C7-9AEB-C5F71F8245B3}" type="parTrans" cxnId="{A77555A8-E7DC-40CD-B3CA-AF9512189387}">
      <dgm:prSet/>
      <dgm:spPr/>
      <dgm:t>
        <a:bodyPr/>
        <a:lstStyle/>
        <a:p>
          <a:endParaRPr lang="en-AU" sz="3200"/>
        </a:p>
      </dgm:t>
    </dgm:pt>
    <dgm:pt modelId="{9D68D68E-9363-4520-A9FB-E61E1318F776}" type="sibTrans" cxnId="{A77555A8-E7DC-40CD-B3CA-AF9512189387}">
      <dgm:prSet/>
      <dgm:spPr/>
      <dgm:t>
        <a:bodyPr/>
        <a:lstStyle/>
        <a:p>
          <a:endParaRPr lang="en-AU" sz="3200"/>
        </a:p>
      </dgm:t>
    </dgm:pt>
    <dgm:pt modelId="{03B25505-1587-403E-9DAF-1ADFB4163ABF}">
      <dgm:prSet phldrT="[Text]" custT="1"/>
      <dgm:spPr/>
      <dgm:t>
        <a:bodyPr/>
        <a:lstStyle/>
        <a:p>
          <a:r>
            <a:rPr lang="en-AU" sz="3200" dirty="0"/>
            <a:t>Initial BM25 ranking results were created</a:t>
          </a:r>
        </a:p>
      </dgm:t>
    </dgm:pt>
    <dgm:pt modelId="{F2B9FDC5-9FB0-4320-8FBD-081BD313E3B4}" type="parTrans" cxnId="{D2C9ED6D-DA26-4A6C-92ED-3C62A7D0D503}">
      <dgm:prSet/>
      <dgm:spPr/>
      <dgm:t>
        <a:bodyPr/>
        <a:lstStyle/>
        <a:p>
          <a:endParaRPr lang="en-AU" sz="3200"/>
        </a:p>
      </dgm:t>
    </dgm:pt>
    <dgm:pt modelId="{D9395D0A-3548-43E0-962E-F37B2283F906}" type="sibTrans" cxnId="{D2C9ED6D-DA26-4A6C-92ED-3C62A7D0D503}">
      <dgm:prSet/>
      <dgm:spPr/>
      <dgm:t>
        <a:bodyPr/>
        <a:lstStyle/>
        <a:p>
          <a:endParaRPr lang="en-AU" sz="3200"/>
        </a:p>
      </dgm:t>
    </dgm:pt>
    <dgm:pt modelId="{86C5D0A0-DD60-4402-82D8-334551226563}">
      <dgm:prSet custT="1"/>
      <dgm:spPr/>
      <dgm:t>
        <a:bodyPr/>
        <a:lstStyle/>
        <a:p>
          <a:r>
            <a:rPr lang="en-AU" sz="3200" dirty="0"/>
            <a:t>Document relevance re-labelled based on top-k documents, creating pseudo training data</a:t>
          </a:r>
        </a:p>
      </dgm:t>
    </dgm:pt>
    <dgm:pt modelId="{59991CE5-0C7E-4E55-BF41-D1A74EE176B6}" type="parTrans" cxnId="{41F3CEF9-0F53-4C9E-8CA4-1A359F8DE228}">
      <dgm:prSet/>
      <dgm:spPr/>
      <dgm:t>
        <a:bodyPr/>
        <a:lstStyle/>
        <a:p>
          <a:endParaRPr lang="en-AU" sz="3200"/>
        </a:p>
      </dgm:t>
    </dgm:pt>
    <dgm:pt modelId="{B2DC2AA4-95AC-4E03-88F5-8DCF2A327986}" type="sibTrans" cxnId="{41F3CEF9-0F53-4C9E-8CA4-1A359F8DE228}">
      <dgm:prSet/>
      <dgm:spPr/>
      <dgm:t>
        <a:bodyPr/>
        <a:lstStyle/>
        <a:p>
          <a:endParaRPr lang="en-AU" sz="3200"/>
        </a:p>
      </dgm:t>
    </dgm:pt>
    <dgm:pt modelId="{EDAB1984-B66B-409F-9CB0-CEB963FD42E8}">
      <dgm:prSet custT="1"/>
      <dgm:spPr/>
      <dgm:t>
        <a:bodyPr/>
        <a:lstStyle/>
        <a:p>
          <a:r>
            <a:rPr lang="en-AU" sz="3200" dirty="0"/>
            <a:t>Top features found using w5 feature weights/scores from most relevant documents</a:t>
          </a:r>
        </a:p>
      </dgm:t>
    </dgm:pt>
    <dgm:pt modelId="{CF4BD606-C314-45AC-958F-2EFC38613BB4}" type="parTrans" cxnId="{3ADB0B63-CC81-4956-8681-0DB3F877CC70}">
      <dgm:prSet/>
      <dgm:spPr/>
      <dgm:t>
        <a:bodyPr/>
        <a:lstStyle/>
        <a:p>
          <a:endParaRPr lang="en-AU" sz="3200"/>
        </a:p>
      </dgm:t>
    </dgm:pt>
    <dgm:pt modelId="{5D439A9F-67F0-4F40-BB63-2651F60A21AD}" type="sibTrans" cxnId="{3ADB0B63-CC81-4956-8681-0DB3F877CC70}">
      <dgm:prSet/>
      <dgm:spPr/>
      <dgm:t>
        <a:bodyPr/>
        <a:lstStyle/>
        <a:p>
          <a:endParaRPr lang="en-AU" sz="3200"/>
        </a:p>
      </dgm:t>
    </dgm:pt>
    <dgm:pt modelId="{2019C66D-42AF-4A46-BC70-4AA35BA19F9A}">
      <dgm:prSet custT="1"/>
      <dgm:spPr/>
      <dgm:t>
        <a:bodyPr/>
        <a:lstStyle/>
        <a:p>
          <a:r>
            <a:rPr lang="en-AU" sz="3200" dirty="0"/>
            <a:t>Dataset is re-ranked using the features extracted</a:t>
          </a:r>
        </a:p>
      </dgm:t>
    </dgm:pt>
    <dgm:pt modelId="{259F2E4C-C335-44B8-8346-152EC4E4EA73}" type="parTrans" cxnId="{AB2CDB1D-28B8-46F6-86C0-5A8F15C5604E}">
      <dgm:prSet/>
      <dgm:spPr/>
      <dgm:t>
        <a:bodyPr/>
        <a:lstStyle/>
        <a:p>
          <a:endParaRPr lang="en-AU" sz="3200"/>
        </a:p>
      </dgm:t>
    </dgm:pt>
    <dgm:pt modelId="{43B887A8-819A-4518-A761-1E2A2C5A9D74}" type="sibTrans" cxnId="{AB2CDB1D-28B8-46F6-86C0-5A8F15C5604E}">
      <dgm:prSet/>
      <dgm:spPr/>
      <dgm:t>
        <a:bodyPr/>
        <a:lstStyle/>
        <a:p>
          <a:endParaRPr lang="en-AU" sz="3200"/>
        </a:p>
      </dgm:t>
    </dgm:pt>
    <dgm:pt modelId="{19F53470-B1DA-4EFF-95CD-A5040E4F7C1B}">
      <dgm:prSet custT="1"/>
      <dgm:spPr/>
      <dgm:t>
        <a:bodyPr/>
        <a:lstStyle/>
        <a:p>
          <a:r>
            <a:rPr lang="en-AU" sz="3200" dirty="0"/>
            <a:t>If a low MAP was produced, the top-k ranked documents were altered and re-tested</a:t>
          </a:r>
        </a:p>
      </dgm:t>
    </dgm:pt>
    <dgm:pt modelId="{3B07E7AA-01C5-45C0-A4F5-7A1419709F9D}" type="parTrans" cxnId="{21FB8BC2-D0DE-47CB-BB1D-7556703CDBF1}">
      <dgm:prSet/>
      <dgm:spPr/>
      <dgm:t>
        <a:bodyPr/>
        <a:lstStyle/>
        <a:p>
          <a:endParaRPr lang="en-AU" sz="3200"/>
        </a:p>
      </dgm:t>
    </dgm:pt>
    <dgm:pt modelId="{D3C69416-C02D-43FF-8F47-4365B850CF6D}" type="sibTrans" cxnId="{21FB8BC2-D0DE-47CB-BB1D-7556703CDBF1}">
      <dgm:prSet/>
      <dgm:spPr/>
      <dgm:t>
        <a:bodyPr/>
        <a:lstStyle/>
        <a:p>
          <a:endParaRPr lang="en-AU" sz="3200"/>
        </a:p>
      </dgm:t>
    </dgm:pt>
    <dgm:pt modelId="{28B0EE4E-0DC0-4F34-95E4-BA5E1A9C8928}" type="pres">
      <dgm:prSet presAssocID="{2BE260A7-7E54-4A2E-B252-284FE62424AE}" presName="Name0" presStyleCnt="0">
        <dgm:presLayoutVars>
          <dgm:dir/>
          <dgm:animLvl val="lvl"/>
          <dgm:resizeHandles val="exact"/>
        </dgm:presLayoutVars>
      </dgm:prSet>
      <dgm:spPr/>
    </dgm:pt>
    <dgm:pt modelId="{18E2E0B8-048C-48F4-A7B0-5F04F9207BC7}" type="pres">
      <dgm:prSet presAssocID="{19F53470-B1DA-4EFF-95CD-A5040E4F7C1B}" presName="boxAndChildren" presStyleCnt="0"/>
      <dgm:spPr/>
    </dgm:pt>
    <dgm:pt modelId="{F64C2BE9-61B1-4A2A-8519-0ED8A4C65406}" type="pres">
      <dgm:prSet presAssocID="{19F53470-B1DA-4EFF-95CD-A5040E4F7C1B}" presName="parentTextBox" presStyleLbl="node1" presStyleIdx="0" presStyleCnt="6"/>
      <dgm:spPr/>
    </dgm:pt>
    <dgm:pt modelId="{A574CE97-8634-4B28-9AF6-63931291D6D8}" type="pres">
      <dgm:prSet presAssocID="{43B887A8-819A-4518-A761-1E2A2C5A9D74}" presName="sp" presStyleCnt="0"/>
      <dgm:spPr/>
    </dgm:pt>
    <dgm:pt modelId="{6952B655-7287-408C-B564-6E9AA340483A}" type="pres">
      <dgm:prSet presAssocID="{2019C66D-42AF-4A46-BC70-4AA35BA19F9A}" presName="arrowAndChildren" presStyleCnt="0"/>
      <dgm:spPr/>
    </dgm:pt>
    <dgm:pt modelId="{91944BAD-64F7-474D-B821-DF75E4DF614D}" type="pres">
      <dgm:prSet presAssocID="{2019C66D-42AF-4A46-BC70-4AA35BA19F9A}" presName="parentTextArrow" presStyleLbl="node1" presStyleIdx="1" presStyleCnt="6"/>
      <dgm:spPr/>
    </dgm:pt>
    <dgm:pt modelId="{415C3C3C-7D28-40F4-8784-E4D6A54A4692}" type="pres">
      <dgm:prSet presAssocID="{5D439A9F-67F0-4F40-BB63-2651F60A21AD}" presName="sp" presStyleCnt="0"/>
      <dgm:spPr/>
    </dgm:pt>
    <dgm:pt modelId="{6E1E6F88-FB23-4049-BC1B-4682308ED240}" type="pres">
      <dgm:prSet presAssocID="{EDAB1984-B66B-409F-9CB0-CEB963FD42E8}" presName="arrowAndChildren" presStyleCnt="0"/>
      <dgm:spPr/>
    </dgm:pt>
    <dgm:pt modelId="{A7E5ED1C-76E1-4C1B-97BE-4F93F8F281D7}" type="pres">
      <dgm:prSet presAssocID="{EDAB1984-B66B-409F-9CB0-CEB963FD42E8}" presName="parentTextArrow" presStyleLbl="node1" presStyleIdx="2" presStyleCnt="6"/>
      <dgm:spPr/>
    </dgm:pt>
    <dgm:pt modelId="{67DE4BE6-18B3-4356-9F87-2CA5EEB66D5D}" type="pres">
      <dgm:prSet presAssocID="{B2DC2AA4-95AC-4E03-88F5-8DCF2A327986}" presName="sp" presStyleCnt="0"/>
      <dgm:spPr/>
    </dgm:pt>
    <dgm:pt modelId="{7F15A5E9-E056-499A-9895-1E51E5BBB933}" type="pres">
      <dgm:prSet presAssocID="{86C5D0A0-DD60-4402-82D8-334551226563}" presName="arrowAndChildren" presStyleCnt="0"/>
      <dgm:spPr/>
    </dgm:pt>
    <dgm:pt modelId="{2A043BBF-8021-451C-99BF-1B2385336634}" type="pres">
      <dgm:prSet presAssocID="{86C5D0A0-DD60-4402-82D8-334551226563}" presName="parentTextArrow" presStyleLbl="node1" presStyleIdx="3" presStyleCnt="6"/>
      <dgm:spPr/>
    </dgm:pt>
    <dgm:pt modelId="{7D743EC8-E0F6-40EC-A031-DFEFA8C737D7}" type="pres">
      <dgm:prSet presAssocID="{D9395D0A-3548-43E0-962E-F37B2283F906}" presName="sp" presStyleCnt="0"/>
      <dgm:spPr/>
    </dgm:pt>
    <dgm:pt modelId="{66B2D8D0-783F-4118-B891-D2812A7A33BB}" type="pres">
      <dgm:prSet presAssocID="{03B25505-1587-403E-9DAF-1ADFB4163ABF}" presName="arrowAndChildren" presStyleCnt="0"/>
      <dgm:spPr/>
    </dgm:pt>
    <dgm:pt modelId="{7B70AED6-5141-4597-BCD7-B53AF56DB823}" type="pres">
      <dgm:prSet presAssocID="{03B25505-1587-403E-9DAF-1ADFB4163ABF}" presName="parentTextArrow" presStyleLbl="node1" presStyleIdx="4" presStyleCnt="6"/>
      <dgm:spPr/>
    </dgm:pt>
    <dgm:pt modelId="{22412A01-19C7-43CE-A875-D38C3E8D2249}" type="pres">
      <dgm:prSet presAssocID="{9D68D68E-9363-4520-A9FB-E61E1318F776}" presName="sp" presStyleCnt="0"/>
      <dgm:spPr/>
    </dgm:pt>
    <dgm:pt modelId="{A41E2D15-4D60-409D-ADD0-7F12E477CA7E}" type="pres">
      <dgm:prSet presAssocID="{9D272F19-9D16-4C2D-8EB5-16D2840B0D57}" presName="arrowAndChildren" presStyleCnt="0"/>
      <dgm:spPr/>
    </dgm:pt>
    <dgm:pt modelId="{9C3DF60D-E684-4CD7-A150-8DB35A122A44}" type="pres">
      <dgm:prSet presAssocID="{9D272F19-9D16-4C2D-8EB5-16D2840B0D57}" presName="parentTextArrow" presStyleLbl="node1" presStyleIdx="5" presStyleCnt="6"/>
      <dgm:spPr/>
    </dgm:pt>
  </dgm:ptLst>
  <dgm:cxnLst>
    <dgm:cxn modelId="{DDAE6203-B6E6-4A4C-A880-AC1C89BE54D2}" type="presOf" srcId="{EDAB1984-B66B-409F-9CB0-CEB963FD42E8}" destId="{A7E5ED1C-76E1-4C1B-97BE-4F93F8F281D7}" srcOrd="0" destOrd="0" presId="urn:microsoft.com/office/officeart/2005/8/layout/process4"/>
    <dgm:cxn modelId="{AB2CDB1D-28B8-46F6-86C0-5A8F15C5604E}" srcId="{2BE260A7-7E54-4A2E-B252-284FE62424AE}" destId="{2019C66D-42AF-4A46-BC70-4AA35BA19F9A}" srcOrd="4" destOrd="0" parTransId="{259F2E4C-C335-44B8-8346-152EC4E4EA73}" sibTransId="{43B887A8-819A-4518-A761-1E2A2C5A9D74}"/>
    <dgm:cxn modelId="{555A8026-4985-4DA0-A11B-6C56721A1568}" type="presOf" srcId="{2BE260A7-7E54-4A2E-B252-284FE62424AE}" destId="{28B0EE4E-0DC0-4F34-95E4-BA5E1A9C8928}" srcOrd="0" destOrd="0" presId="urn:microsoft.com/office/officeart/2005/8/layout/process4"/>
    <dgm:cxn modelId="{3ADB0B63-CC81-4956-8681-0DB3F877CC70}" srcId="{2BE260A7-7E54-4A2E-B252-284FE62424AE}" destId="{EDAB1984-B66B-409F-9CB0-CEB963FD42E8}" srcOrd="3" destOrd="0" parTransId="{CF4BD606-C314-45AC-958F-2EFC38613BB4}" sibTransId="{5D439A9F-67F0-4F40-BB63-2651F60A21AD}"/>
    <dgm:cxn modelId="{B05B6347-A810-4513-A99F-0D09477B900B}" type="presOf" srcId="{86C5D0A0-DD60-4402-82D8-334551226563}" destId="{2A043BBF-8021-451C-99BF-1B2385336634}" srcOrd="0" destOrd="0" presId="urn:microsoft.com/office/officeart/2005/8/layout/process4"/>
    <dgm:cxn modelId="{D2C9ED6D-DA26-4A6C-92ED-3C62A7D0D503}" srcId="{2BE260A7-7E54-4A2E-B252-284FE62424AE}" destId="{03B25505-1587-403E-9DAF-1ADFB4163ABF}" srcOrd="1" destOrd="0" parTransId="{F2B9FDC5-9FB0-4320-8FBD-081BD313E3B4}" sibTransId="{D9395D0A-3548-43E0-962E-F37B2283F906}"/>
    <dgm:cxn modelId="{0D678B52-1039-4FBF-B53D-F6095453F637}" type="presOf" srcId="{19F53470-B1DA-4EFF-95CD-A5040E4F7C1B}" destId="{F64C2BE9-61B1-4A2A-8519-0ED8A4C65406}" srcOrd="0" destOrd="0" presId="urn:microsoft.com/office/officeart/2005/8/layout/process4"/>
    <dgm:cxn modelId="{A77555A8-E7DC-40CD-B3CA-AF9512189387}" srcId="{2BE260A7-7E54-4A2E-B252-284FE62424AE}" destId="{9D272F19-9D16-4C2D-8EB5-16D2840B0D57}" srcOrd="0" destOrd="0" parTransId="{B55BD751-DB0C-49C7-9AEB-C5F71F8245B3}" sibTransId="{9D68D68E-9363-4520-A9FB-E61E1318F776}"/>
    <dgm:cxn modelId="{71465EA9-9B62-4D5E-B3A3-C0966DBE1C5C}" type="presOf" srcId="{2019C66D-42AF-4A46-BC70-4AA35BA19F9A}" destId="{91944BAD-64F7-474D-B821-DF75E4DF614D}" srcOrd="0" destOrd="0" presId="urn:microsoft.com/office/officeart/2005/8/layout/process4"/>
    <dgm:cxn modelId="{21FB8BC2-D0DE-47CB-BB1D-7556703CDBF1}" srcId="{2BE260A7-7E54-4A2E-B252-284FE62424AE}" destId="{19F53470-B1DA-4EFF-95CD-A5040E4F7C1B}" srcOrd="5" destOrd="0" parTransId="{3B07E7AA-01C5-45C0-A4F5-7A1419709F9D}" sibTransId="{D3C69416-C02D-43FF-8F47-4365B850CF6D}"/>
    <dgm:cxn modelId="{6F09C9F0-506B-4EAD-9D1B-1F85603BF72D}" type="presOf" srcId="{03B25505-1587-403E-9DAF-1ADFB4163ABF}" destId="{7B70AED6-5141-4597-BCD7-B53AF56DB823}" srcOrd="0" destOrd="0" presId="urn:microsoft.com/office/officeart/2005/8/layout/process4"/>
    <dgm:cxn modelId="{C98934F7-840C-4915-9A27-3918C93983CA}" type="presOf" srcId="{9D272F19-9D16-4C2D-8EB5-16D2840B0D57}" destId="{9C3DF60D-E684-4CD7-A150-8DB35A122A44}" srcOrd="0" destOrd="0" presId="urn:microsoft.com/office/officeart/2005/8/layout/process4"/>
    <dgm:cxn modelId="{41F3CEF9-0F53-4C9E-8CA4-1A359F8DE228}" srcId="{2BE260A7-7E54-4A2E-B252-284FE62424AE}" destId="{86C5D0A0-DD60-4402-82D8-334551226563}" srcOrd="2" destOrd="0" parTransId="{59991CE5-0C7E-4E55-BF41-D1A74EE176B6}" sibTransId="{B2DC2AA4-95AC-4E03-88F5-8DCF2A327986}"/>
    <dgm:cxn modelId="{E88A424A-A2D2-4024-AF86-1C3FCAA67290}" type="presParOf" srcId="{28B0EE4E-0DC0-4F34-95E4-BA5E1A9C8928}" destId="{18E2E0B8-048C-48F4-A7B0-5F04F9207BC7}" srcOrd="0" destOrd="0" presId="urn:microsoft.com/office/officeart/2005/8/layout/process4"/>
    <dgm:cxn modelId="{0DB8D533-9633-4349-B87B-482C5773187E}" type="presParOf" srcId="{18E2E0B8-048C-48F4-A7B0-5F04F9207BC7}" destId="{F64C2BE9-61B1-4A2A-8519-0ED8A4C65406}" srcOrd="0" destOrd="0" presId="urn:microsoft.com/office/officeart/2005/8/layout/process4"/>
    <dgm:cxn modelId="{B43DB773-B561-4B10-AD9F-5B2C412E28A1}" type="presParOf" srcId="{28B0EE4E-0DC0-4F34-95E4-BA5E1A9C8928}" destId="{A574CE97-8634-4B28-9AF6-63931291D6D8}" srcOrd="1" destOrd="0" presId="urn:microsoft.com/office/officeart/2005/8/layout/process4"/>
    <dgm:cxn modelId="{08DC76BC-3024-4CAE-AECF-546C7FE46D3D}" type="presParOf" srcId="{28B0EE4E-0DC0-4F34-95E4-BA5E1A9C8928}" destId="{6952B655-7287-408C-B564-6E9AA340483A}" srcOrd="2" destOrd="0" presId="urn:microsoft.com/office/officeart/2005/8/layout/process4"/>
    <dgm:cxn modelId="{5E3645EF-A52A-4A35-9364-2878436A5506}" type="presParOf" srcId="{6952B655-7287-408C-B564-6E9AA340483A}" destId="{91944BAD-64F7-474D-B821-DF75E4DF614D}" srcOrd="0" destOrd="0" presId="urn:microsoft.com/office/officeart/2005/8/layout/process4"/>
    <dgm:cxn modelId="{25FAAF6E-D840-407D-B074-2A47BDE20ED6}" type="presParOf" srcId="{28B0EE4E-0DC0-4F34-95E4-BA5E1A9C8928}" destId="{415C3C3C-7D28-40F4-8784-E4D6A54A4692}" srcOrd="3" destOrd="0" presId="urn:microsoft.com/office/officeart/2005/8/layout/process4"/>
    <dgm:cxn modelId="{D819061E-34F8-4575-A977-D372D3A163F9}" type="presParOf" srcId="{28B0EE4E-0DC0-4F34-95E4-BA5E1A9C8928}" destId="{6E1E6F88-FB23-4049-BC1B-4682308ED240}" srcOrd="4" destOrd="0" presId="urn:microsoft.com/office/officeart/2005/8/layout/process4"/>
    <dgm:cxn modelId="{AEEBF061-2C12-422F-826F-B9E76FACC152}" type="presParOf" srcId="{6E1E6F88-FB23-4049-BC1B-4682308ED240}" destId="{A7E5ED1C-76E1-4C1B-97BE-4F93F8F281D7}" srcOrd="0" destOrd="0" presId="urn:microsoft.com/office/officeart/2005/8/layout/process4"/>
    <dgm:cxn modelId="{6EC795D1-F3EE-4B21-8523-6C422C99F579}" type="presParOf" srcId="{28B0EE4E-0DC0-4F34-95E4-BA5E1A9C8928}" destId="{67DE4BE6-18B3-4356-9F87-2CA5EEB66D5D}" srcOrd="5" destOrd="0" presId="urn:microsoft.com/office/officeart/2005/8/layout/process4"/>
    <dgm:cxn modelId="{D7E689D7-9DE0-4C46-9DDB-347DFE354AC7}" type="presParOf" srcId="{28B0EE4E-0DC0-4F34-95E4-BA5E1A9C8928}" destId="{7F15A5E9-E056-499A-9895-1E51E5BBB933}" srcOrd="6" destOrd="0" presId="urn:microsoft.com/office/officeart/2005/8/layout/process4"/>
    <dgm:cxn modelId="{CE0124AD-9C14-493F-801C-47687740F9CF}" type="presParOf" srcId="{7F15A5E9-E056-499A-9895-1E51E5BBB933}" destId="{2A043BBF-8021-451C-99BF-1B2385336634}" srcOrd="0" destOrd="0" presId="urn:microsoft.com/office/officeart/2005/8/layout/process4"/>
    <dgm:cxn modelId="{78A778B5-CB4B-4855-A758-626AEB5D57F5}" type="presParOf" srcId="{28B0EE4E-0DC0-4F34-95E4-BA5E1A9C8928}" destId="{7D743EC8-E0F6-40EC-A031-DFEFA8C737D7}" srcOrd="7" destOrd="0" presId="urn:microsoft.com/office/officeart/2005/8/layout/process4"/>
    <dgm:cxn modelId="{0BB38D8E-5232-4445-9DFB-63607CAECE9D}" type="presParOf" srcId="{28B0EE4E-0DC0-4F34-95E4-BA5E1A9C8928}" destId="{66B2D8D0-783F-4118-B891-D2812A7A33BB}" srcOrd="8" destOrd="0" presId="urn:microsoft.com/office/officeart/2005/8/layout/process4"/>
    <dgm:cxn modelId="{0D7578EF-4317-4F58-8ECA-E08B38C1B481}" type="presParOf" srcId="{66B2D8D0-783F-4118-B891-D2812A7A33BB}" destId="{7B70AED6-5141-4597-BCD7-B53AF56DB823}" srcOrd="0" destOrd="0" presId="urn:microsoft.com/office/officeart/2005/8/layout/process4"/>
    <dgm:cxn modelId="{45B7F9F9-9CA3-4350-9C23-015532433AB0}" type="presParOf" srcId="{28B0EE4E-0DC0-4F34-95E4-BA5E1A9C8928}" destId="{22412A01-19C7-43CE-A875-D38C3E8D2249}" srcOrd="9" destOrd="0" presId="urn:microsoft.com/office/officeart/2005/8/layout/process4"/>
    <dgm:cxn modelId="{0D4BE4F6-3376-4788-8B5D-624F580358F9}" type="presParOf" srcId="{28B0EE4E-0DC0-4F34-95E4-BA5E1A9C8928}" destId="{A41E2D15-4D60-409D-ADD0-7F12E477CA7E}" srcOrd="10" destOrd="0" presId="urn:microsoft.com/office/officeart/2005/8/layout/process4"/>
    <dgm:cxn modelId="{0486E0C6-6C6C-4770-A5B5-DD5A8444F588}" type="presParOf" srcId="{A41E2D15-4D60-409D-ADD0-7F12E477CA7E}" destId="{9C3DF60D-E684-4CD7-A150-8DB35A122A44}" srcOrd="0" destOrd="0" presId="urn:microsoft.com/office/officeart/2005/8/layout/process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69B344-6045-4002-9970-DA0CA5AC4F96}">
      <dsp:nvSpPr>
        <dsp:cNvPr id="0" name=""/>
        <dsp:cNvSpPr/>
      </dsp:nvSpPr>
      <dsp:spPr>
        <a:xfrm>
          <a:off x="4636472" y="951694"/>
          <a:ext cx="731514" cy="91440"/>
        </a:xfrm>
        <a:custGeom>
          <a:avLst/>
          <a:gdLst/>
          <a:ahLst/>
          <a:cxnLst/>
          <a:rect l="0" t="0" r="0" b="0"/>
          <a:pathLst>
            <a:path>
              <a:moveTo>
                <a:pt x="0" y="45720"/>
              </a:moveTo>
              <a:lnTo>
                <a:pt x="731514"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83177" y="993604"/>
        <a:ext cx="38105" cy="7621"/>
      </dsp:txXfrm>
    </dsp:sp>
    <dsp:sp modelId="{834D2F4E-4FE4-426E-9C02-60B317F2A931}">
      <dsp:nvSpPr>
        <dsp:cNvPr id="0" name=""/>
        <dsp:cNvSpPr/>
      </dsp:nvSpPr>
      <dsp:spPr>
        <a:xfrm>
          <a:off x="1324730" y="3352"/>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Obtain query</a:t>
          </a:r>
        </a:p>
      </dsp:txBody>
      <dsp:txXfrm>
        <a:off x="1324730" y="3352"/>
        <a:ext cx="3313542" cy="1988125"/>
      </dsp:txXfrm>
    </dsp:sp>
    <dsp:sp modelId="{38DB77B3-8BCF-41C2-B926-A0662A0E61B3}">
      <dsp:nvSpPr>
        <dsp:cNvPr id="0" name=""/>
        <dsp:cNvSpPr/>
      </dsp:nvSpPr>
      <dsp:spPr>
        <a:xfrm>
          <a:off x="2981501" y="1989677"/>
          <a:ext cx="4075656" cy="731514"/>
        </a:xfrm>
        <a:custGeom>
          <a:avLst/>
          <a:gdLst/>
          <a:ahLst/>
          <a:cxnLst/>
          <a:rect l="0" t="0" r="0" b="0"/>
          <a:pathLst>
            <a:path>
              <a:moveTo>
                <a:pt x="4075656" y="0"/>
              </a:moveTo>
              <a:lnTo>
                <a:pt x="4075656" y="382857"/>
              </a:lnTo>
              <a:lnTo>
                <a:pt x="0" y="382857"/>
              </a:lnTo>
              <a:lnTo>
                <a:pt x="0" y="731514"/>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15672" y="2351624"/>
        <a:ext cx="207314" cy="7621"/>
      </dsp:txXfrm>
    </dsp:sp>
    <dsp:sp modelId="{EBC69AD1-6A44-49F1-B2E7-4CE6E6DE1742}">
      <dsp:nvSpPr>
        <dsp:cNvPr id="0" name=""/>
        <dsp:cNvSpPr/>
      </dsp:nvSpPr>
      <dsp:spPr>
        <a:xfrm>
          <a:off x="5400387" y="3352"/>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Process query and store terms</a:t>
          </a:r>
        </a:p>
      </dsp:txBody>
      <dsp:txXfrm>
        <a:off x="5400387" y="3352"/>
        <a:ext cx="3313542" cy="1988125"/>
      </dsp:txXfrm>
    </dsp:sp>
    <dsp:sp modelId="{BB166896-6507-4A27-A90E-260948096B46}">
      <dsp:nvSpPr>
        <dsp:cNvPr id="0" name=""/>
        <dsp:cNvSpPr/>
      </dsp:nvSpPr>
      <dsp:spPr>
        <a:xfrm>
          <a:off x="4636472" y="3701934"/>
          <a:ext cx="731514" cy="91440"/>
        </a:xfrm>
        <a:custGeom>
          <a:avLst/>
          <a:gdLst/>
          <a:ahLst/>
          <a:cxnLst/>
          <a:rect l="0" t="0" r="0" b="0"/>
          <a:pathLst>
            <a:path>
              <a:moveTo>
                <a:pt x="0" y="45720"/>
              </a:moveTo>
              <a:lnTo>
                <a:pt x="731514"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83177" y="3743843"/>
        <a:ext cx="38105" cy="7621"/>
      </dsp:txXfrm>
    </dsp:sp>
    <dsp:sp modelId="{6EBCB98F-7849-4E36-8C2C-A241D31F541B}">
      <dsp:nvSpPr>
        <dsp:cNvPr id="0" name=""/>
        <dsp:cNvSpPr/>
      </dsp:nvSpPr>
      <dsp:spPr>
        <a:xfrm>
          <a:off x="1324730" y="2753591"/>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Identify corresponding documents</a:t>
          </a:r>
        </a:p>
      </dsp:txBody>
      <dsp:txXfrm>
        <a:off x="1324730" y="2753591"/>
        <a:ext cx="3313542" cy="1988125"/>
      </dsp:txXfrm>
    </dsp:sp>
    <dsp:sp modelId="{0C357528-63B6-403D-BFE2-3E77AC50588B}">
      <dsp:nvSpPr>
        <dsp:cNvPr id="0" name=""/>
        <dsp:cNvSpPr/>
      </dsp:nvSpPr>
      <dsp:spPr>
        <a:xfrm>
          <a:off x="2981501" y="4739917"/>
          <a:ext cx="4075656" cy="731514"/>
        </a:xfrm>
        <a:custGeom>
          <a:avLst/>
          <a:gdLst/>
          <a:ahLst/>
          <a:cxnLst/>
          <a:rect l="0" t="0" r="0" b="0"/>
          <a:pathLst>
            <a:path>
              <a:moveTo>
                <a:pt x="4075656" y="0"/>
              </a:moveTo>
              <a:lnTo>
                <a:pt x="4075656" y="382857"/>
              </a:lnTo>
              <a:lnTo>
                <a:pt x="0" y="382857"/>
              </a:lnTo>
              <a:lnTo>
                <a:pt x="0" y="731514"/>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15672" y="5101863"/>
        <a:ext cx="207314" cy="7621"/>
      </dsp:txXfrm>
    </dsp:sp>
    <dsp:sp modelId="{5E7D7501-62B0-4A39-9B17-3552333D1EC8}">
      <dsp:nvSpPr>
        <dsp:cNvPr id="0" name=""/>
        <dsp:cNvSpPr/>
      </dsp:nvSpPr>
      <dsp:spPr>
        <a:xfrm>
          <a:off x="5400387" y="2753591"/>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Process dataset and store term counts for entire collection </a:t>
          </a:r>
        </a:p>
      </dsp:txBody>
      <dsp:txXfrm>
        <a:off x="5400387" y="2753591"/>
        <a:ext cx="3313542" cy="1988125"/>
      </dsp:txXfrm>
    </dsp:sp>
    <dsp:sp modelId="{55286A4B-D436-41AB-855C-25CCC77328B6}">
      <dsp:nvSpPr>
        <dsp:cNvPr id="0" name=""/>
        <dsp:cNvSpPr/>
      </dsp:nvSpPr>
      <dsp:spPr>
        <a:xfrm>
          <a:off x="4636472" y="6452174"/>
          <a:ext cx="731514" cy="91440"/>
        </a:xfrm>
        <a:custGeom>
          <a:avLst/>
          <a:gdLst/>
          <a:ahLst/>
          <a:cxnLst/>
          <a:rect l="0" t="0" r="0" b="0"/>
          <a:pathLst>
            <a:path>
              <a:moveTo>
                <a:pt x="0" y="45720"/>
              </a:moveTo>
              <a:lnTo>
                <a:pt x="731514"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83177" y="6494083"/>
        <a:ext cx="38105" cy="7621"/>
      </dsp:txXfrm>
    </dsp:sp>
    <dsp:sp modelId="{E28503ED-5F12-4709-95AF-E7F234D0CE2D}">
      <dsp:nvSpPr>
        <dsp:cNvPr id="0" name=""/>
        <dsp:cNvSpPr/>
      </dsp:nvSpPr>
      <dsp:spPr>
        <a:xfrm>
          <a:off x="1324730" y="5503831"/>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Compute total frequency of each query term in the dataset</a:t>
          </a:r>
        </a:p>
      </dsp:txBody>
      <dsp:txXfrm>
        <a:off x="1324730" y="5503831"/>
        <a:ext cx="3313542" cy="1988125"/>
      </dsp:txXfrm>
    </dsp:sp>
    <dsp:sp modelId="{DA6B3381-587A-4A9D-A912-B78E7D98089C}">
      <dsp:nvSpPr>
        <dsp:cNvPr id="0" name=""/>
        <dsp:cNvSpPr/>
      </dsp:nvSpPr>
      <dsp:spPr>
        <a:xfrm>
          <a:off x="2981501" y="7490157"/>
          <a:ext cx="4075656" cy="731514"/>
        </a:xfrm>
        <a:custGeom>
          <a:avLst/>
          <a:gdLst/>
          <a:ahLst/>
          <a:cxnLst/>
          <a:rect l="0" t="0" r="0" b="0"/>
          <a:pathLst>
            <a:path>
              <a:moveTo>
                <a:pt x="4075656" y="0"/>
              </a:moveTo>
              <a:lnTo>
                <a:pt x="4075656" y="382857"/>
              </a:lnTo>
              <a:lnTo>
                <a:pt x="0" y="382857"/>
              </a:lnTo>
              <a:lnTo>
                <a:pt x="0" y="731514"/>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15672" y="7852103"/>
        <a:ext cx="207314" cy="7621"/>
      </dsp:txXfrm>
    </dsp:sp>
    <dsp:sp modelId="{866301D0-8827-41B6-B516-8D5C72618461}">
      <dsp:nvSpPr>
        <dsp:cNvPr id="0" name=""/>
        <dsp:cNvSpPr/>
      </dsp:nvSpPr>
      <dsp:spPr>
        <a:xfrm>
          <a:off x="5400387" y="5503831"/>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For each document compute JM smoothing probability</a:t>
          </a:r>
        </a:p>
      </dsp:txBody>
      <dsp:txXfrm>
        <a:off x="5400387" y="5503831"/>
        <a:ext cx="3313542" cy="1988125"/>
      </dsp:txXfrm>
    </dsp:sp>
    <dsp:sp modelId="{654054CC-B5E0-41CD-9400-5FD690656B6E}">
      <dsp:nvSpPr>
        <dsp:cNvPr id="0" name=""/>
        <dsp:cNvSpPr/>
      </dsp:nvSpPr>
      <dsp:spPr>
        <a:xfrm>
          <a:off x="4636472" y="9202414"/>
          <a:ext cx="731514" cy="91440"/>
        </a:xfrm>
        <a:custGeom>
          <a:avLst/>
          <a:gdLst/>
          <a:ahLst/>
          <a:cxnLst/>
          <a:rect l="0" t="0" r="0" b="0"/>
          <a:pathLst>
            <a:path>
              <a:moveTo>
                <a:pt x="0" y="45720"/>
              </a:moveTo>
              <a:lnTo>
                <a:pt x="731514"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en-AU" sz="2000" kern="1200"/>
        </a:p>
      </dsp:txBody>
      <dsp:txXfrm>
        <a:off x="4983177" y="9244323"/>
        <a:ext cx="38105" cy="7621"/>
      </dsp:txXfrm>
    </dsp:sp>
    <dsp:sp modelId="{E61B4A16-AB5A-4543-9190-4AA78DF0553E}">
      <dsp:nvSpPr>
        <dsp:cNvPr id="0" name=""/>
        <dsp:cNvSpPr/>
      </dsp:nvSpPr>
      <dsp:spPr>
        <a:xfrm>
          <a:off x="1324730" y="8254071"/>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Store the document and its score</a:t>
          </a:r>
        </a:p>
      </dsp:txBody>
      <dsp:txXfrm>
        <a:off x="1324730" y="8254071"/>
        <a:ext cx="3313542" cy="1988125"/>
      </dsp:txXfrm>
    </dsp:sp>
    <dsp:sp modelId="{B4CBBE7B-5525-474F-BF14-3A4954CE275A}">
      <dsp:nvSpPr>
        <dsp:cNvPr id="0" name=""/>
        <dsp:cNvSpPr/>
      </dsp:nvSpPr>
      <dsp:spPr>
        <a:xfrm>
          <a:off x="5400387" y="8254071"/>
          <a:ext cx="3313542" cy="198812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AU" sz="2400" kern="1200" dirty="0"/>
            <a:t>Sort documents in descending order by score and write to output</a:t>
          </a:r>
        </a:p>
      </dsp:txBody>
      <dsp:txXfrm>
        <a:off x="5400387" y="8254071"/>
        <a:ext cx="3313542" cy="1988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482C8-94EF-4260-872F-DE6A2ECAAAFD}">
      <dsp:nvSpPr>
        <dsp:cNvPr id="0" name=""/>
        <dsp:cNvSpPr/>
      </dsp:nvSpPr>
      <dsp:spPr>
        <a:xfrm>
          <a:off x="2793859" y="0"/>
          <a:ext cx="3777834" cy="3778242"/>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BA6A9-539C-4D5C-AA36-2959C7DA5B3E}">
      <dsp:nvSpPr>
        <dsp:cNvPr id="0" name=""/>
        <dsp:cNvSpPr/>
      </dsp:nvSpPr>
      <dsp:spPr>
        <a:xfrm>
          <a:off x="3627944" y="1368157"/>
          <a:ext cx="2108245" cy="105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Obtain query</a:t>
          </a:r>
        </a:p>
      </dsp:txBody>
      <dsp:txXfrm>
        <a:off x="3627944" y="1368157"/>
        <a:ext cx="2108245" cy="1053423"/>
      </dsp:txXfrm>
    </dsp:sp>
    <dsp:sp modelId="{F708FB92-B062-4363-B3B6-EA9902805254}">
      <dsp:nvSpPr>
        <dsp:cNvPr id="0" name=""/>
        <dsp:cNvSpPr/>
      </dsp:nvSpPr>
      <dsp:spPr>
        <a:xfrm>
          <a:off x="1744342" y="2171519"/>
          <a:ext cx="3777834" cy="3778242"/>
        </a:xfrm>
        <a:prstGeom prst="leftCircularArrow">
          <a:avLst>
            <a:gd name="adj1" fmla="val 10980"/>
            <a:gd name="adj2" fmla="val 1142322"/>
            <a:gd name="adj3" fmla="val 6300000"/>
            <a:gd name="adj4" fmla="val 18900000"/>
            <a:gd name="adj5" fmla="val 12500"/>
          </a:avLst>
        </a:prstGeom>
        <a:solidFill>
          <a:schemeClr val="accent2">
            <a:hueOff val="-1813441"/>
            <a:satOff val="1047"/>
            <a:lumOff val="-19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B66D96-71CA-42FE-A733-2D85C36046F7}">
      <dsp:nvSpPr>
        <dsp:cNvPr id="0" name=""/>
        <dsp:cNvSpPr/>
      </dsp:nvSpPr>
      <dsp:spPr>
        <a:xfrm>
          <a:off x="2574176" y="3543988"/>
          <a:ext cx="2108245" cy="105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Identify corresponding dataset</a:t>
          </a:r>
        </a:p>
      </dsp:txBody>
      <dsp:txXfrm>
        <a:off x="2574176" y="3543988"/>
        <a:ext cx="2108245" cy="1053423"/>
      </dsp:txXfrm>
    </dsp:sp>
    <dsp:sp modelId="{EB4A12FE-63B8-46C2-BC46-5C5A5A702958}">
      <dsp:nvSpPr>
        <dsp:cNvPr id="0" name=""/>
        <dsp:cNvSpPr/>
      </dsp:nvSpPr>
      <dsp:spPr>
        <a:xfrm>
          <a:off x="2793859" y="4350223"/>
          <a:ext cx="3777834" cy="3778242"/>
        </a:xfrm>
        <a:prstGeom prst="circularArrow">
          <a:avLst>
            <a:gd name="adj1" fmla="val 10980"/>
            <a:gd name="adj2" fmla="val 1142322"/>
            <a:gd name="adj3" fmla="val 4500000"/>
            <a:gd name="adj4" fmla="val 13500000"/>
            <a:gd name="adj5" fmla="val 12500"/>
          </a:avLst>
        </a:prstGeom>
        <a:solidFill>
          <a:schemeClr val="accent2">
            <a:hueOff val="-3626881"/>
            <a:satOff val="2094"/>
            <a:lumOff val="-384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F23851-9719-4DAA-B354-582A90EA52FF}">
      <dsp:nvSpPr>
        <dsp:cNvPr id="0" name=""/>
        <dsp:cNvSpPr/>
      </dsp:nvSpPr>
      <dsp:spPr>
        <a:xfrm>
          <a:off x="3627944" y="5718381"/>
          <a:ext cx="2108245" cy="105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Process text and query</a:t>
          </a:r>
        </a:p>
      </dsp:txBody>
      <dsp:txXfrm>
        <a:off x="3627944" y="5718381"/>
        <a:ext cx="2108245" cy="1053423"/>
      </dsp:txXfrm>
    </dsp:sp>
    <dsp:sp modelId="{B5AA7E95-3950-46C0-92EB-A89D776FA5C9}">
      <dsp:nvSpPr>
        <dsp:cNvPr id="0" name=""/>
        <dsp:cNvSpPr/>
      </dsp:nvSpPr>
      <dsp:spPr>
        <a:xfrm>
          <a:off x="1744342" y="6526054"/>
          <a:ext cx="3777834" cy="3778242"/>
        </a:xfrm>
        <a:prstGeom prst="leftCircularArrow">
          <a:avLst>
            <a:gd name="adj1" fmla="val 10980"/>
            <a:gd name="adj2" fmla="val 1142322"/>
            <a:gd name="adj3" fmla="val 6300000"/>
            <a:gd name="adj4" fmla="val 18900000"/>
            <a:gd name="adj5" fmla="val 12500"/>
          </a:avLst>
        </a:prstGeom>
        <a:solidFill>
          <a:schemeClr val="accent2">
            <a:hueOff val="-5440322"/>
            <a:satOff val="3142"/>
            <a:lumOff val="-576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E77D14-A97C-411F-AC88-1AF587D258C3}">
      <dsp:nvSpPr>
        <dsp:cNvPr id="0" name=""/>
        <dsp:cNvSpPr/>
      </dsp:nvSpPr>
      <dsp:spPr>
        <a:xfrm>
          <a:off x="2574176" y="7894212"/>
          <a:ext cx="2108245" cy="105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Compute term frequency in each document</a:t>
          </a:r>
        </a:p>
      </dsp:txBody>
      <dsp:txXfrm>
        <a:off x="2574176" y="7894212"/>
        <a:ext cx="2108245" cy="1053423"/>
      </dsp:txXfrm>
    </dsp:sp>
    <dsp:sp modelId="{AD0801B0-52F2-4E47-9537-FBF8B41A5540}">
      <dsp:nvSpPr>
        <dsp:cNvPr id="0" name=""/>
        <dsp:cNvSpPr/>
      </dsp:nvSpPr>
      <dsp:spPr>
        <a:xfrm>
          <a:off x="2793859" y="8699010"/>
          <a:ext cx="3777834" cy="3778242"/>
        </a:xfrm>
        <a:prstGeom prst="circularArrow">
          <a:avLst>
            <a:gd name="adj1" fmla="val 10980"/>
            <a:gd name="adj2" fmla="val 1142322"/>
            <a:gd name="adj3" fmla="val 4500000"/>
            <a:gd name="adj4" fmla="val 13500000"/>
            <a:gd name="adj5" fmla="val 12500"/>
          </a:avLst>
        </a:prstGeom>
        <a:solidFill>
          <a:schemeClr val="accent2">
            <a:hueOff val="-7253763"/>
            <a:satOff val="4189"/>
            <a:lumOff val="-768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B56E1F-A7D4-431C-B869-C4D51C9FD06B}">
      <dsp:nvSpPr>
        <dsp:cNvPr id="0" name=""/>
        <dsp:cNvSpPr/>
      </dsp:nvSpPr>
      <dsp:spPr>
        <a:xfrm>
          <a:off x="3627944" y="10067168"/>
          <a:ext cx="2108245" cy="105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Compute BM25 score for each document</a:t>
          </a:r>
        </a:p>
      </dsp:txBody>
      <dsp:txXfrm>
        <a:off x="3627944" y="10067168"/>
        <a:ext cx="2108245" cy="1053423"/>
      </dsp:txXfrm>
    </dsp:sp>
    <dsp:sp modelId="{5B2EDBE4-1659-4AE9-80F6-ADA0343F0842}">
      <dsp:nvSpPr>
        <dsp:cNvPr id="0" name=""/>
        <dsp:cNvSpPr/>
      </dsp:nvSpPr>
      <dsp:spPr>
        <a:xfrm>
          <a:off x="2013631" y="11123466"/>
          <a:ext cx="3245635" cy="3247937"/>
        </a:xfrm>
        <a:prstGeom prst="blockArc">
          <a:avLst>
            <a:gd name="adj1" fmla="val 0"/>
            <a:gd name="adj2" fmla="val 18900000"/>
            <a:gd name="adj3" fmla="val 12740"/>
          </a:avLst>
        </a:prstGeom>
        <a:solidFill>
          <a:schemeClr val="accent2">
            <a:hueOff val="-9067203"/>
            <a:satOff val="5236"/>
            <a:lumOff val="-96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A7A434-DF5C-4A3A-AF65-1BDD52AFCF79}">
      <dsp:nvSpPr>
        <dsp:cNvPr id="0" name=""/>
        <dsp:cNvSpPr/>
      </dsp:nvSpPr>
      <dsp:spPr>
        <a:xfrm>
          <a:off x="2574176" y="12242999"/>
          <a:ext cx="2108245" cy="10534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AU" sz="2400" kern="1200" dirty="0"/>
            <a:t>Rank documents by score and output to file</a:t>
          </a:r>
        </a:p>
      </dsp:txBody>
      <dsp:txXfrm>
        <a:off x="2574176" y="12242999"/>
        <a:ext cx="2108245" cy="1053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C2BE9-61B1-4A2A-8519-0ED8A4C65406}">
      <dsp:nvSpPr>
        <dsp:cNvPr id="0" name=""/>
        <dsp:cNvSpPr/>
      </dsp:nvSpPr>
      <dsp:spPr>
        <a:xfrm>
          <a:off x="0" y="12343852"/>
          <a:ext cx="9740900" cy="162012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AU" sz="3200" kern="1200" dirty="0"/>
            <a:t>If a low MAP was produced, the top-k ranked documents were altered and re-tested</a:t>
          </a:r>
        </a:p>
      </dsp:txBody>
      <dsp:txXfrm>
        <a:off x="0" y="12343852"/>
        <a:ext cx="9740900" cy="1620123"/>
      </dsp:txXfrm>
    </dsp:sp>
    <dsp:sp modelId="{91944BAD-64F7-474D-B821-DF75E4DF614D}">
      <dsp:nvSpPr>
        <dsp:cNvPr id="0" name=""/>
        <dsp:cNvSpPr/>
      </dsp:nvSpPr>
      <dsp:spPr>
        <a:xfrm rot="10800000">
          <a:off x="0" y="9876403"/>
          <a:ext cx="9740900" cy="2491750"/>
        </a:xfrm>
        <a:prstGeom prst="upArrowCallout">
          <a:avLst/>
        </a:prstGeom>
        <a:solidFill>
          <a:schemeClr val="accent5">
            <a:hueOff val="-2803860"/>
            <a:satOff val="4123"/>
            <a:lumOff val="352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AU" sz="3200" kern="1200" dirty="0"/>
            <a:t>Dataset is re-ranked using the features extracted</a:t>
          </a:r>
        </a:p>
      </dsp:txBody>
      <dsp:txXfrm rot="10800000">
        <a:off x="0" y="9876403"/>
        <a:ext cx="9740900" cy="1619064"/>
      </dsp:txXfrm>
    </dsp:sp>
    <dsp:sp modelId="{A7E5ED1C-76E1-4C1B-97BE-4F93F8F281D7}">
      <dsp:nvSpPr>
        <dsp:cNvPr id="0" name=""/>
        <dsp:cNvSpPr/>
      </dsp:nvSpPr>
      <dsp:spPr>
        <a:xfrm rot="10800000">
          <a:off x="0" y="7408954"/>
          <a:ext cx="9740900" cy="2491750"/>
        </a:xfrm>
        <a:prstGeom prst="upArrowCallout">
          <a:avLst/>
        </a:prstGeom>
        <a:solidFill>
          <a:schemeClr val="accent5">
            <a:hueOff val="-5607719"/>
            <a:satOff val="8245"/>
            <a:lumOff val="705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AU" sz="3200" kern="1200" dirty="0"/>
            <a:t>Top features found using w5 feature weights/scores from most relevant documents</a:t>
          </a:r>
        </a:p>
      </dsp:txBody>
      <dsp:txXfrm rot="10800000">
        <a:off x="0" y="7408954"/>
        <a:ext cx="9740900" cy="1619064"/>
      </dsp:txXfrm>
    </dsp:sp>
    <dsp:sp modelId="{2A043BBF-8021-451C-99BF-1B2385336634}">
      <dsp:nvSpPr>
        <dsp:cNvPr id="0" name=""/>
        <dsp:cNvSpPr/>
      </dsp:nvSpPr>
      <dsp:spPr>
        <a:xfrm rot="10800000">
          <a:off x="0" y="4941506"/>
          <a:ext cx="9740900" cy="2491750"/>
        </a:xfrm>
        <a:prstGeom prst="upArrowCallout">
          <a:avLst/>
        </a:prstGeom>
        <a:solidFill>
          <a:schemeClr val="accent5">
            <a:hueOff val="-8411580"/>
            <a:satOff val="12368"/>
            <a:lumOff val="105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AU" sz="3200" kern="1200" dirty="0"/>
            <a:t>Document relevance re-labelled based on top-k documents, creating pseudo training data</a:t>
          </a:r>
        </a:p>
      </dsp:txBody>
      <dsp:txXfrm rot="10800000">
        <a:off x="0" y="4941506"/>
        <a:ext cx="9740900" cy="1619064"/>
      </dsp:txXfrm>
    </dsp:sp>
    <dsp:sp modelId="{7B70AED6-5141-4597-BCD7-B53AF56DB823}">
      <dsp:nvSpPr>
        <dsp:cNvPr id="0" name=""/>
        <dsp:cNvSpPr/>
      </dsp:nvSpPr>
      <dsp:spPr>
        <a:xfrm rot="10800000">
          <a:off x="0" y="2474057"/>
          <a:ext cx="9740900" cy="2491750"/>
        </a:xfrm>
        <a:prstGeom prst="upArrowCallout">
          <a:avLst/>
        </a:prstGeom>
        <a:solidFill>
          <a:schemeClr val="accent5">
            <a:hueOff val="-11215439"/>
            <a:satOff val="16490"/>
            <a:lumOff val="1411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AU" sz="3200" kern="1200" dirty="0"/>
            <a:t>Initial BM25 ranking results were created</a:t>
          </a:r>
        </a:p>
      </dsp:txBody>
      <dsp:txXfrm rot="10800000">
        <a:off x="0" y="2474057"/>
        <a:ext cx="9740900" cy="1619064"/>
      </dsp:txXfrm>
    </dsp:sp>
    <dsp:sp modelId="{9C3DF60D-E684-4CD7-A150-8DB35A122A44}">
      <dsp:nvSpPr>
        <dsp:cNvPr id="0" name=""/>
        <dsp:cNvSpPr/>
      </dsp:nvSpPr>
      <dsp:spPr>
        <a:xfrm rot="10800000">
          <a:off x="0" y="6608"/>
          <a:ext cx="9740900" cy="2491750"/>
        </a:xfrm>
        <a:prstGeom prst="upArrowCallout">
          <a:avLst/>
        </a:prstGeom>
        <a:solidFill>
          <a:schemeClr val="accent5">
            <a:hueOff val="-14019298"/>
            <a:satOff val="20613"/>
            <a:lumOff val="1764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AU" sz="3200" kern="1200" dirty="0"/>
            <a:t>Dataset and queries were parsed and processed</a:t>
          </a:r>
        </a:p>
      </dsp:txBody>
      <dsp:txXfrm rot="10800000">
        <a:off x="0" y="6608"/>
        <a:ext cx="9740900" cy="161906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D66590-6464-4747-8E76-63AECC93CCDC}" type="datetimeFigureOut">
              <a:rPr lang="en-AU" smtClean="0"/>
              <a:t>26/05/2025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384053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66590-6464-4747-8E76-63AECC93CCDC}" type="datetimeFigureOut">
              <a:rPr lang="en-AU" smtClean="0"/>
              <a:t>26/05/2025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3595682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FD66590-6464-4747-8E76-63AECC93CCDC}" type="datetimeFigureOut">
              <a:rPr lang="en-AU" smtClean="0"/>
              <a:t>26/05/2025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2511651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2FD66590-6464-4747-8E76-63AECC93CCDC}" type="datetimeFigureOut">
              <a:rPr lang="en-AU" smtClean="0"/>
              <a:t>26/05/2025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2839382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66590-6464-4747-8E76-63AECC93CCDC}" type="datetimeFigureOut">
              <a:rPr lang="en-AU" smtClean="0"/>
              <a:t>26/05/2025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4290589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66590-6464-4747-8E76-63AECC93CCDC}" type="datetimeFigureOut">
              <a:rPr lang="en-AU" smtClean="0"/>
              <a:t>26/05/2025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13344165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119482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86175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D66590-6464-4747-8E76-63AECC93CCDC}" type="datetimeFigureOut">
              <a:rPr lang="en-AU" smtClean="0"/>
              <a:t>26/05/2025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323135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D66590-6464-4747-8E76-63AECC93CCDC}" type="datetimeFigureOut">
              <a:rPr lang="en-AU" smtClean="0"/>
              <a:t>26/05/2025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208694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66590-6464-4747-8E76-63AECC93CCDC}" type="datetimeFigureOut">
              <a:rPr lang="en-AU" smtClean="0"/>
              <a:t>26/05/2025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145626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D66590-6464-4747-8E76-63AECC93CCDC}" type="datetimeFigureOut">
              <a:rPr lang="en-AU" smtClean="0"/>
              <a:t>26/05/2025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3205824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D66590-6464-4747-8E76-63AECC93CCDC}" type="datetimeFigureOut">
              <a:rPr lang="en-AU" smtClean="0"/>
              <a:t>26/05/2025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30FCE8A-9D22-45F0-8AD4-583B02FE189B}" type="slidenum">
              <a:rPr lang="en-AU" smtClean="0"/>
              <a:t>‹#›</a:t>
            </a:fld>
            <a:endParaRPr lang="en-AU"/>
          </a:p>
        </p:txBody>
      </p:sp>
    </p:spTree>
    <p:extLst>
      <p:ext uri="{BB962C8B-B14F-4D97-AF65-F5344CB8AC3E}">
        <p14:creationId xmlns:p14="http://schemas.microsoft.com/office/powerpoint/2010/main" val="345831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5.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7.xml"/><Relationship Id="rId21" Type="http://schemas.openxmlformats.org/officeDocument/2006/relationships/image" Target="../media/image7.pn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4.png"/><Relationship Id="rId2" Type="http://schemas.openxmlformats.org/officeDocument/2006/relationships/slideLayout" Target="../slideLayouts/slideLayout6.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image" Target="../media/image2.png"/><Relationship Id="rId10" Type="http://schemas.openxmlformats.org/officeDocument/2006/relationships/slideLayout" Target="../slideLayouts/slideLayout14.xml"/><Relationship Id="rId19" Type="http://schemas.openxmlformats.org/officeDocument/2006/relationships/image" Target="../media/image5.pn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1.png"/><Relationship Id="rId22"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66" name="Table 65">
            <a:extLst>
              <a:ext uri="{FF2B5EF4-FFF2-40B4-BE49-F238E27FC236}">
                <a16:creationId xmlns:a16="http://schemas.microsoft.com/office/drawing/2014/main" id="{76A3035E-71B1-1640-B420-D98F0A833870}"/>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26822A6E-BF9E-4424-B03A-69B60E0F831F}"/>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837582451"/>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50" name="Table 49">
            <a:extLst>
              <a:ext uri="{FF2B5EF4-FFF2-40B4-BE49-F238E27FC236}">
                <a16:creationId xmlns:a16="http://schemas.microsoft.com/office/drawing/2014/main" id="{386BF4CF-00EE-1C48-A30C-22D5BB1910E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01B3C8F6-0FB7-49C8-BA8E-2A8434F33666}"/>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F81CA8CE-59DF-4841-8B47-D59A40CA747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07733046-A143-41AE-9668-823EBDF22EAA}"/>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C764DE79-268F-4C1A-8933-263129D2AF90}" type="datetimeFigureOut">
              <a:rPr lang="en-US" dirty="0"/>
              <a:t>5/26/2025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48F63A3B-78C7-47BE-AE5E-E10140E04643}" type="slidenum">
              <a:rPr lang="en-US" dirty="0"/>
              <a:t>‹#›</a:t>
            </a:fld>
            <a:endParaRPr lang="en-US" dirty="0"/>
          </a:p>
        </p:txBody>
      </p:sp>
      <p:sp>
        <p:nvSpPr>
          <p:cNvPr id="7" name="Rounded Rectangle 1">
            <a:extLst>
              <a:ext uri="{FF2B5EF4-FFF2-40B4-BE49-F238E27FC236}">
                <a16:creationId xmlns:a16="http://schemas.microsoft.com/office/drawing/2014/main" id="{27DEBAEE-D45F-89A3-438D-48F365C91831}"/>
              </a:ext>
            </a:extLst>
          </p:cNvPr>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39">
            <a:extLst>
              <a:ext uri="{FF2B5EF4-FFF2-40B4-BE49-F238E27FC236}">
                <a16:creationId xmlns:a16="http://schemas.microsoft.com/office/drawing/2014/main" id="{323F0623-CCA0-542B-55E7-AEB281A97DED}"/>
              </a:ext>
            </a:extLst>
          </p:cNvPr>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41">
            <a:extLst>
              <a:ext uri="{FF2B5EF4-FFF2-40B4-BE49-F238E27FC236}">
                <a16:creationId xmlns:a16="http://schemas.microsoft.com/office/drawing/2014/main" id="{4E78E116-3F81-97E7-BACF-B83C2ACCD858}"/>
              </a:ext>
            </a:extLst>
          </p:cNvPr>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63">
            <a:extLst>
              <a:ext uri="{FF2B5EF4-FFF2-40B4-BE49-F238E27FC236}">
                <a16:creationId xmlns:a16="http://schemas.microsoft.com/office/drawing/2014/main" id="{9DBA5F15-9BA5-3E5A-F146-BDC074DFE20F}"/>
              </a:ext>
            </a:extLst>
          </p:cNvPr>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470">
            <a:extLst>
              <a:ext uri="{FF2B5EF4-FFF2-40B4-BE49-F238E27FC236}">
                <a16:creationId xmlns:a16="http://schemas.microsoft.com/office/drawing/2014/main" id="{A8289761-C17E-FE53-51A3-3CC7FFE7266A}"/>
              </a:ext>
            </a:extLst>
          </p:cNvPr>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80B8B08-0E07-2B23-B4B0-C851012CE82C}"/>
              </a:ext>
            </a:extLst>
          </p:cNvPr>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Text Box 14">
            <a:extLst>
              <a:ext uri="{FF2B5EF4-FFF2-40B4-BE49-F238E27FC236}">
                <a16:creationId xmlns:a16="http://schemas.microsoft.com/office/drawing/2014/main" id="{05B51895-7C87-36E3-E916-8B15C226B306}"/>
              </a:ext>
            </a:extLst>
          </p:cNvPr>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14" name="Table 13">
            <a:extLst>
              <a:ext uri="{FF2B5EF4-FFF2-40B4-BE49-F238E27FC236}">
                <a16:creationId xmlns:a16="http://schemas.microsoft.com/office/drawing/2014/main" id="{5A9510A6-7859-0321-4DE0-F9512271B7F7}"/>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14"/>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15"/>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A821ED61-151E-BC69-AE48-661C0FF4BC46}"/>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2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231577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chart" Target="../charts/chart2.xml"/><Relationship Id="rId18" Type="http://schemas.microsoft.com/office/2007/relationships/diagramDrawing" Target="../diagrams/drawing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hart" Target="../charts/chart1.xml"/><Relationship Id="rId17" Type="http://schemas.openxmlformats.org/officeDocument/2006/relationships/diagramColors" Target="../diagrams/colors3.xml"/><Relationship Id="rId2" Type="http://schemas.openxmlformats.org/officeDocument/2006/relationships/diagramData" Target="../diagrams/data1.xml"/><Relationship Id="rId16" Type="http://schemas.openxmlformats.org/officeDocument/2006/relationships/diagramQuickStyle" Target="../diagrams/quickStyle3.xml"/><Relationship Id="rId1" Type="http://schemas.openxmlformats.org/officeDocument/2006/relationships/slideLayout" Target="../slideLayouts/slideLayout1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Layout" Target="../diagrams/layout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B21084-C71A-0D70-FD41-C91068640E44}"/>
              </a:ext>
            </a:extLst>
          </p:cNvPr>
          <p:cNvSpPr>
            <a:spLocks noGrp="1"/>
          </p:cNvSpPr>
          <p:nvPr>
            <p:ph type="body" sz="quarter" idx="10"/>
          </p:nvPr>
        </p:nvSpPr>
        <p:spPr>
          <a:xfrm>
            <a:off x="422139" y="6058504"/>
            <a:ext cx="10056813" cy="8447868"/>
          </a:xfrm>
        </p:spPr>
        <p:txBody>
          <a:bodyPr/>
          <a:lstStyle/>
          <a:p>
            <a:pPr>
              <a:buNone/>
            </a:pPr>
            <a:r>
              <a:rPr lang="en-US" sz="2800" dirty="0">
                <a:latin typeface="+mn-lt"/>
              </a:rPr>
              <a:t>Search-based systems rely on user-submitted queries rather than explicitly articulated information needs. Users typically seek high-quality, highly relevant responses with minimal effort - without explaining the underlying intent of their query or manually sifting through large collections of documents to determine relevance. Instead, they want the search system to interpret their query and deliver the most relevant results at the top of the ranked list. As users engage with these ranked responses, they evaluate the relevance based on the results presented, implicitly assuming that the top-ranked documents are the most pertinent to their query.</a:t>
            </a:r>
          </a:p>
          <a:p>
            <a:r>
              <a:rPr lang="en-US" sz="2800" dirty="0">
                <a:latin typeface="+mn-lt"/>
              </a:rPr>
              <a:t>To improve the quality and precision of query-based retrieval, machine learning-based methods can be applied to enhance ranking effectiveness. In this work, 50 queries are paired with 50 distinct datasets, containing over 2,500 documents in total. Using this data, three information retrieval models are proposed and evaluated to determine which approach yields the most satisfactory performance in retrieving documents relevant to each query.</a:t>
            </a:r>
          </a:p>
        </p:txBody>
      </p:sp>
      <p:sp>
        <p:nvSpPr>
          <p:cNvPr id="3" name="Text Placeholder 2">
            <a:extLst>
              <a:ext uri="{FF2B5EF4-FFF2-40B4-BE49-F238E27FC236}">
                <a16:creationId xmlns:a16="http://schemas.microsoft.com/office/drawing/2014/main" id="{6EB24F1C-3292-8E85-F465-BEB504038F7E}"/>
              </a:ext>
            </a:extLst>
          </p:cNvPr>
          <p:cNvSpPr>
            <a:spLocks noGrp="1"/>
          </p:cNvSpPr>
          <p:nvPr>
            <p:ph type="body" sz="quarter" idx="11"/>
          </p:nvPr>
        </p:nvSpPr>
        <p:spPr>
          <a:xfrm>
            <a:off x="477827" y="5548749"/>
            <a:ext cx="10048875" cy="742246"/>
          </a:xfrm>
        </p:spPr>
        <p:txBody>
          <a:bodyPr/>
          <a:lstStyle/>
          <a:p>
            <a:r>
              <a:rPr lang="en-US" sz="4000" dirty="0"/>
              <a:t>Introduction</a:t>
            </a:r>
            <a:endParaRPr lang="en-US" dirty="0"/>
          </a:p>
        </p:txBody>
      </p:sp>
      <p:sp>
        <p:nvSpPr>
          <p:cNvPr id="4" name="Text Placeholder 3">
            <a:extLst>
              <a:ext uri="{FF2B5EF4-FFF2-40B4-BE49-F238E27FC236}">
                <a16:creationId xmlns:a16="http://schemas.microsoft.com/office/drawing/2014/main" id="{03A3B4D1-D64E-917F-88C4-31A8C98D60AF}"/>
              </a:ext>
            </a:extLst>
          </p:cNvPr>
          <p:cNvSpPr>
            <a:spLocks noGrp="1"/>
          </p:cNvSpPr>
          <p:nvPr>
            <p:ph type="body" sz="quarter" idx="20"/>
          </p:nvPr>
        </p:nvSpPr>
        <p:spPr>
          <a:xfrm>
            <a:off x="422139" y="14347747"/>
            <a:ext cx="10050462" cy="742246"/>
          </a:xfrm>
        </p:spPr>
        <p:txBody>
          <a:bodyPr/>
          <a:lstStyle/>
          <a:p>
            <a:r>
              <a:rPr lang="en-US" sz="4000" dirty="0"/>
              <a:t>Models</a:t>
            </a:r>
            <a:endParaRPr lang="en-US" dirty="0"/>
          </a:p>
        </p:txBody>
      </p:sp>
      <p:sp>
        <p:nvSpPr>
          <p:cNvPr id="7" name="Text Placeholder 6">
            <a:extLst>
              <a:ext uri="{FF2B5EF4-FFF2-40B4-BE49-F238E27FC236}">
                <a16:creationId xmlns:a16="http://schemas.microsoft.com/office/drawing/2014/main" id="{2DAB09EC-819E-FADA-4A00-E7984CE8BB2E}"/>
              </a:ext>
            </a:extLst>
          </p:cNvPr>
          <p:cNvSpPr>
            <a:spLocks noGrp="1"/>
          </p:cNvSpPr>
          <p:nvPr>
            <p:ph type="body" sz="quarter" idx="22"/>
          </p:nvPr>
        </p:nvSpPr>
        <p:spPr>
          <a:xfrm>
            <a:off x="11460162" y="5548749"/>
            <a:ext cx="10048875" cy="742246"/>
          </a:xfrm>
        </p:spPr>
        <p:txBody>
          <a:bodyPr/>
          <a:lstStyle/>
          <a:p>
            <a:r>
              <a:rPr lang="en-US" sz="4000" dirty="0"/>
              <a:t>Models</a:t>
            </a:r>
            <a:endParaRPr lang="en-US" dirty="0"/>
          </a:p>
        </p:txBody>
      </p:sp>
      <p:sp>
        <p:nvSpPr>
          <p:cNvPr id="8" name="Text Placeholder 7">
            <a:extLst>
              <a:ext uri="{FF2B5EF4-FFF2-40B4-BE49-F238E27FC236}">
                <a16:creationId xmlns:a16="http://schemas.microsoft.com/office/drawing/2014/main" id="{E63FB1F1-CC5B-A8CD-F558-EC6AD529203B}"/>
              </a:ext>
            </a:extLst>
          </p:cNvPr>
          <p:cNvSpPr>
            <a:spLocks noGrp="1"/>
          </p:cNvSpPr>
          <p:nvPr>
            <p:ph type="body" sz="quarter" idx="23"/>
          </p:nvPr>
        </p:nvSpPr>
        <p:spPr>
          <a:xfrm>
            <a:off x="22450432" y="6141711"/>
            <a:ext cx="10048874" cy="1627539"/>
          </a:xfrm>
        </p:spPr>
        <p:txBody>
          <a:bodyPr/>
          <a:lstStyle/>
          <a:p>
            <a:r>
              <a:rPr lang="en-US" sz="2800" dirty="0">
                <a:latin typeface="+mn-lt"/>
              </a:rPr>
              <a:t>Evaluation of each model was completed using average precision (MAP), precision@k and DCG</a:t>
            </a:r>
            <a:r>
              <a:rPr lang="en-US" sz="2800" baseline="-25000" dirty="0">
                <a:latin typeface="+mn-lt"/>
              </a:rPr>
              <a:t>k</a:t>
            </a:r>
            <a:r>
              <a:rPr lang="en-US" sz="2800" dirty="0">
                <a:latin typeface="+mn-lt"/>
              </a:rPr>
              <a:t> effectiveness measures. Results are visualised in graphs below.</a:t>
            </a:r>
          </a:p>
        </p:txBody>
      </p:sp>
      <p:sp>
        <p:nvSpPr>
          <p:cNvPr id="9" name="Text Placeholder 8">
            <a:extLst>
              <a:ext uri="{FF2B5EF4-FFF2-40B4-BE49-F238E27FC236}">
                <a16:creationId xmlns:a16="http://schemas.microsoft.com/office/drawing/2014/main" id="{73D75E82-7339-0976-2103-BC9641B33A96}"/>
              </a:ext>
            </a:extLst>
          </p:cNvPr>
          <p:cNvSpPr>
            <a:spLocks noGrp="1"/>
          </p:cNvSpPr>
          <p:nvPr>
            <p:ph type="body" sz="quarter" idx="24"/>
          </p:nvPr>
        </p:nvSpPr>
        <p:spPr>
          <a:xfrm>
            <a:off x="22440906" y="5548749"/>
            <a:ext cx="10058400" cy="742246"/>
          </a:xfrm>
        </p:spPr>
        <p:txBody>
          <a:bodyPr/>
          <a:lstStyle/>
          <a:p>
            <a:r>
              <a:rPr lang="en-US" sz="4000" dirty="0"/>
              <a:t>Results</a:t>
            </a:r>
          </a:p>
        </p:txBody>
      </p:sp>
      <p:sp>
        <p:nvSpPr>
          <p:cNvPr id="10" name="Text Placeholder 9">
            <a:extLst>
              <a:ext uri="{FF2B5EF4-FFF2-40B4-BE49-F238E27FC236}">
                <a16:creationId xmlns:a16="http://schemas.microsoft.com/office/drawing/2014/main" id="{59413A49-2A7C-9C75-A7F7-1FBD0324F3FF}"/>
              </a:ext>
            </a:extLst>
          </p:cNvPr>
          <p:cNvSpPr>
            <a:spLocks noGrp="1"/>
          </p:cNvSpPr>
          <p:nvPr>
            <p:ph type="body" sz="quarter" idx="25"/>
          </p:nvPr>
        </p:nvSpPr>
        <p:spPr>
          <a:xfrm>
            <a:off x="33422043" y="5548749"/>
            <a:ext cx="10047018" cy="742246"/>
          </a:xfrm>
        </p:spPr>
        <p:txBody>
          <a:bodyPr/>
          <a:lstStyle/>
          <a:p>
            <a:r>
              <a:rPr lang="en-US" sz="4000" dirty="0"/>
              <a:t>Results</a:t>
            </a:r>
          </a:p>
        </p:txBody>
      </p:sp>
      <p:sp>
        <p:nvSpPr>
          <p:cNvPr id="11" name="Text Placeholder 10">
            <a:extLst>
              <a:ext uri="{FF2B5EF4-FFF2-40B4-BE49-F238E27FC236}">
                <a16:creationId xmlns:a16="http://schemas.microsoft.com/office/drawing/2014/main" id="{15C47B0B-03DC-12F6-973E-961C056DDC4C}"/>
              </a:ext>
            </a:extLst>
          </p:cNvPr>
          <p:cNvSpPr>
            <a:spLocks noGrp="1"/>
          </p:cNvSpPr>
          <p:nvPr>
            <p:ph type="body" sz="quarter" idx="26"/>
          </p:nvPr>
        </p:nvSpPr>
        <p:spPr>
          <a:xfrm>
            <a:off x="33440701" y="6141711"/>
            <a:ext cx="10047018" cy="14332556"/>
          </a:xfrm>
        </p:spPr>
        <p:txBody>
          <a:bodyPr/>
          <a:lstStyle/>
          <a:p>
            <a:r>
              <a:rPr lang="en-US" sz="2800" dirty="0">
                <a:latin typeface="+mn-lt"/>
              </a:rPr>
              <a:t>Effectiveness measure results demonstrate similarity in the performance of BM25IR and LMRM. There is less than 1 percentage point in their MAP and precision@k results. BM25IR has a DCGk score that is 0.2405 higher than LMRM and 0.7949 higher than PRRM. MAP and precision@k results for PRRM are clearly lower that the other models – between 5 and 10 percentage points lower.</a:t>
            </a:r>
          </a:p>
          <a:p>
            <a:r>
              <a:rPr lang="en-US" sz="2800" dirty="0">
                <a:latin typeface="+mn-lt"/>
              </a:rPr>
              <a:t>The t-test results show no statistically significant difference between the models, as all p-values are well above 0.05. PRRM tends to outperform the others, as suggested by positive test-statistics, but the differences could be due to random chance. This reinforces the idea that while PRRM may be expected to perform best due to query expansion, its effectiveness can be inconsistent, particularly in datasets with sparse or ambiguous query-document overlap.</a:t>
            </a:r>
          </a:p>
          <a:p>
            <a:r>
              <a:rPr lang="en-US" sz="2800" dirty="0">
                <a:latin typeface="+mn-lt"/>
              </a:rPr>
              <a:t>Comparing MAP and precision@k results (for BM25IR and LMRM), shows that 1 in 3 of the top-12 ranked documents are relevant, and less than 50% of the documents in the entire collection are relevant. Applying this to a real-world scenario, these models are generally successful at identifying and ranking relevant documents early in the ranked list but shows the difficulty in retrieving only relevant documents. </a:t>
            </a:r>
          </a:p>
          <a:p>
            <a:r>
              <a:rPr lang="en-US" sz="2800" dirty="0">
                <a:latin typeface="+mn-lt"/>
              </a:rPr>
              <a:t>There are between 23 and 199 files in each dataset and the queries are generally short. After processing, there may be very few query terms to use across the entire collection. This may be a contributing factor in the high variability of effectiveness measure results from query-to-query. </a:t>
            </a:r>
            <a:r>
              <a:rPr lang="en-US" sz="2800" dirty="0">
                <a:solidFill>
                  <a:schemeClr val="tx1"/>
                </a:solidFill>
                <a:latin typeface="+mn-lt"/>
              </a:rPr>
              <a:t>Future improvements could explore adaptive weighting or hybrid approaches that adjust model behavior based on query characteristics to reduce this variability.</a:t>
            </a:r>
          </a:p>
        </p:txBody>
      </p:sp>
      <p:sp>
        <p:nvSpPr>
          <p:cNvPr id="12" name="Text Placeholder 11">
            <a:extLst>
              <a:ext uri="{FF2B5EF4-FFF2-40B4-BE49-F238E27FC236}">
                <a16:creationId xmlns:a16="http://schemas.microsoft.com/office/drawing/2014/main" id="{72542FA6-FE8F-39D8-7E85-57ADEF751E8B}"/>
              </a:ext>
            </a:extLst>
          </p:cNvPr>
          <p:cNvSpPr>
            <a:spLocks noGrp="1"/>
          </p:cNvSpPr>
          <p:nvPr>
            <p:ph type="body" sz="quarter" idx="27"/>
          </p:nvPr>
        </p:nvSpPr>
        <p:spPr>
          <a:xfrm>
            <a:off x="33422043" y="19890906"/>
            <a:ext cx="10047018" cy="742246"/>
          </a:xfrm>
        </p:spPr>
        <p:txBody>
          <a:bodyPr/>
          <a:lstStyle/>
          <a:p>
            <a:r>
              <a:rPr lang="en-US" sz="4000" dirty="0"/>
              <a:t>Conclusion</a:t>
            </a:r>
            <a:endParaRPr lang="en-US" dirty="0"/>
          </a:p>
        </p:txBody>
      </p:sp>
      <p:sp>
        <p:nvSpPr>
          <p:cNvPr id="13" name="Text Placeholder 12">
            <a:extLst>
              <a:ext uri="{FF2B5EF4-FFF2-40B4-BE49-F238E27FC236}">
                <a16:creationId xmlns:a16="http://schemas.microsoft.com/office/drawing/2014/main" id="{F8E45372-8A62-80DD-0107-EC7468F3CE33}"/>
              </a:ext>
            </a:extLst>
          </p:cNvPr>
          <p:cNvSpPr>
            <a:spLocks noGrp="1"/>
          </p:cNvSpPr>
          <p:nvPr>
            <p:ph type="body" sz="quarter" idx="28"/>
          </p:nvPr>
        </p:nvSpPr>
        <p:spPr>
          <a:xfrm>
            <a:off x="33422043" y="20629570"/>
            <a:ext cx="10052050" cy="7672271"/>
          </a:xfrm>
        </p:spPr>
        <p:txBody>
          <a:bodyPr/>
          <a:lstStyle/>
          <a:p>
            <a:r>
              <a:rPr lang="en-US" sz="2800" b="1" dirty="0">
                <a:latin typeface="+mn-lt"/>
              </a:rPr>
              <a:t>Based on the findings, the BM25IR model performs best for this set of data and queries.</a:t>
            </a:r>
            <a:r>
              <a:rPr lang="en-US" sz="2800" dirty="0">
                <a:latin typeface="+mn-lt"/>
              </a:rPr>
              <a:t> BM24IR models often perform well in the presence of a variety of query types and text datasets. They also benefit from short, keyword-based queries which are common in real-world scenarios. Processed queries in this scenario suit BM25IR. </a:t>
            </a:r>
          </a:p>
          <a:p>
            <a:r>
              <a:rPr lang="en-US" sz="2800" dirty="0">
                <a:latin typeface="+mn-lt"/>
              </a:rPr>
              <a:t>Overall, large p-values suggest weak evidence against the null hypothesis indication that the observed performance differences between the models may be due to random variation. It was expected that PRRM would produce the highest performance as it builds on the BM25IR and can learn richer query context by way of synonyms or related terms. The main assumption for this is that top-ranked documents were relevant to the initial query. Rigorous testing methods, conclude that this may not be the case, especially with large variability in the effectiveness measure results for individual queries.</a:t>
            </a:r>
          </a:p>
        </p:txBody>
      </p:sp>
      <p:sp>
        <p:nvSpPr>
          <p:cNvPr id="14" name="Text Placeholder 13">
            <a:extLst>
              <a:ext uri="{FF2B5EF4-FFF2-40B4-BE49-F238E27FC236}">
                <a16:creationId xmlns:a16="http://schemas.microsoft.com/office/drawing/2014/main" id="{9EE27428-237F-AB1F-1E15-6B8CB6D2F1C9}"/>
              </a:ext>
            </a:extLst>
          </p:cNvPr>
          <p:cNvSpPr>
            <a:spLocks noGrp="1"/>
          </p:cNvSpPr>
          <p:nvPr>
            <p:ph type="body" sz="quarter" idx="29"/>
          </p:nvPr>
        </p:nvSpPr>
        <p:spPr>
          <a:xfrm>
            <a:off x="33427075" y="28346799"/>
            <a:ext cx="10047018" cy="742246"/>
          </a:xfrm>
        </p:spPr>
        <p:txBody>
          <a:bodyPr/>
          <a:lstStyle/>
          <a:p>
            <a:r>
              <a:rPr lang="en-US" sz="4000" dirty="0"/>
              <a:t>Contribution</a:t>
            </a:r>
            <a:endParaRPr lang="en-US" dirty="0"/>
          </a:p>
        </p:txBody>
      </p:sp>
      <p:sp>
        <p:nvSpPr>
          <p:cNvPr id="15" name="Text Placeholder 14">
            <a:extLst>
              <a:ext uri="{FF2B5EF4-FFF2-40B4-BE49-F238E27FC236}">
                <a16:creationId xmlns:a16="http://schemas.microsoft.com/office/drawing/2014/main" id="{79F5D8C7-2750-2DB3-7A38-1744609FCAE1}"/>
              </a:ext>
            </a:extLst>
          </p:cNvPr>
          <p:cNvSpPr>
            <a:spLocks noGrp="1"/>
          </p:cNvSpPr>
          <p:nvPr>
            <p:ph type="body" sz="quarter" idx="30"/>
          </p:nvPr>
        </p:nvSpPr>
        <p:spPr>
          <a:xfrm>
            <a:off x="422139" y="14967132"/>
            <a:ext cx="10056813" cy="2015338"/>
          </a:xfrm>
        </p:spPr>
        <p:txBody>
          <a:bodyPr/>
          <a:lstStyle/>
          <a:p>
            <a:r>
              <a:rPr lang="en-US" sz="2800" dirty="0">
                <a:latin typeface="+mn-lt"/>
              </a:rPr>
              <a:t>Proposed models are Okapi BM25-based information retrieval model, Language model-based ranking model with Jelinek-Mercer smoothing technique and a Pseudo-relevance ranking model.</a:t>
            </a:r>
          </a:p>
        </p:txBody>
      </p:sp>
      <p:sp>
        <p:nvSpPr>
          <p:cNvPr id="16" name="Text Placeholder 15">
            <a:extLst>
              <a:ext uri="{FF2B5EF4-FFF2-40B4-BE49-F238E27FC236}">
                <a16:creationId xmlns:a16="http://schemas.microsoft.com/office/drawing/2014/main" id="{26AA3C6E-EA64-4946-6F5A-E7D7655FF48B}"/>
              </a:ext>
            </a:extLst>
          </p:cNvPr>
          <p:cNvSpPr>
            <a:spLocks noGrp="1"/>
          </p:cNvSpPr>
          <p:nvPr>
            <p:ph type="body" sz="quarter" idx="96"/>
          </p:nvPr>
        </p:nvSpPr>
        <p:spPr>
          <a:xfrm>
            <a:off x="10528287" y="3180615"/>
            <a:ext cx="22893756" cy="960241"/>
          </a:xfrm>
        </p:spPr>
        <p:txBody>
          <a:bodyPr/>
          <a:lstStyle/>
          <a:p>
            <a:pPr algn="ctr"/>
            <a:r>
              <a:rPr lang="en-US" sz="3600" i="1" dirty="0">
                <a:latin typeface="+mn-lt"/>
              </a:rPr>
              <a:t>Group 8: Nathan Edwards, Selina Ho and Steve </a:t>
            </a:r>
            <a:r>
              <a:rPr lang="en-US" sz="3600" i="1" dirty="0" err="1">
                <a:latin typeface="+mn-lt"/>
              </a:rPr>
              <a:t>Ryenchindorj</a:t>
            </a:r>
            <a:endParaRPr lang="en-US" sz="3600" i="1" dirty="0">
              <a:latin typeface="+mn-lt"/>
            </a:endParaRPr>
          </a:p>
        </p:txBody>
      </p:sp>
      <p:sp>
        <p:nvSpPr>
          <p:cNvPr id="17" name="Text Placeholder 16">
            <a:extLst>
              <a:ext uri="{FF2B5EF4-FFF2-40B4-BE49-F238E27FC236}">
                <a16:creationId xmlns:a16="http://schemas.microsoft.com/office/drawing/2014/main" id="{3471C550-1586-C303-D090-275C468E2B23}"/>
              </a:ext>
            </a:extLst>
          </p:cNvPr>
          <p:cNvSpPr>
            <a:spLocks noGrp="1"/>
          </p:cNvSpPr>
          <p:nvPr>
            <p:ph type="body" sz="quarter" idx="150"/>
          </p:nvPr>
        </p:nvSpPr>
        <p:spPr>
          <a:xfrm>
            <a:off x="5946116" y="2236123"/>
            <a:ext cx="31998968" cy="845040"/>
          </a:xfrm>
        </p:spPr>
        <p:txBody>
          <a:bodyPr/>
          <a:lstStyle/>
          <a:p>
            <a:r>
              <a:rPr lang="en-US" dirty="0">
                <a:latin typeface="+mn-lt"/>
              </a:rPr>
              <a:t>Assignment 2</a:t>
            </a:r>
          </a:p>
        </p:txBody>
      </p:sp>
      <p:sp>
        <p:nvSpPr>
          <p:cNvPr id="18" name="Text Placeholder 17">
            <a:extLst>
              <a:ext uri="{FF2B5EF4-FFF2-40B4-BE49-F238E27FC236}">
                <a16:creationId xmlns:a16="http://schemas.microsoft.com/office/drawing/2014/main" id="{2BFF52D2-CEDB-A11D-C677-490A35F6E38F}"/>
              </a:ext>
            </a:extLst>
          </p:cNvPr>
          <p:cNvSpPr>
            <a:spLocks noGrp="1"/>
          </p:cNvSpPr>
          <p:nvPr>
            <p:ph type="body" sz="quarter" idx="151"/>
          </p:nvPr>
        </p:nvSpPr>
        <p:spPr>
          <a:xfrm>
            <a:off x="5932593" y="739490"/>
            <a:ext cx="31998968" cy="1319015"/>
          </a:xfrm>
        </p:spPr>
        <p:txBody>
          <a:bodyPr/>
          <a:lstStyle/>
          <a:p>
            <a:r>
              <a:rPr lang="en-US" sz="8800" b="1" dirty="0">
                <a:latin typeface="+mn-lt"/>
              </a:rPr>
              <a:t>IFN647 – Machine Learning for Natural Language Processing</a:t>
            </a:r>
          </a:p>
        </p:txBody>
      </p:sp>
      <p:graphicFrame>
        <p:nvGraphicFramePr>
          <p:cNvPr id="19" name="Diagram 18">
            <a:extLst>
              <a:ext uri="{FF2B5EF4-FFF2-40B4-BE49-F238E27FC236}">
                <a16:creationId xmlns:a16="http://schemas.microsoft.com/office/drawing/2014/main" id="{E8A3D784-BD07-1D23-D601-545868C53B4F}"/>
              </a:ext>
            </a:extLst>
          </p:cNvPr>
          <p:cNvGraphicFramePr/>
          <p:nvPr>
            <p:extLst>
              <p:ext uri="{D42A27DB-BD31-4B8C-83A1-F6EECF244321}">
                <p14:modId xmlns:p14="http://schemas.microsoft.com/office/powerpoint/2010/main" val="4016635336"/>
              </p:ext>
            </p:extLst>
          </p:nvPr>
        </p:nvGraphicFramePr>
        <p:xfrm>
          <a:off x="11403696" y="6758944"/>
          <a:ext cx="10038660" cy="10245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Text Placeholder 12">
            <a:extLst>
              <a:ext uri="{FF2B5EF4-FFF2-40B4-BE49-F238E27FC236}">
                <a16:creationId xmlns:a16="http://schemas.microsoft.com/office/drawing/2014/main" id="{9B6A3D25-3614-CEA5-3BB7-568105C3627D}"/>
              </a:ext>
            </a:extLst>
          </p:cNvPr>
          <p:cNvSpPr txBox="1">
            <a:spLocks/>
          </p:cNvSpPr>
          <p:nvPr/>
        </p:nvSpPr>
        <p:spPr>
          <a:xfrm>
            <a:off x="11390306" y="6058504"/>
            <a:ext cx="10052050" cy="851942"/>
          </a:xfrm>
          <a:prstGeom prst="rect">
            <a:avLst/>
          </a:prstGeom>
        </p:spPr>
        <p:txBody>
          <a:bodyPr vert="horz" wrap="square" lIns="228589" tIns="228589" rIns="228589" bIns="228589" rtlCol="0" anchor="t" anchorCtr="0">
            <a:spAutoFit/>
          </a:bodyPr>
          <a:lstStyle>
            <a:lvl1pPr marL="0" indent="0" algn="l" defTabSz="4389120" rtl="0" eaLnBrk="1" latinLnBrk="0" hangingPunct="1">
              <a:lnSpc>
                <a:spcPct val="90000"/>
              </a:lnSpc>
              <a:spcBef>
                <a:spcPts val="4800"/>
              </a:spcBef>
              <a:buFont typeface="Arial" panose="020B0604020202020204"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b="1" i="1" dirty="0">
                <a:latin typeface="+mn-lt"/>
              </a:rPr>
              <a:t>Language model-based ranking model (LMRM)</a:t>
            </a:r>
          </a:p>
        </p:txBody>
      </p:sp>
      <p:graphicFrame>
        <p:nvGraphicFramePr>
          <p:cNvPr id="23" name="Diagram 22">
            <a:extLst>
              <a:ext uri="{FF2B5EF4-FFF2-40B4-BE49-F238E27FC236}">
                <a16:creationId xmlns:a16="http://schemas.microsoft.com/office/drawing/2014/main" id="{C51D4B64-A92E-F315-1CE8-0DB866CE2413}"/>
              </a:ext>
            </a:extLst>
          </p:cNvPr>
          <p:cNvGraphicFramePr/>
          <p:nvPr>
            <p:extLst>
              <p:ext uri="{D42A27DB-BD31-4B8C-83A1-F6EECF244321}">
                <p14:modId xmlns:p14="http://schemas.microsoft.com/office/powerpoint/2010/main" val="3664844580"/>
              </p:ext>
            </p:extLst>
          </p:nvPr>
        </p:nvGraphicFramePr>
        <p:xfrm>
          <a:off x="2200451" y="17455615"/>
          <a:ext cx="8316036" cy="143714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4" name="Text Placeholder 12">
            <a:extLst>
              <a:ext uri="{FF2B5EF4-FFF2-40B4-BE49-F238E27FC236}">
                <a16:creationId xmlns:a16="http://schemas.microsoft.com/office/drawing/2014/main" id="{C43720E4-863E-CFE0-3023-61CA713D5312}"/>
              </a:ext>
            </a:extLst>
          </p:cNvPr>
          <p:cNvSpPr txBox="1">
            <a:spLocks/>
          </p:cNvSpPr>
          <p:nvPr/>
        </p:nvSpPr>
        <p:spPr>
          <a:xfrm>
            <a:off x="11397001" y="17004493"/>
            <a:ext cx="10052050" cy="851942"/>
          </a:xfrm>
          <a:prstGeom prst="rect">
            <a:avLst/>
          </a:prstGeom>
        </p:spPr>
        <p:txBody>
          <a:bodyPr vert="horz" wrap="square" lIns="228589" tIns="228589" rIns="228589" bIns="228589" rtlCol="0" anchor="t" anchorCtr="0">
            <a:spAutoFit/>
          </a:bodyPr>
          <a:lstStyle>
            <a:lvl1pPr marL="0" indent="0" algn="l" defTabSz="4389120" rtl="0" eaLnBrk="1" latinLnBrk="0" hangingPunct="1">
              <a:lnSpc>
                <a:spcPct val="90000"/>
              </a:lnSpc>
              <a:spcBef>
                <a:spcPts val="4800"/>
              </a:spcBef>
              <a:buFont typeface="Arial" panose="020B0604020202020204"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b="1" i="1" dirty="0">
                <a:latin typeface="+mn-lt"/>
              </a:rPr>
              <a:t>Pseudo-relevance ranking model (PRRM)</a:t>
            </a:r>
          </a:p>
        </p:txBody>
      </p:sp>
      <p:sp>
        <p:nvSpPr>
          <p:cNvPr id="25" name="TextBox 24">
            <a:extLst>
              <a:ext uri="{FF2B5EF4-FFF2-40B4-BE49-F238E27FC236}">
                <a16:creationId xmlns:a16="http://schemas.microsoft.com/office/drawing/2014/main" id="{FD9B6F58-1C8A-2D03-ED2A-10B702E19E94}"/>
              </a:ext>
            </a:extLst>
          </p:cNvPr>
          <p:cNvSpPr txBox="1"/>
          <p:nvPr/>
        </p:nvSpPr>
        <p:spPr>
          <a:xfrm>
            <a:off x="653687" y="27108247"/>
            <a:ext cx="3108829" cy="1938992"/>
          </a:xfrm>
          <a:prstGeom prst="rect">
            <a:avLst/>
          </a:prstGeom>
          <a:noFill/>
          <a:ln w="38100">
            <a:solidFill>
              <a:srgbClr val="002060"/>
            </a:solidFill>
          </a:ln>
        </p:spPr>
        <p:txBody>
          <a:bodyPr wrap="square" rtlCol="0">
            <a:spAutoFit/>
          </a:bodyPr>
          <a:lstStyle/>
          <a:p>
            <a:r>
              <a:rPr lang="en-AU" sz="2400" dirty="0"/>
              <a:t>Compare query terms to document terms, considering term frequency, rarity and document length</a:t>
            </a:r>
          </a:p>
        </p:txBody>
      </p:sp>
      <p:cxnSp>
        <p:nvCxnSpPr>
          <p:cNvPr id="27" name="Straight Arrow Connector 26">
            <a:extLst>
              <a:ext uri="{FF2B5EF4-FFF2-40B4-BE49-F238E27FC236}">
                <a16:creationId xmlns:a16="http://schemas.microsoft.com/office/drawing/2014/main" id="{C662ACFE-8DFB-3577-5BCD-198019DC3EB6}"/>
              </a:ext>
            </a:extLst>
          </p:cNvPr>
          <p:cNvCxnSpPr>
            <a:cxnSpLocks/>
          </p:cNvCxnSpPr>
          <p:nvPr/>
        </p:nvCxnSpPr>
        <p:spPr>
          <a:xfrm flipH="1">
            <a:off x="3088616" y="28077743"/>
            <a:ext cx="2626384" cy="0"/>
          </a:xfrm>
          <a:prstGeom prst="straightConnector1">
            <a:avLst/>
          </a:prstGeom>
          <a:ln w="38100">
            <a:solidFill>
              <a:srgbClr val="00206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20" name="Chart 19">
            <a:extLst>
              <a:ext uri="{FF2B5EF4-FFF2-40B4-BE49-F238E27FC236}">
                <a16:creationId xmlns:a16="http://schemas.microsoft.com/office/drawing/2014/main" id="{7B9F5686-D4BA-28DB-917E-97F15403CB59}"/>
              </a:ext>
            </a:extLst>
          </p:cNvPr>
          <p:cNvGraphicFramePr/>
          <p:nvPr>
            <p:extLst>
              <p:ext uri="{D42A27DB-BD31-4B8C-83A1-F6EECF244321}">
                <p14:modId xmlns:p14="http://schemas.microsoft.com/office/powerpoint/2010/main" val="1310471066"/>
              </p:ext>
            </p:extLst>
          </p:nvPr>
        </p:nvGraphicFramePr>
        <p:xfrm>
          <a:off x="22555197" y="7769250"/>
          <a:ext cx="9740901" cy="751118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1" name="Chart 20">
            <a:extLst>
              <a:ext uri="{FF2B5EF4-FFF2-40B4-BE49-F238E27FC236}">
                <a16:creationId xmlns:a16="http://schemas.microsoft.com/office/drawing/2014/main" id="{E0747E72-D20D-0DC7-22A2-7E5584924396}"/>
              </a:ext>
            </a:extLst>
          </p:cNvPr>
          <p:cNvGraphicFramePr/>
          <p:nvPr>
            <p:extLst>
              <p:ext uri="{D42A27DB-BD31-4B8C-83A1-F6EECF244321}">
                <p14:modId xmlns:p14="http://schemas.microsoft.com/office/powerpoint/2010/main" val="3299318094"/>
              </p:ext>
            </p:extLst>
          </p:nvPr>
        </p:nvGraphicFramePr>
        <p:xfrm>
          <a:off x="22555196" y="15792630"/>
          <a:ext cx="9740901" cy="7511186"/>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9" name="Table 28">
            <a:extLst>
              <a:ext uri="{FF2B5EF4-FFF2-40B4-BE49-F238E27FC236}">
                <a16:creationId xmlns:a16="http://schemas.microsoft.com/office/drawing/2014/main" id="{0AE54EBD-E400-03F7-7030-616083A2A59A}"/>
              </a:ext>
            </a:extLst>
          </p:cNvPr>
          <p:cNvGraphicFramePr>
            <a:graphicFrameLocks noGrp="1"/>
          </p:cNvGraphicFramePr>
          <p:nvPr>
            <p:extLst>
              <p:ext uri="{D42A27DB-BD31-4B8C-83A1-F6EECF244321}">
                <p14:modId xmlns:p14="http://schemas.microsoft.com/office/powerpoint/2010/main" val="3599975163"/>
              </p:ext>
            </p:extLst>
          </p:nvPr>
        </p:nvGraphicFramePr>
        <p:xfrm>
          <a:off x="22599656" y="28187884"/>
          <a:ext cx="9740900" cy="3513916"/>
        </p:xfrm>
        <a:graphic>
          <a:graphicData uri="http://schemas.openxmlformats.org/drawingml/2006/table">
            <a:tbl>
              <a:tblPr firstRow="1" bandRow="1">
                <a:tableStyleId>{F5AB1C69-6EDB-4FF4-983F-18BD219EF322}</a:tableStyleId>
              </a:tblPr>
              <a:tblGrid>
                <a:gridCol w="2435225">
                  <a:extLst>
                    <a:ext uri="{9D8B030D-6E8A-4147-A177-3AD203B41FA5}">
                      <a16:colId xmlns:a16="http://schemas.microsoft.com/office/drawing/2014/main" val="1919561342"/>
                    </a:ext>
                  </a:extLst>
                </a:gridCol>
                <a:gridCol w="2435225">
                  <a:extLst>
                    <a:ext uri="{9D8B030D-6E8A-4147-A177-3AD203B41FA5}">
                      <a16:colId xmlns:a16="http://schemas.microsoft.com/office/drawing/2014/main" val="1349784965"/>
                    </a:ext>
                  </a:extLst>
                </a:gridCol>
                <a:gridCol w="2435225">
                  <a:extLst>
                    <a:ext uri="{9D8B030D-6E8A-4147-A177-3AD203B41FA5}">
                      <a16:colId xmlns:a16="http://schemas.microsoft.com/office/drawing/2014/main" val="1479160588"/>
                    </a:ext>
                  </a:extLst>
                </a:gridCol>
                <a:gridCol w="2435225">
                  <a:extLst>
                    <a:ext uri="{9D8B030D-6E8A-4147-A177-3AD203B41FA5}">
                      <a16:colId xmlns:a16="http://schemas.microsoft.com/office/drawing/2014/main" val="4079390579"/>
                    </a:ext>
                  </a:extLst>
                </a:gridCol>
              </a:tblGrid>
              <a:tr h="878479">
                <a:tc>
                  <a:txBody>
                    <a:bodyPr/>
                    <a:lstStyle/>
                    <a:p>
                      <a:pPr algn="ctr"/>
                      <a:r>
                        <a:rPr lang="en-AU" sz="2800" dirty="0">
                          <a:latin typeface="+mn-lt"/>
                        </a:rPr>
                        <a:t>Model</a:t>
                      </a:r>
                    </a:p>
                  </a:txBody>
                  <a:tcPr anchor="ctr"/>
                </a:tc>
                <a:tc>
                  <a:txBody>
                    <a:bodyPr/>
                    <a:lstStyle/>
                    <a:p>
                      <a:pPr algn="ctr"/>
                      <a:r>
                        <a:rPr lang="en-AU" sz="2800" dirty="0">
                          <a:latin typeface="+mn-lt"/>
                        </a:rPr>
                        <a:t>BM25IR</a:t>
                      </a:r>
                    </a:p>
                  </a:txBody>
                  <a:tcPr anchor="ctr"/>
                </a:tc>
                <a:tc>
                  <a:txBody>
                    <a:bodyPr/>
                    <a:lstStyle/>
                    <a:p>
                      <a:pPr algn="ctr"/>
                      <a:r>
                        <a:rPr lang="en-AU" sz="2800" dirty="0">
                          <a:latin typeface="+mn-lt"/>
                        </a:rPr>
                        <a:t>LMRM</a:t>
                      </a:r>
                    </a:p>
                  </a:txBody>
                  <a:tcPr anchor="ctr"/>
                </a:tc>
                <a:tc>
                  <a:txBody>
                    <a:bodyPr/>
                    <a:lstStyle/>
                    <a:p>
                      <a:pPr algn="ctr"/>
                      <a:r>
                        <a:rPr lang="en-AU" sz="2800" dirty="0">
                          <a:latin typeface="+mn-lt"/>
                        </a:rPr>
                        <a:t>PRRM</a:t>
                      </a:r>
                    </a:p>
                  </a:txBody>
                  <a:tcPr anchor="ctr"/>
                </a:tc>
                <a:extLst>
                  <a:ext uri="{0D108BD9-81ED-4DB2-BD59-A6C34878D82A}">
                    <a16:rowId xmlns:a16="http://schemas.microsoft.com/office/drawing/2014/main" val="1095136703"/>
                  </a:ext>
                </a:extLst>
              </a:tr>
              <a:tr h="878479">
                <a:tc>
                  <a:txBody>
                    <a:bodyPr/>
                    <a:lstStyle/>
                    <a:p>
                      <a:pPr algn="ctr"/>
                      <a:r>
                        <a:rPr lang="en-AU" sz="2800" b="1" dirty="0">
                          <a:solidFill>
                            <a:schemeClr val="bg1"/>
                          </a:solidFill>
                          <a:latin typeface="+mn-lt"/>
                        </a:rPr>
                        <a:t>BM25IR</a:t>
                      </a:r>
                    </a:p>
                  </a:txBody>
                  <a:tcPr anchor="ctr">
                    <a:solidFill>
                      <a:schemeClr val="accent3"/>
                    </a:solidFill>
                  </a:tcPr>
                </a:tc>
                <a:tc>
                  <a:txBody>
                    <a:bodyPr/>
                    <a:lstStyle/>
                    <a:p>
                      <a:endParaRPr lang="en-AU" sz="2800" dirty="0">
                        <a:latin typeface="+mn-lt"/>
                      </a:endParaRPr>
                    </a:p>
                  </a:txBody>
                  <a:tcPr>
                    <a:solidFill>
                      <a:schemeClr val="tx1"/>
                    </a:solidFill>
                  </a:tcPr>
                </a:tc>
                <a:tc>
                  <a:txBody>
                    <a:bodyPr/>
                    <a:lstStyle/>
                    <a:p>
                      <a:pPr algn="ctr"/>
                      <a:r>
                        <a:rPr lang="en-AU" sz="2800" dirty="0">
                          <a:latin typeface="+mn-lt"/>
                        </a:rPr>
                        <a:t>-0.3338</a:t>
                      </a:r>
                    </a:p>
                  </a:txBody>
                  <a:tcPr anchor="ctr">
                    <a:solidFill>
                      <a:schemeClr val="accent4">
                        <a:lumMod val="20000"/>
                        <a:lumOff val="80000"/>
                      </a:schemeClr>
                    </a:solidFill>
                  </a:tcPr>
                </a:tc>
                <a:tc>
                  <a:txBody>
                    <a:bodyPr/>
                    <a:lstStyle/>
                    <a:p>
                      <a:pPr algn="ctr"/>
                      <a:r>
                        <a:rPr lang="en-AU" sz="2800" dirty="0">
                          <a:latin typeface="+mn-lt"/>
                        </a:rPr>
                        <a:t>1.1910</a:t>
                      </a:r>
                    </a:p>
                  </a:txBody>
                  <a:tcPr anchor="ctr">
                    <a:solidFill>
                      <a:schemeClr val="accent4">
                        <a:lumMod val="20000"/>
                        <a:lumOff val="80000"/>
                      </a:schemeClr>
                    </a:solidFill>
                  </a:tcPr>
                </a:tc>
                <a:extLst>
                  <a:ext uri="{0D108BD9-81ED-4DB2-BD59-A6C34878D82A}">
                    <a16:rowId xmlns:a16="http://schemas.microsoft.com/office/drawing/2014/main" val="3491209186"/>
                  </a:ext>
                </a:extLst>
              </a:tr>
              <a:tr h="878479">
                <a:tc>
                  <a:txBody>
                    <a:bodyPr/>
                    <a:lstStyle/>
                    <a:p>
                      <a:pPr algn="ctr"/>
                      <a:r>
                        <a:rPr lang="en-AU" sz="2800" b="1" dirty="0">
                          <a:solidFill>
                            <a:schemeClr val="bg1"/>
                          </a:solidFill>
                          <a:latin typeface="+mn-lt"/>
                        </a:rPr>
                        <a:t>LMRM</a:t>
                      </a:r>
                    </a:p>
                  </a:txBody>
                  <a:tcPr anchor="ctr">
                    <a:solidFill>
                      <a:schemeClr val="accent3"/>
                    </a:solidFill>
                  </a:tcPr>
                </a:tc>
                <a:tc>
                  <a:txBody>
                    <a:bodyPr/>
                    <a:lstStyle/>
                    <a:p>
                      <a:pPr algn="ctr"/>
                      <a:r>
                        <a:rPr lang="en-AU" sz="2800" dirty="0">
                          <a:latin typeface="+mn-lt"/>
                        </a:rPr>
                        <a:t>0.7400</a:t>
                      </a:r>
                    </a:p>
                  </a:txBody>
                  <a:tcPr anchor="ctr">
                    <a:solidFill>
                      <a:schemeClr val="accent1">
                        <a:lumMod val="20000"/>
                        <a:lumOff val="80000"/>
                      </a:schemeClr>
                    </a:solidFill>
                  </a:tcPr>
                </a:tc>
                <a:tc>
                  <a:txBody>
                    <a:bodyPr/>
                    <a:lstStyle/>
                    <a:p>
                      <a:pPr algn="ctr"/>
                      <a:endParaRPr lang="en-AU" sz="2800" dirty="0">
                        <a:latin typeface="+mn-lt"/>
                      </a:endParaRPr>
                    </a:p>
                  </a:txBody>
                  <a:tcPr anchor="ctr">
                    <a:solidFill>
                      <a:schemeClr val="tx1"/>
                    </a:solidFill>
                  </a:tcPr>
                </a:tc>
                <a:tc>
                  <a:txBody>
                    <a:bodyPr/>
                    <a:lstStyle/>
                    <a:p>
                      <a:pPr algn="ctr"/>
                      <a:r>
                        <a:rPr lang="en-AU" sz="2800" dirty="0">
                          <a:latin typeface="+mn-lt"/>
                        </a:rPr>
                        <a:t>1.3910</a:t>
                      </a:r>
                    </a:p>
                  </a:txBody>
                  <a:tcPr anchor="ctr">
                    <a:solidFill>
                      <a:schemeClr val="accent4">
                        <a:lumMod val="20000"/>
                        <a:lumOff val="80000"/>
                      </a:schemeClr>
                    </a:solidFill>
                  </a:tcPr>
                </a:tc>
                <a:extLst>
                  <a:ext uri="{0D108BD9-81ED-4DB2-BD59-A6C34878D82A}">
                    <a16:rowId xmlns:a16="http://schemas.microsoft.com/office/drawing/2014/main" val="3830678720"/>
                  </a:ext>
                </a:extLst>
              </a:tr>
              <a:tr h="878479">
                <a:tc>
                  <a:txBody>
                    <a:bodyPr/>
                    <a:lstStyle/>
                    <a:p>
                      <a:pPr algn="ctr"/>
                      <a:r>
                        <a:rPr lang="en-AU" sz="2800" b="1" dirty="0">
                          <a:solidFill>
                            <a:schemeClr val="bg1"/>
                          </a:solidFill>
                          <a:latin typeface="+mn-lt"/>
                        </a:rPr>
                        <a:t>PRRM</a:t>
                      </a:r>
                    </a:p>
                  </a:txBody>
                  <a:tcPr anchor="ctr">
                    <a:solidFill>
                      <a:schemeClr val="accent3"/>
                    </a:solidFill>
                  </a:tcPr>
                </a:tc>
                <a:tc>
                  <a:txBody>
                    <a:bodyPr/>
                    <a:lstStyle/>
                    <a:p>
                      <a:pPr algn="ctr"/>
                      <a:r>
                        <a:rPr lang="en-AU" sz="2800" dirty="0">
                          <a:latin typeface="+mn-lt"/>
                        </a:rPr>
                        <a:t>0.2394</a:t>
                      </a:r>
                    </a:p>
                  </a:txBody>
                  <a:tcPr anchor="ctr">
                    <a:solidFill>
                      <a:schemeClr val="accent1">
                        <a:lumMod val="20000"/>
                        <a:lumOff val="80000"/>
                      </a:schemeClr>
                    </a:solidFill>
                  </a:tcPr>
                </a:tc>
                <a:tc>
                  <a:txBody>
                    <a:bodyPr/>
                    <a:lstStyle/>
                    <a:p>
                      <a:pPr algn="ctr"/>
                      <a:r>
                        <a:rPr lang="en-AU" sz="2800" dirty="0">
                          <a:latin typeface="+mn-lt"/>
                        </a:rPr>
                        <a:t>0.1705</a:t>
                      </a:r>
                    </a:p>
                  </a:txBody>
                  <a:tcPr anchor="ctr">
                    <a:solidFill>
                      <a:schemeClr val="accent1">
                        <a:lumMod val="20000"/>
                        <a:lumOff val="80000"/>
                      </a:schemeClr>
                    </a:solidFill>
                  </a:tcPr>
                </a:tc>
                <a:tc>
                  <a:txBody>
                    <a:bodyPr/>
                    <a:lstStyle/>
                    <a:p>
                      <a:endParaRPr lang="en-AU" sz="2800" dirty="0">
                        <a:latin typeface="+mn-lt"/>
                      </a:endParaRPr>
                    </a:p>
                  </a:txBody>
                  <a:tcPr>
                    <a:solidFill>
                      <a:schemeClr val="tx1"/>
                    </a:solidFill>
                  </a:tcPr>
                </a:tc>
                <a:extLst>
                  <a:ext uri="{0D108BD9-81ED-4DB2-BD59-A6C34878D82A}">
                    <a16:rowId xmlns:a16="http://schemas.microsoft.com/office/drawing/2014/main" val="3774720560"/>
                  </a:ext>
                </a:extLst>
              </a:tr>
            </a:tbl>
          </a:graphicData>
        </a:graphic>
      </p:graphicFrame>
      <p:sp>
        <p:nvSpPr>
          <p:cNvPr id="30" name="Text Placeholder 7">
            <a:extLst>
              <a:ext uri="{FF2B5EF4-FFF2-40B4-BE49-F238E27FC236}">
                <a16:creationId xmlns:a16="http://schemas.microsoft.com/office/drawing/2014/main" id="{F8D15A52-8D5B-7096-0F08-3D156375E327}"/>
              </a:ext>
            </a:extLst>
          </p:cNvPr>
          <p:cNvSpPr txBox="1">
            <a:spLocks/>
          </p:cNvSpPr>
          <p:nvPr/>
        </p:nvSpPr>
        <p:spPr>
          <a:xfrm>
            <a:off x="22450432" y="23574785"/>
            <a:ext cx="10048874" cy="4342129"/>
          </a:xfrm>
          <a:prstGeom prst="rect">
            <a:avLst/>
          </a:prstGeom>
        </p:spPr>
        <p:txBody>
          <a:bodyPr vert="horz" wrap="square" lIns="228589" tIns="228589" rIns="228589" bIns="228589" rtlCol="0" anchor="t" anchorCtr="0">
            <a:spAutoFit/>
          </a:bodyPr>
          <a:lstStyle>
            <a:lvl1pPr marL="0" indent="0" algn="l" defTabSz="4389120" rtl="0" eaLnBrk="1" latinLnBrk="0" hangingPunct="1">
              <a:lnSpc>
                <a:spcPct val="90000"/>
              </a:lnSpc>
              <a:spcBef>
                <a:spcPts val="4800"/>
              </a:spcBef>
              <a:buFont typeface="Arial" panose="020B0604020202020204"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dirty="0">
                <a:latin typeface="+mn-lt"/>
              </a:rPr>
              <a:t>To assess the true value and comparative strength of each retrieval model, a statistical analysis was conducted using paired t-tests. This method evaluates whether the observed differences in performance between models are statistically significant or could have occurred by chance. The analysis was based on Mean Average Precision (MAP) scores obtained from each model. The resulting p-values (orange) and test-statistics (green) shown in the table below, indicate the level of confidence we can have in the differences between model performances. </a:t>
            </a:r>
            <a:endParaRPr lang="en-US" sz="3600" dirty="0">
              <a:latin typeface="+mn-lt"/>
            </a:endParaRPr>
          </a:p>
        </p:txBody>
      </p:sp>
      <p:graphicFrame>
        <p:nvGraphicFramePr>
          <p:cNvPr id="32" name="Diagram 31">
            <a:extLst>
              <a:ext uri="{FF2B5EF4-FFF2-40B4-BE49-F238E27FC236}">
                <a16:creationId xmlns:a16="http://schemas.microsoft.com/office/drawing/2014/main" id="{CFAEA213-F5DB-4D88-2A46-EBDEA3096AB4}"/>
              </a:ext>
            </a:extLst>
          </p:cNvPr>
          <p:cNvGraphicFramePr/>
          <p:nvPr>
            <p:extLst>
              <p:ext uri="{D42A27DB-BD31-4B8C-83A1-F6EECF244321}">
                <p14:modId xmlns:p14="http://schemas.microsoft.com/office/powerpoint/2010/main" val="3960469465"/>
              </p:ext>
            </p:extLst>
          </p:nvPr>
        </p:nvGraphicFramePr>
        <p:xfrm>
          <a:off x="11460162" y="17856434"/>
          <a:ext cx="9740900" cy="1397058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3" name="Text Placeholder 12">
            <a:extLst>
              <a:ext uri="{FF2B5EF4-FFF2-40B4-BE49-F238E27FC236}">
                <a16:creationId xmlns:a16="http://schemas.microsoft.com/office/drawing/2014/main" id="{D5B7DBD8-9DA2-CE1E-F0CA-9BF9730F06E2}"/>
              </a:ext>
            </a:extLst>
          </p:cNvPr>
          <p:cNvSpPr txBox="1">
            <a:spLocks/>
          </p:cNvSpPr>
          <p:nvPr/>
        </p:nvSpPr>
        <p:spPr>
          <a:xfrm>
            <a:off x="33422043" y="29036084"/>
            <a:ext cx="10052050" cy="2790935"/>
          </a:xfrm>
          <a:prstGeom prst="rect">
            <a:avLst/>
          </a:prstGeom>
        </p:spPr>
        <p:txBody>
          <a:bodyPr vert="horz" wrap="square" lIns="228589" tIns="228589" rIns="228589" bIns="228589" rtlCol="0" anchor="t" anchorCtr="0">
            <a:spAutoFit/>
          </a:bodyPr>
          <a:lstStyle>
            <a:lvl1pPr marL="0" indent="0" algn="l" defTabSz="4389120" rtl="0" eaLnBrk="1" latinLnBrk="0" hangingPunct="1">
              <a:lnSpc>
                <a:spcPct val="90000"/>
              </a:lnSpc>
              <a:spcBef>
                <a:spcPts val="4800"/>
              </a:spcBef>
              <a:buFont typeface="Arial" panose="020B0604020202020204"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dirty="0">
                <a:latin typeface="+mn-lt"/>
              </a:rPr>
              <a:t>In Group 8, each member was responsible for building a model – Steve (BM25IR), Nathan (LMRM) and Selina (PRRM). Significance testing was performed by Selina. Results were collated in a share document. From here, Nathan built the contents and design of the poster. Steve was responsible for editing and checking the final product. </a:t>
            </a:r>
          </a:p>
        </p:txBody>
      </p:sp>
      <p:sp>
        <p:nvSpPr>
          <p:cNvPr id="34" name="Text Placeholder 12">
            <a:extLst>
              <a:ext uri="{FF2B5EF4-FFF2-40B4-BE49-F238E27FC236}">
                <a16:creationId xmlns:a16="http://schemas.microsoft.com/office/drawing/2014/main" id="{DFBA0116-1F48-350D-DAC6-4BABC46B3FBA}"/>
              </a:ext>
            </a:extLst>
          </p:cNvPr>
          <p:cNvSpPr txBox="1">
            <a:spLocks/>
          </p:cNvSpPr>
          <p:nvPr/>
        </p:nvSpPr>
        <p:spPr>
          <a:xfrm>
            <a:off x="336875" y="17004492"/>
            <a:ext cx="10052050" cy="851942"/>
          </a:xfrm>
          <a:prstGeom prst="rect">
            <a:avLst/>
          </a:prstGeom>
        </p:spPr>
        <p:txBody>
          <a:bodyPr vert="horz" wrap="square" lIns="228589" tIns="228589" rIns="228589" bIns="228589" rtlCol="0" anchor="t" anchorCtr="0">
            <a:spAutoFit/>
          </a:bodyPr>
          <a:lstStyle>
            <a:lvl1pPr marL="0" indent="0" algn="l" defTabSz="4389120" rtl="0" eaLnBrk="1" latinLnBrk="0" hangingPunct="1">
              <a:lnSpc>
                <a:spcPct val="90000"/>
              </a:lnSpc>
              <a:spcBef>
                <a:spcPts val="4800"/>
              </a:spcBef>
              <a:buFont typeface="Arial" panose="020B0604020202020204" pitchFamily="34" charset="0"/>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2pPr>
            <a:lvl3pPr marL="2057297" indent="-571471"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3pPr>
            <a:lvl4pPr marL="2685916" indent="-628619"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4pPr>
            <a:lvl5pPr marL="3143093" indent="-457177" algn="l" defTabSz="4389120" rtl="0" eaLnBrk="1" latinLnBrk="0" hangingPunct="1">
              <a:lnSpc>
                <a:spcPct val="90000"/>
              </a:lnSpc>
              <a:spcBef>
                <a:spcPts val="2400"/>
              </a:spcBef>
              <a:buFont typeface="Arial" panose="020B0604020202020204" pitchFamily="34" charset="0"/>
              <a:buChar char="•"/>
              <a:defRPr sz="2500" kern="1200">
                <a:solidFill>
                  <a:schemeClr val="tx1"/>
                </a:solidFill>
                <a:latin typeface="Trebuchet MS" pitchFamily="34"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2800" b="1" i="1" dirty="0">
                <a:latin typeface="+mn-lt"/>
              </a:rPr>
              <a:t>Okapi BM25-based information retrieval model (BM25IR)</a:t>
            </a:r>
          </a:p>
        </p:txBody>
      </p:sp>
    </p:spTree>
    <p:extLst>
      <p:ext uri="{BB962C8B-B14F-4D97-AF65-F5344CB8AC3E}">
        <p14:creationId xmlns:p14="http://schemas.microsoft.com/office/powerpoint/2010/main" val="1343797804"/>
      </p:ext>
    </p:extLst>
  </p:cSld>
  <p:clrMapOvr>
    <a:masterClrMapping/>
  </p:clrMapOvr>
</p:sld>
</file>

<file path=ppt/theme/theme1.xml><?xml version="1.0" encoding="utf-8"?>
<a:theme xmlns:a="http://schemas.openxmlformats.org/drawingml/2006/main" name="36x48-Template-Newfiel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 4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2218</TotalTime>
  <Words>1068</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vt:i4>
      </vt:variant>
    </vt:vector>
  </HeadingPairs>
  <TitlesOfParts>
    <vt:vector size="13" baseType="lpstr">
      <vt:lpstr>Aptos</vt:lpstr>
      <vt:lpstr>Aptos Display</vt:lpstr>
      <vt:lpstr>Arial</vt:lpstr>
      <vt:lpstr>Arial Black</vt:lpstr>
      <vt:lpstr>Calibri</vt:lpstr>
      <vt:lpstr>Times New Roman</vt:lpstr>
      <vt:lpstr>Trebuchet MS</vt:lpstr>
      <vt:lpstr>36x48-Template-Newfield</vt:lpstr>
      <vt:lpstr>Without Quick Guides - 4 Columns</vt:lpstr>
      <vt:lpstr>3 Columns</vt:lpstr>
      <vt:lpstr>Classic - Wide Center</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Nathan Edwards</cp:lastModifiedBy>
  <cp:revision>80</cp:revision>
  <dcterms:created xsi:type="dcterms:W3CDTF">2012-02-03T19:11:35Z</dcterms:created>
  <dcterms:modified xsi:type="dcterms:W3CDTF">2025-05-26T12:27:34Z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2025-05-25T10:05:47Z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c5ccd573-ff69-4ff8-ada6-359bd6300982</vt:lpwstr>
  </property>
  <property fmtid="{D5CDD505-2E9C-101B-9397-08002B2CF9AE}" pid="7" name="MSIP_Label_defa4170-0d19-0005-0004-bc88714345d2_ActionId">
    <vt:lpwstr>7f714679-6d42-40a0-8184-9c7651c48090</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