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63" r:id="rId3"/>
    <p:sldId id="264" r:id="rId4"/>
    <p:sldId id="265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29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88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7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60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86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05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54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87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3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8AC6A5B-8AE7-4A41-B5A7-9ADC6686DC18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0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46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83B680FD-1474-40BA-BE62-913009765A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7094" r="-1" b="5354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A94B6-AC0B-449F-B1AD-A11545620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Autofit/>
          </a:bodyPr>
          <a:lstStyle/>
          <a:p>
            <a:r>
              <a:rPr lang="en-US" sz="4800" dirty="0"/>
              <a:t>MSU BOOT CAMP Project 2</a:t>
            </a:r>
            <a:br>
              <a:rPr lang="en-US" sz="4800" dirty="0"/>
            </a:br>
            <a:r>
              <a:rPr lang="en-US" sz="3600" dirty="0"/>
              <a:t>Data Visualization: Auto Insurance 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BC3F4-AF9E-4E86-870B-5B0D68E7A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Autofit/>
          </a:bodyPr>
          <a:lstStyle/>
          <a:p>
            <a:r>
              <a:rPr lang="en-US" sz="2800" dirty="0"/>
              <a:t>Steve Freeland</a:t>
            </a:r>
          </a:p>
          <a:p>
            <a:r>
              <a:rPr lang="en-US" sz="2800" dirty="0"/>
              <a:t>December 23, 2020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31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B680FD-1474-40BA-BE62-913009765A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7093" r="-1" b="535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6B754D-C695-4CE5-BBC8-2A1E82052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48" y="1034831"/>
            <a:ext cx="10406876" cy="47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6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B680FD-1474-40BA-BE62-913009765A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7093" r="-1" b="535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D5428C-63C6-4B99-90BD-789D9A747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13" y="324033"/>
            <a:ext cx="10459145" cy="620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1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B680FD-1474-40BA-BE62-913009765A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7093" r="-1" b="535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D8E856-66C2-4A8F-BE57-DA9FA756F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11" y="1512794"/>
            <a:ext cx="101917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3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B680FD-1474-40BA-BE62-913009765A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7093" r="-1" b="535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AD4618-4F1C-4C3B-861F-8FD925E8D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132"/>
            <a:ext cx="12192000" cy="656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2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B680FD-1474-40BA-BE62-913009765A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7093" r="-1" b="535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0EA90A-94D2-4523-BAB3-EDA4BF28B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072"/>
            <a:ext cx="12192000" cy="657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1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B680FD-1474-40BA-BE62-913009765A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7093" r="-1" b="535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4D432C-883D-49E1-8FE7-E7770BE09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004"/>
            <a:ext cx="12192000" cy="655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373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3290</TotalTime>
  <Words>18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MSU BOOT CAMP Project 2 Data Visualization: Auto Insurance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MSU BOOT CAMP Project 2: Auto Insurance Data Visualization </dc:title>
  <dc:creator>Steve</dc:creator>
  <cp:lastModifiedBy>Steve</cp:lastModifiedBy>
  <cp:revision>25</cp:revision>
  <dcterms:created xsi:type="dcterms:W3CDTF">2020-12-23T16:07:20Z</dcterms:created>
  <dcterms:modified xsi:type="dcterms:W3CDTF">2020-12-25T23:59:17Z</dcterms:modified>
</cp:coreProperties>
</file>