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769C-1BC6-4B89-A086-BC2E0138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5BD67-754C-4AC0-A9B6-D1333CE0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F272-3460-48BA-9DCC-39459159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83283-CD58-44DA-9E94-EF5B81B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8EB0-3194-4BA3-B28E-55111C8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9466-12FE-4B31-8690-65A26708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C2C8-DC2F-4389-BA9F-581034F4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9CFD-6D93-4915-BB37-032F02DE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EEDE-C7C3-496A-9B31-E96DCC8A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1B75-BFCA-4B19-9ECF-AA2D86B1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39B9C-DE19-47E7-BB7C-A4587955D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108EB-388C-4FA9-BC6D-35F9C2E0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50A-7B6C-45EF-92F6-635C775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425B-D2FE-4CF5-8B49-218F23C3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1E14-FBC5-4B15-BEDA-672EE17E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FE6-4B5F-461E-8C0E-48A8022D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60DA-D603-46C9-9195-6A8BB8DD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3ACE-27A3-489B-9D03-5D9152BD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7A77-9EC6-4AD2-AD8C-56C0CD34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1EA4-4E63-4514-8815-D29B9D8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795-4ABE-4117-8297-A4905B4B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095A-A75B-4E6C-A4AE-94969E3D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AA2C-3E8F-47A2-922D-75D289AD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44DF-E2A5-490F-941F-8AAFDCDF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BB04-7173-4D40-9527-5E7308F5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2402-0915-4703-9D51-E470506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1058-121B-4C77-9AA8-54221B36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F2EC-C86B-407A-9CBB-F770E2B65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506F-C765-42DA-916B-793B26DC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45F60-A3E1-4ACB-80B6-E6FB5F3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F3B9-2CC9-4F1C-98D6-934A330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1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5F12-A99F-4550-BA88-75A06908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57F24-5C7F-4C3F-A149-53EAD172C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CFB2-DF93-486B-B0C1-DD92B5B3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641BA-2B47-4A43-8DD6-A5519D4D6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D6DA9-E5B7-4239-B14B-1B63C0EF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94279-9D42-47BA-B393-4F13729B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9BB05-A3BE-40A3-939E-8FBFDA9A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D80DD-BD82-4464-A3F4-DD58B99E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E81B-D3AE-4BDE-B4C3-97C7B01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8F56F-26B3-47FE-8C67-CFF661F2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232A-16EE-4695-B621-956B288C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E1AD-2427-4046-B95A-FCE74F0D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E7BCD-4248-4824-AA92-A1A90AF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5924-1CFA-4F31-9C8D-87F568C2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022F-3E51-4143-A6C3-C0EEC253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CE9A-0444-4D6A-87EF-24C4EEC9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C0D6-1A49-49C3-8319-C8794A4E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A035-9EB5-4188-B875-3DEE5267E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37BC-C9E7-404C-B16C-AE4EF4B3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051A-C0C3-4F24-A608-3DAD2418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B514-1EEE-4912-96A3-7BD657C3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9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99C0-48F1-4142-9058-5D75EFA3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BFFC-D800-4F65-9919-88C90021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78D92-2FA7-43D1-96AA-FAE254C9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BA34-1893-45AE-AEC8-D214A4A0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72251-ABD6-4778-BEFE-46DFB7D9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495E-AFBF-440C-8E46-C67EE42A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6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A6DDD-B358-42E6-8D99-FD4BD8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E7FCA-2E6B-4BB4-A298-D5011951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76D0-FBA7-4124-BDF9-159E4B15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32E0-3352-446D-9BC0-2118A70A6D0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D54F-2704-420B-9CBC-729DBBB31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84A4-DB80-48DA-BF67-2942F67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CFDD-695F-42AF-897D-C66F5850D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4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552C5-9AB8-453A-A71C-2F42EE943539}"/>
              </a:ext>
            </a:extLst>
          </p:cNvPr>
          <p:cNvSpPr txBox="1"/>
          <p:nvPr/>
        </p:nvSpPr>
        <p:spPr>
          <a:xfrm>
            <a:off x="946292" y="569844"/>
            <a:ext cx="1078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Insurance Info (first endpoint is insured_education_level column from source .csv file; can filter on endpoint)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11921-14FA-40EB-82E1-715DFDB05CCA}"/>
              </a:ext>
            </a:extLst>
          </p:cNvPr>
          <p:cNvSpPr txBox="1"/>
          <p:nvPr/>
        </p:nvSpPr>
        <p:spPr>
          <a:xfrm>
            <a:off x="8582019" y="1551369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Insured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B6413-F613-4F1A-87D3-5FDCD535CB06}"/>
              </a:ext>
            </a:extLst>
          </p:cNvPr>
          <p:cNvSpPr txBox="1"/>
          <p:nvPr/>
        </p:nvSpPr>
        <p:spPr>
          <a:xfrm>
            <a:off x="5662292" y="1563757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Insured State of Residence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0131-276A-4299-A67F-7E20C3B4C7D4}"/>
              </a:ext>
            </a:extLst>
          </p:cNvPr>
          <p:cNvSpPr txBox="1"/>
          <p:nvPr/>
        </p:nvSpPr>
        <p:spPr>
          <a:xfrm>
            <a:off x="3859283" y="1551369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Insured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DC57B-EEE5-430B-AE39-A7B7423D13CF}"/>
              </a:ext>
            </a:extLst>
          </p:cNvPr>
          <p:cNvSpPr txBox="1"/>
          <p:nvPr/>
        </p:nvSpPr>
        <p:spPr>
          <a:xfrm>
            <a:off x="946292" y="1524000"/>
            <a:ext cx="24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Insured Education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29D5E-5042-4E3C-A6AC-49CF57F30F04}"/>
              </a:ext>
            </a:extLst>
          </p:cNvPr>
          <p:cNvSpPr txBox="1"/>
          <p:nvPr/>
        </p:nvSpPr>
        <p:spPr>
          <a:xfrm>
            <a:off x="943817" y="2200726"/>
            <a:ext cx="1287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</a:t>
            </a:r>
          </a:p>
          <a:p>
            <a:r>
              <a:rPr lang="en-US" dirty="0"/>
              <a:t>College</a:t>
            </a:r>
          </a:p>
          <a:p>
            <a:r>
              <a:rPr lang="en-US" dirty="0"/>
              <a:t>High School</a:t>
            </a:r>
          </a:p>
          <a:p>
            <a:r>
              <a:rPr lang="en-US" dirty="0"/>
              <a:t>JD</a:t>
            </a:r>
          </a:p>
          <a:p>
            <a:r>
              <a:rPr lang="en-US" dirty="0"/>
              <a:t>Masters</a:t>
            </a:r>
          </a:p>
          <a:p>
            <a:r>
              <a:rPr lang="en-US" dirty="0"/>
              <a:t>MD</a:t>
            </a:r>
          </a:p>
          <a:p>
            <a:r>
              <a:rPr lang="en-US" dirty="0"/>
              <a:t>PhD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E4911-ED28-4485-B7ED-6FCBDBB4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58" y="3276407"/>
            <a:ext cx="3353827" cy="29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4</cp:revision>
  <dcterms:created xsi:type="dcterms:W3CDTF">2020-12-19T15:20:25Z</dcterms:created>
  <dcterms:modified xsi:type="dcterms:W3CDTF">2020-12-19T15:32:32Z</dcterms:modified>
</cp:coreProperties>
</file>